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Default Extension="doc" ContentType="application/msword"/>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charts/chart2.xml" ContentType="application/vnd.openxmlformats-officedocument.drawingml.chart+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38"/>
  </p:notesMasterIdLst>
  <p:sldIdLst>
    <p:sldId id="256" r:id="rId2"/>
    <p:sldId id="257" r:id="rId3"/>
    <p:sldId id="258" r:id="rId4"/>
    <p:sldId id="285" r:id="rId5"/>
    <p:sldId id="286" r:id="rId6"/>
    <p:sldId id="259" r:id="rId7"/>
    <p:sldId id="262" r:id="rId8"/>
    <p:sldId id="264" r:id="rId9"/>
    <p:sldId id="265" r:id="rId10"/>
    <p:sldId id="290" r:id="rId11"/>
    <p:sldId id="268" r:id="rId12"/>
    <p:sldId id="270" r:id="rId13"/>
    <p:sldId id="271" r:id="rId14"/>
    <p:sldId id="272" r:id="rId15"/>
    <p:sldId id="287" r:id="rId16"/>
    <p:sldId id="288" r:id="rId17"/>
    <p:sldId id="275" r:id="rId18"/>
    <p:sldId id="278" r:id="rId19"/>
    <p:sldId id="289" r:id="rId20"/>
    <p:sldId id="301" r:id="rId21"/>
    <p:sldId id="279" r:id="rId22"/>
    <p:sldId id="280" r:id="rId23"/>
    <p:sldId id="281" r:id="rId24"/>
    <p:sldId id="282" r:id="rId25"/>
    <p:sldId id="291" r:id="rId26"/>
    <p:sldId id="283" r:id="rId27"/>
    <p:sldId id="292" r:id="rId28"/>
    <p:sldId id="293" r:id="rId29"/>
    <p:sldId id="294" r:id="rId30"/>
    <p:sldId id="295" r:id="rId31"/>
    <p:sldId id="298" r:id="rId32"/>
    <p:sldId id="299" r:id="rId33"/>
    <p:sldId id="300" r:id="rId34"/>
    <p:sldId id="284" r:id="rId35"/>
    <p:sldId id="302" r:id="rId36"/>
    <p:sldId id="304" r:id="rId37"/>
    <p:sldId id="425" r:id="rId38"/>
    <p:sldId id="426" r:id="rId39"/>
    <p:sldId id="427" r:id="rId40"/>
    <p:sldId id="428" r:id="rId41"/>
    <p:sldId id="429" r:id="rId42"/>
    <p:sldId id="430" r:id="rId43"/>
    <p:sldId id="431" r:id="rId44"/>
    <p:sldId id="432" r:id="rId45"/>
    <p:sldId id="433" r:id="rId46"/>
    <p:sldId id="303" r:id="rId47"/>
    <p:sldId id="306" r:id="rId48"/>
    <p:sldId id="305" r:id="rId49"/>
    <p:sldId id="307" r:id="rId50"/>
    <p:sldId id="308" r:id="rId51"/>
    <p:sldId id="309" r:id="rId52"/>
    <p:sldId id="311" r:id="rId53"/>
    <p:sldId id="312" r:id="rId54"/>
    <p:sldId id="310" r:id="rId55"/>
    <p:sldId id="314" r:id="rId56"/>
    <p:sldId id="315" r:id="rId57"/>
    <p:sldId id="316" r:id="rId58"/>
    <p:sldId id="317" r:id="rId59"/>
    <p:sldId id="318" r:id="rId60"/>
    <p:sldId id="319" r:id="rId61"/>
    <p:sldId id="320" r:id="rId62"/>
    <p:sldId id="322" r:id="rId63"/>
    <p:sldId id="321" r:id="rId64"/>
    <p:sldId id="323" r:id="rId65"/>
    <p:sldId id="324" r:id="rId66"/>
    <p:sldId id="326" r:id="rId67"/>
    <p:sldId id="328" r:id="rId68"/>
    <p:sldId id="325" r:id="rId69"/>
    <p:sldId id="329" r:id="rId70"/>
    <p:sldId id="330" r:id="rId71"/>
    <p:sldId id="331" r:id="rId72"/>
    <p:sldId id="332" r:id="rId73"/>
    <p:sldId id="333" r:id="rId74"/>
    <p:sldId id="334" r:id="rId75"/>
    <p:sldId id="335" r:id="rId76"/>
    <p:sldId id="435" r:id="rId77"/>
    <p:sldId id="436" r:id="rId78"/>
    <p:sldId id="434" r:id="rId79"/>
    <p:sldId id="344" r:id="rId80"/>
    <p:sldId id="345" r:id="rId81"/>
    <p:sldId id="346" r:id="rId82"/>
    <p:sldId id="347" r:id="rId83"/>
    <p:sldId id="348" r:id="rId84"/>
    <p:sldId id="350" r:id="rId85"/>
    <p:sldId id="352" r:id="rId86"/>
    <p:sldId id="392" r:id="rId87"/>
    <p:sldId id="393" r:id="rId88"/>
    <p:sldId id="394" r:id="rId89"/>
    <p:sldId id="353" r:id="rId90"/>
    <p:sldId id="406" r:id="rId91"/>
    <p:sldId id="407" r:id="rId92"/>
    <p:sldId id="408" r:id="rId93"/>
    <p:sldId id="409" r:id="rId94"/>
    <p:sldId id="410" r:id="rId95"/>
    <p:sldId id="411" r:id="rId96"/>
    <p:sldId id="412" r:id="rId97"/>
    <p:sldId id="413" r:id="rId98"/>
    <p:sldId id="414" r:id="rId99"/>
    <p:sldId id="415" r:id="rId100"/>
    <p:sldId id="416" r:id="rId101"/>
    <p:sldId id="417" r:id="rId102"/>
    <p:sldId id="418" r:id="rId103"/>
    <p:sldId id="419" r:id="rId104"/>
    <p:sldId id="420" r:id="rId105"/>
    <p:sldId id="421" r:id="rId106"/>
    <p:sldId id="422" r:id="rId107"/>
    <p:sldId id="423" r:id="rId108"/>
    <p:sldId id="424" r:id="rId109"/>
    <p:sldId id="389" r:id="rId110"/>
    <p:sldId id="395" r:id="rId111"/>
    <p:sldId id="398" r:id="rId112"/>
    <p:sldId id="399" r:id="rId113"/>
    <p:sldId id="397" r:id="rId114"/>
    <p:sldId id="390" r:id="rId115"/>
    <p:sldId id="400" r:id="rId116"/>
    <p:sldId id="401" r:id="rId117"/>
    <p:sldId id="402" r:id="rId118"/>
    <p:sldId id="355" r:id="rId119"/>
    <p:sldId id="356" r:id="rId120"/>
    <p:sldId id="359" r:id="rId121"/>
    <p:sldId id="360" r:id="rId122"/>
    <p:sldId id="361" r:id="rId123"/>
    <p:sldId id="362" r:id="rId124"/>
    <p:sldId id="363" r:id="rId125"/>
    <p:sldId id="364" r:id="rId126"/>
    <p:sldId id="365" r:id="rId127"/>
    <p:sldId id="366" r:id="rId128"/>
    <p:sldId id="367" r:id="rId129"/>
    <p:sldId id="368" r:id="rId130"/>
    <p:sldId id="369" r:id="rId131"/>
    <p:sldId id="379" r:id="rId132"/>
    <p:sldId id="387" r:id="rId133"/>
    <p:sldId id="388" r:id="rId134"/>
    <p:sldId id="403" r:id="rId135"/>
    <p:sldId id="404" r:id="rId136"/>
    <p:sldId id="405" r:id="rId1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2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957" autoAdjust="0"/>
    <p:restoredTop sz="94660"/>
  </p:normalViewPr>
  <p:slideViewPr>
    <p:cSldViewPr>
      <p:cViewPr>
        <p:scale>
          <a:sx n="70" d="100"/>
          <a:sy n="70" d="100"/>
        </p:scale>
        <p:origin x="-7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5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tommasoagasisti:Desktop:RMIC000000_8:RMIC000000_ANOVA_PN1112.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tommasoagasisti:Desktop:Agasisti_Disal_2012:Dati%20di%20lavoro%20per%20presentazione%204:RMMM000000_6:RMMM000000_SNV_11_12_Grafico_2b_Mat_Anova_6.xls"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tommasoagasisti:Desktop:RMIC000000_8:RMIC000000_PN_2011-12_Voto_Punteggio_It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hart>
    <c:title>
      <c:tx>
        <c:rich>
          <a:bodyPr/>
          <a:lstStyle/>
          <a:p>
            <a:pPr>
              <a:defRPr/>
            </a:pPr>
            <a:r>
              <a:rPr lang="it-IT" dirty="0"/>
              <a:t>
</a:t>
            </a:r>
            <a:r>
              <a:rPr lang="it-IT" sz="2600" dirty="0">
                <a:latin typeface="+mj-lt"/>
              </a:rPr>
              <a:t>Incidenza della variabilità TRA le classi e DENTRO le classi nella prova di Matematica</a:t>
            </a:r>
          </a:p>
        </c:rich>
      </c:tx>
      <c:layout>
        <c:manualLayout>
          <c:xMode val="edge"/>
          <c:yMode val="edge"/>
          <c:x val="0.11975973684153214"/>
          <c:y val="4.7215695984453836E-3"/>
        </c:manualLayout>
      </c:layout>
    </c:title>
    <c:plotArea>
      <c:layout/>
      <c:barChart>
        <c:barDir val="col"/>
        <c:grouping val="clustered"/>
        <c:ser>
          <c:idx val="0"/>
          <c:order val="0"/>
          <c:tx>
            <c:strRef>
              <c:f>[RMIC850001_MatANOVA_PN1112.xls]DatiVar_Mate!$A$2</c:f>
              <c:strCache>
                <c:ptCount val="1"/>
                <c:pt idx="0">
                  <c:v>RMIC000000</c:v>
                </c:pt>
              </c:strCache>
            </c:strRef>
          </c:tx>
          <c:cat>
            <c:strRef>
              <c:f>[RMIC850001_MatANOVA_PN1112.xls]DatiVar_Mate!$B$1:$C$1</c:f>
              <c:strCache>
                <c:ptCount val="2"/>
                <c:pt idx="0">
                  <c:v>_x0007_TRA/TOT</c:v>
                </c:pt>
                <c:pt idx="1">
                  <c:v>
DENTRO/TOT</c:v>
                </c:pt>
              </c:strCache>
            </c:strRef>
          </c:cat>
          <c:val>
            <c:numRef>
              <c:f>[RMIC850001_MatANOVA_PN1112.xls]DatiVar_Mate!$B$2:$C$2</c:f>
              <c:numCache>
                <c:formatCode>General</c:formatCode>
                <c:ptCount val="2"/>
                <c:pt idx="0">
                  <c:v>75.25</c:v>
                </c:pt>
                <c:pt idx="1">
                  <c:v>24.75</c:v>
                </c:pt>
              </c:numCache>
            </c:numRef>
          </c:val>
        </c:ser>
        <c:ser>
          <c:idx val="1"/>
          <c:order val="1"/>
          <c:tx>
            <c:strRef>
              <c:f>[RMIC850001_MatANOVA_PN1112.xls]DatiVar_Mate!$A$3</c:f>
              <c:strCache>
                <c:ptCount val="1"/>
                <c:pt idx="0">
                  <c:v>Italia</c:v>
                </c:pt>
              </c:strCache>
            </c:strRef>
          </c:tx>
          <c:cat>
            <c:strRef>
              <c:f>[RMIC850001_MatANOVA_PN1112.xls]DatiVar_Mate!$B$1:$C$1</c:f>
              <c:strCache>
                <c:ptCount val="2"/>
                <c:pt idx="0">
                  <c:v>_x0007_TRA/TOT</c:v>
                </c:pt>
                <c:pt idx="1">
                  <c:v>
DENTRO/TOT</c:v>
                </c:pt>
              </c:strCache>
            </c:strRef>
          </c:cat>
          <c:val>
            <c:numRef>
              <c:f>[RMIC850001_MatANOVA_PN1112.xls]DatiVar_Mate!$B$3:$C$3</c:f>
              <c:numCache>
                <c:formatCode>General</c:formatCode>
                <c:ptCount val="2"/>
                <c:pt idx="0">
                  <c:v>13.25</c:v>
                </c:pt>
                <c:pt idx="1">
                  <c:v>86.75</c:v>
                </c:pt>
              </c:numCache>
            </c:numRef>
          </c:val>
        </c:ser>
        <c:axId val="66271104"/>
        <c:axId val="66272640"/>
      </c:barChart>
      <c:catAx>
        <c:axId val="66271104"/>
        <c:scaling>
          <c:orientation val="minMax"/>
        </c:scaling>
        <c:axPos val="b"/>
        <c:tickLblPos val="nextTo"/>
        <c:crossAx val="66272640"/>
        <c:crosses val="autoZero"/>
        <c:auto val="1"/>
        <c:lblAlgn val="ctr"/>
        <c:lblOffset val="100"/>
      </c:catAx>
      <c:valAx>
        <c:axId val="66272640"/>
        <c:scaling>
          <c:orientation val="minMax"/>
        </c:scaling>
        <c:axPos val="l"/>
        <c:majorGridlines/>
        <c:title>
          <c:tx>
            <c:rich>
              <a:bodyPr/>
              <a:lstStyle/>
              <a:p>
                <a:pPr>
                  <a:defRPr/>
                </a:pPr>
                <a:r>
                  <a:rPr lang="it-IT"/>
                  <a:t>Valori percentuali</a:t>
                </a:r>
              </a:p>
            </c:rich>
          </c:tx>
          <c:layout/>
        </c:title>
        <c:numFmt formatCode="General" sourceLinked="1"/>
        <c:tickLblPos val="nextTo"/>
        <c:crossAx val="66271104"/>
        <c:crosses val="autoZero"/>
        <c:crossBetween val="between"/>
      </c:valAx>
    </c:plotArea>
    <c:plotVisOnly val="1"/>
    <c:dispBlanksAs val="gap"/>
  </c:chart>
  <c:txPr>
    <a:bodyPr/>
    <a:lstStyle/>
    <a:p>
      <a:pPr>
        <a:defRPr sz="1800"/>
      </a:pPr>
      <a:endParaRPr lang="it-I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it-IT"/>
  <c:chart>
    <c:autoTitleDeleted val="1"/>
    <c:plotArea>
      <c:layout>
        <c:manualLayout>
          <c:layoutTarget val="inner"/>
          <c:xMode val="edge"/>
          <c:yMode val="edge"/>
          <c:x val="0.13818294957861027"/>
          <c:y val="2.772122274025441E-2"/>
          <c:w val="0.83515017624963461"/>
          <c:h val="0.83288422083762037"/>
        </c:manualLayout>
      </c:layout>
      <c:barChart>
        <c:barDir val="col"/>
        <c:grouping val="clustered"/>
        <c:ser>
          <c:idx val="0"/>
          <c:order val="0"/>
          <c:tx>
            <c:strRef>
              <c:f>DatiVar_MAT!$A$2</c:f>
              <c:strCache>
                <c:ptCount val="1"/>
                <c:pt idx="0">
                  <c:v>RMMM000000</c:v>
                </c:pt>
              </c:strCache>
            </c:strRef>
          </c:tx>
          <c:dLbls>
            <c:showVal val="1"/>
          </c:dLbls>
          <c:cat>
            <c:strRef>
              <c:f>DatiVar_MAT!$B$1:$C$1</c:f>
              <c:strCache>
                <c:ptCount val="2"/>
                <c:pt idx="0">
                  <c:v>TRA/TOT (punteggio)</c:v>
                </c:pt>
                <c:pt idx="1">
                  <c:v>TRA/TOT (ESCS)</c:v>
                </c:pt>
              </c:strCache>
            </c:strRef>
          </c:cat>
          <c:val>
            <c:numRef>
              <c:f>DatiVar_MAT!$B$2:$C$2</c:f>
              <c:numCache>
                <c:formatCode>0.0</c:formatCode>
                <c:ptCount val="2"/>
                <c:pt idx="0">
                  <c:v>19.110000000000031</c:v>
                </c:pt>
                <c:pt idx="1">
                  <c:v>40.33</c:v>
                </c:pt>
              </c:numCache>
            </c:numRef>
          </c:val>
        </c:ser>
        <c:ser>
          <c:idx val="1"/>
          <c:order val="1"/>
          <c:tx>
            <c:strRef>
              <c:f>DatiVar_MAT!$A$3</c:f>
              <c:strCache>
                <c:ptCount val="1"/>
                <c:pt idx="0">
                  <c:v>Italia</c:v>
                </c:pt>
              </c:strCache>
            </c:strRef>
          </c:tx>
          <c:dLbls>
            <c:showVal val="1"/>
          </c:dLbls>
          <c:cat>
            <c:strRef>
              <c:f>DatiVar_MAT!$B$1:$C$1</c:f>
              <c:strCache>
                <c:ptCount val="2"/>
                <c:pt idx="0">
                  <c:v>TRA/TOT (punteggio)</c:v>
                </c:pt>
                <c:pt idx="1">
                  <c:v>TRA/TOT (ESCS)</c:v>
                </c:pt>
              </c:strCache>
            </c:strRef>
          </c:cat>
          <c:val>
            <c:numRef>
              <c:f>DatiVar_MAT!$B$3:$C$3</c:f>
              <c:numCache>
                <c:formatCode>0.0</c:formatCode>
                <c:ptCount val="2"/>
                <c:pt idx="0">
                  <c:v>13.91</c:v>
                </c:pt>
                <c:pt idx="1">
                  <c:v>12.48</c:v>
                </c:pt>
              </c:numCache>
            </c:numRef>
          </c:val>
        </c:ser>
        <c:axId val="66317696"/>
        <c:axId val="66651264"/>
      </c:barChart>
      <c:catAx>
        <c:axId val="66317696"/>
        <c:scaling>
          <c:orientation val="minMax"/>
        </c:scaling>
        <c:axPos val="b"/>
        <c:numFmt formatCode="#,##0.00" sourceLinked="1"/>
        <c:tickLblPos val="nextTo"/>
        <c:crossAx val="66651264"/>
        <c:crosses val="autoZero"/>
        <c:auto val="1"/>
        <c:lblAlgn val="ctr"/>
        <c:lblOffset val="100"/>
      </c:catAx>
      <c:valAx>
        <c:axId val="66651264"/>
        <c:scaling>
          <c:orientation val="minMax"/>
          <c:max val="100"/>
        </c:scaling>
        <c:axPos val="l"/>
        <c:majorGridlines/>
        <c:title>
          <c:tx>
            <c:rich>
              <a:bodyPr/>
              <a:lstStyle/>
              <a:p>
                <a:pPr>
                  <a:defRPr/>
                </a:pPr>
                <a:r>
                  <a:rPr lang="it-IT"/>
                  <a:t>Valori percentuali</a:t>
                </a:r>
              </a:p>
            </c:rich>
          </c:tx>
          <c:layout/>
        </c:title>
        <c:numFmt formatCode="0.0" sourceLinked="1"/>
        <c:tickLblPos val="nextTo"/>
        <c:crossAx val="66317696"/>
        <c:crosses val="autoZero"/>
        <c:crossBetween val="between"/>
      </c:valAx>
    </c:plotArea>
    <c:plotVisOnly val="1"/>
    <c:dispBlanksAs val="gap"/>
  </c:chart>
  <c:txPr>
    <a:bodyPr/>
    <a:lstStyle/>
    <a:p>
      <a:pPr>
        <a:defRPr sz="1800"/>
      </a:pPr>
      <a:endParaRPr lang="it-IT"/>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title>
      <c:tx>
        <c:rich>
          <a:bodyPr/>
          <a:lstStyle/>
          <a:p>
            <a:pPr>
              <a:defRPr sz="1800" b="1" i="0" u="none" strike="noStrike" baseline="0">
                <a:solidFill>
                  <a:srgbClr val="000000"/>
                </a:solidFill>
                <a:latin typeface="+mj-lt"/>
                <a:ea typeface="Calibri"/>
                <a:cs typeface="Calibri"/>
              </a:defRPr>
            </a:pPr>
            <a:r>
              <a:rPr lang="it-IT" dirty="0" smtClean="0">
                <a:latin typeface="+mj-lt"/>
              </a:rPr>
              <a:t>Voto scolastico </a:t>
            </a:r>
            <a:r>
              <a:rPr lang="it-IT" dirty="0">
                <a:latin typeface="+mj-lt"/>
              </a:rPr>
              <a:t>e punteggio nella prova di </a:t>
            </a:r>
            <a:r>
              <a:rPr lang="it-IT" dirty="0" smtClean="0">
                <a:latin typeface="+mj-lt"/>
              </a:rPr>
              <a:t>Italiano</a:t>
            </a:r>
            <a:endParaRPr lang="it-IT" dirty="0">
              <a:latin typeface="+mj-lt"/>
            </a:endParaRPr>
          </a:p>
        </c:rich>
      </c:tx>
      <c:layout>
        <c:manualLayout>
          <c:xMode val="edge"/>
          <c:yMode val="edge"/>
          <c:x val="0.13805030318680919"/>
          <c:y val="0"/>
        </c:manualLayout>
      </c:layout>
      <c:spPr>
        <a:noFill/>
        <a:ln w="25400">
          <a:noFill/>
        </a:ln>
      </c:spPr>
    </c:title>
    <c:plotArea>
      <c:layout/>
      <c:scatterChart>
        <c:scatterStyle val="lineMarker"/>
        <c:ser>
          <c:idx val="0"/>
          <c:order val="0"/>
          <c:tx>
            <c:strRef>
              <c:f>Dati_Ita!$B$2</c:f>
              <c:strCache>
                <c:ptCount val="1"/>
                <c:pt idx="0">
                  <c:v>412099990801</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smtClean="0"/>
                      <a:t>Classe i b</a:t>
                    </a:r>
                    <a:endParaRPr lang="it-IT" dirty="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Dati_Ita!$C$2</c:f>
              <c:numCache>
                <c:formatCode>0.00</c:formatCode>
                <c:ptCount val="1"/>
                <c:pt idx="0">
                  <c:v>7.55</c:v>
                </c:pt>
              </c:numCache>
            </c:numRef>
          </c:xVal>
          <c:yVal>
            <c:numRef>
              <c:f>Dati_Ita!$D$2</c:f>
              <c:numCache>
                <c:formatCode>0.00</c:formatCode>
                <c:ptCount val="1"/>
                <c:pt idx="0">
                  <c:v>77.410000000000025</c:v>
                </c:pt>
              </c:numCache>
            </c:numRef>
          </c:yVal>
        </c:ser>
        <c:ser>
          <c:idx val="1"/>
          <c:order val="1"/>
          <c:tx>
            <c:strRef>
              <c:f>Dati_Ita!$B$3</c:f>
              <c:strCache>
                <c:ptCount val="1"/>
                <c:pt idx="0">
                  <c:v>412099990802</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smtClean="0"/>
                      <a:t>Classe III b</a:t>
                    </a:r>
                    <a:endParaRPr lang="it-IT" dirty="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Dati_Ita!$C$3</c:f>
              <c:numCache>
                <c:formatCode>0.00</c:formatCode>
                <c:ptCount val="1"/>
                <c:pt idx="0">
                  <c:v>6.48</c:v>
                </c:pt>
              </c:numCache>
            </c:numRef>
          </c:xVal>
          <c:yVal>
            <c:numRef>
              <c:f>Dati_Ita!$D$3</c:f>
              <c:numCache>
                <c:formatCode>0.00</c:formatCode>
                <c:ptCount val="1"/>
                <c:pt idx="0">
                  <c:v>67.7</c:v>
                </c:pt>
              </c:numCache>
            </c:numRef>
          </c:yVal>
        </c:ser>
        <c:ser>
          <c:idx val="2"/>
          <c:order val="2"/>
          <c:tx>
            <c:strRef>
              <c:f>Dati_Ita!$B$4</c:f>
              <c:strCache>
                <c:ptCount val="1"/>
                <c:pt idx="0">
                  <c:v>412099990803</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smtClean="0"/>
                      <a:t>Classe III a</a:t>
                    </a:r>
                    <a:endParaRPr lang="it-IT" dirty="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Dati_Ita!$C$4</c:f>
              <c:numCache>
                <c:formatCode>0.00</c:formatCode>
                <c:ptCount val="1"/>
                <c:pt idx="0">
                  <c:v>7.18</c:v>
                </c:pt>
              </c:numCache>
            </c:numRef>
          </c:xVal>
          <c:yVal>
            <c:numRef>
              <c:f>Dati_Ita!$D$4</c:f>
              <c:numCache>
                <c:formatCode>0.00</c:formatCode>
                <c:ptCount val="1"/>
                <c:pt idx="0">
                  <c:v>67.940000000000026</c:v>
                </c:pt>
              </c:numCache>
            </c:numRef>
          </c:yVal>
        </c:ser>
        <c:ser>
          <c:idx val="3"/>
          <c:order val="3"/>
          <c:tx>
            <c:strRef>
              <c:f>Dati_Ita!$B$5</c:f>
              <c:strCache>
                <c:ptCount val="1"/>
                <c:pt idx="0">
                  <c:v>412099990804</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dirty="0" smtClean="0"/>
                      <a:t>Classe I d</a:t>
                    </a:r>
                    <a:endParaRPr lang="it-IT" dirty="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Dati_Ita!$C$5</c:f>
              <c:numCache>
                <c:formatCode>0.00</c:formatCode>
                <c:ptCount val="1"/>
                <c:pt idx="0">
                  <c:v>7.23</c:v>
                </c:pt>
              </c:numCache>
            </c:numRef>
          </c:xVal>
          <c:yVal>
            <c:numRef>
              <c:f>Dati_Ita!$D$5</c:f>
              <c:numCache>
                <c:formatCode>0.00</c:formatCode>
                <c:ptCount val="1"/>
                <c:pt idx="0">
                  <c:v>77.2</c:v>
                </c:pt>
              </c:numCache>
            </c:numRef>
          </c:yVal>
        </c:ser>
        <c:ser>
          <c:idx val="4"/>
          <c:order val="4"/>
          <c:tx>
            <c:strRef>
              <c:f>Dati_Ita!$B$6</c:f>
              <c:strCache>
                <c:ptCount val="1"/>
                <c:pt idx="0">
                  <c:v>412099990805</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smtClean="0"/>
                      <a:t>Classe III</a:t>
                    </a:r>
                    <a:r>
                      <a:rPr lang="it-IT" baseline="0" smtClean="0"/>
                      <a:t> d</a:t>
                    </a:r>
                    <a:endParaRPr lang="it-IT" dirty="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Dati_Ita!$C$6</c:f>
              <c:numCache>
                <c:formatCode>0.00</c:formatCode>
                <c:ptCount val="1"/>
                <c:pt idx="0">
                  <c:v>7.13</c:v>
                </c:pt>
              </c:numCache>
            </c:numRef>
          </c:xVal>
          <c:yVal>
            <c:numRef>
              <c:f>Dati_Ita!$D$6</c:f>
              <c:numCache>
                <c:formatCode>0.00</c:formatCode>
                <c:ptCount val="1"/>
                <c:pt idx="0">
                  <c:v>69.06</c:v>
                </c:pt>
              </c:numCache>
            </c:numRef>
          </c:yVal>
        </c:ser>
        <c:ser>
          <c:idx val="5"/>
          <c:order val="5"/>
          <c:tx>
            <c:strRef>
              <c:f>Dati_Ita!$B$7</c:f>
              <c:strCache>
                <c:ptCount val="1"/>
                <c:pt idx="0">
                  <c:v>412099990806</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smtClean="0"/>
                      <a:t>Classe I</a:t>
                    </a:r>
                    <a:r>
                      <a:rPr lang="it-IT" baseline="0" smtClean="0"/>
                      <a:t> C</a:t>
                    </a:r>
                    <a:endParaRPr lang="it-IT" dirty="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Dati_Ita!$C$7</c:f>
              <c:numCache>
                <c:formatCode>0.00</c:formatCode>
                <c:ptCount val="1"/>
                <c:pt idx="0">
                  <c:v>6.22</c:v>
                </c:pt>
              </c:numCache>
            </c:numRef>
          </c:xVal>
          <c:yVal>
            <c:numRef>
              <c:f>Dati_Ita!$D$7</c:f>
              <c:numCache>
                <c:formatCode>0.00</c:formatCode>
                <c:ptCount val="1"/>
                <c:pt idx="0">
                  <c:v>68.95</c:v>
                </c:pt>
              </c:numCache>
            </c:numRef>
          </c:yVal>
        </c:ser>
        <c:ser>
          <c:idx val="6"/>
          <c:order val="6"/>
          <c:tx>
            <c:strRef>
              <c:f>Dati_Ita!$B$8</c:f>
              <c:strCache>
                <c:ptCount val="1"/>
                <c:pt idx="0">
                  <c:v>412099990807</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smtClean="0"/>
                      <a:t>Classe III c</a:t>
                    </a:r>
                    <a:endParaRPr lang="it-IT" dirty="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Dati_Ita!$C$8</c:f>
              <c:numCache>
                <c:formatCode>0.00</c:formatCode>
                <c:ptCount val="1"/>
                <c:pt idx="0">
                  <c:v>6.89</c:v>
                </c:pt>
              </c:numCache>
            </c:numRef>
          </c:xVal>
          <c:yVal>
            <c:numRef>
              <c:f>Dati_Ita!$D$8</c:f>
              <c:numCache>
                <c:formatCode>0.00</c:formatCode>
                <c:ptCount val="1"/>
                <c:pt idx="0">
                  <c:v>67.64</c:v>
                </c:pt>
              </c:numCache>
            </c:numRef>
          </c:yVal>
        </c:ser>
        <c:ser>
          <c:idx val="7"/>
          <c:order val="7"/>
          <c:tx>
            <c:strRef>
              <c:f>Dati_Ita!$B$9</c:f>
              <c:strCache>
                <c:ptCount val="1"/>
                <c:pt idx="0">
                  <c:v>412099990808</c:v>
                </c:pt>
              </c:strCache>
            </c:strRef>
          </c:tx>
          <c:spPr>
            <a:ln w="28575">
              <a:noFill/>
            </a:ln>
          </c:spPr>
          <c:marker>
            <c:symbol val="diamond"/>
            <c:size val="5"/>
            <c:spPr>
              <a:solidFill>
                <a:srgbClr val="000000"/>
              </a:solidFill>
              <a:ln>
                <a:solidFill>
                  <a:srgbClr val="000000"/>
                </a:solidFill>
                <a:prstDash val="solid"/>
              </a:ln>
            </c:spPr>
          </c:marker>
          <c:dLbls>
            <c:dLbl>
              <c:idx val="0"/>
              <c:layout/>
              <c:tx>
                <c:rich>
                  <a:bodyPr/>
                  <a:lstStyle/>
                  <a:p>
                    <a:r>
                      <a:rPr lang="it-IT" smtClean="0"/>
                      <a:t>Classe I</a:t>
                    </a:r>
                    <a:r>
                      <a:rPr lang="it-IT" baseline="0" smtClean="0"/>
                      <a:t> a</a:t>
                    </a:r>
                    <a:endParaRPr lang="it-IT" smtClean="0"/>
                  </a:p>
                </c:rich>
              </c:tx>
              <c:dLblPos val="b"/>
              <c:showSerName val="1"/>
            </c:dLbl>
            <c:spPr>
              <a:noFill/>
              <a:ln w="25400">
                <a:noFill/>
              </a:ln>
            </c:spPr>
            <c:txPr>
              <a:bodyPr/>
              <a:lstStyle/>
              <a:p>
                <a:pPr>
                  <a:defRPr sz="800" b="0" i="0" u="none" strike="noStrike" baseline="0">
                    <a:solidFill>
                      <a:srgbClr val="000000"/>
                    </a:solidFill>
                    <a:latin typeface="Calibri"/>
                    <a:ea typeface="Calibri"/>
                    <a:cs typeface="Calibri"/>
                  </a:defRPr>
                </a:pPr>
                <a:endParaRPr lang="it-IT"/>
              </a:p>
            </c:txPr>
            <c:dLblPos val="b"/>
            <c:showSerName val="1"/>
          </c:dLbls>
          <c:xVal>
            <c:numRef>
              <c:f>Dati_Ita!$C$9</c:f>
              <c:numCache>
                <c:formatCode>0.00</c:formatCode>
                <c:ptCount val="1"/>
                <c:pt idx="0">
                  <c:v>7.68</c:v>
                </c:pt>
              </c:numCache>
            </c:numRef>
          </c:xVal>
          <c:yVal>
            <c:numRef>
              <c:f>Dati_Ita!$D$9</c:f>
              <c:numCache>
                <c:formatCode>0.00</c:formatCode>
                <c:ptCount val="1"/>
                <c:pt idx="0">
                  <c:v>79.09</c:v>
                </c:pt>
              </c:numCache>
            </c:numRef>
          </c:yVal>
        </c:ser>
        <c:axId val="66892160"/>
        <c:axId val="66894080"/>
      </c:scatterChart>
      <c:valAx>
        <c:axId val="66892160"/>
        <c:scaling>
          <c:orientation val="minMax"/>
          <c:min val="5.5"/>
        </c:scaling>
        <c:axPos val="b"/>
        <c:title>
          <c:tx>
            <c:rich>
              <a:bodyPr/>
              <a:lstStyle/>
              <a:p>
                <a:pPr>
                  <a:defRPr sz="1000" b="1" i="0" u="none" strike="noStrike" baseline="0">
                    <a:solidFill>
                      <a:srgbClr val="000000"/>
                    </a:solidFill>
                    <a:latin typeface="Calibri"/>
                    <a:ea typeface="Calibri"/>
                    <a:cs typeface="Calibri"/>
                  </a:defRPr>
                </a:pPr>
                <a:r>
                  <a:rPr lang="it-IT" dirty="0">
                    <a:latin typeface="Franklin Gothic Book" pitchFamily="34" charset="0"/>
                  </a:rPr>
                  <a:t>Voto medio di classe</a:t>
                </a:r>
              </a:p>
            </c:rich>
          </c:tx>
          <c:layout/>
          <c:spPr>
            <a:noFill/>
            <a:ln w="25400">
              <a:noFill/>
            </a:ln>
          </c:spPr>
        </c:title>
        <c:numFmt formatCode="0.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it-IT"/>
          </a:p>
        </c:txPr>
        <c:crossAx val="66894080"/>
        <c:crosses val="autoZero"/>
        <c:crossBetween val="midCat"/>
      </c:valAx>
      <c:valAx>
        <c:axId val="66894080"/>
        <c:scaling>
          <c:orientation val="minMax"/>
        </c:scaling>
        <c:axPos val="l"/>
        <c:majorGridlines>
          <c:spPr>
            <a:ln w="3175">
              <a:solidFill>
                <a:srgbClr val="808080"/>
              </a:solidFill>
              <a:prstDash val="solid"/>
            </a:ln>
          </c:spPr>
        </c:majorGridlines>
        <c:title>
          <c:tx>
            <c:rich>
              <a:bodyPr/>
              <a:lstStyle/>
              <a:p>
                <a:pPr>
                  <a:defRPr sz="1000" b="1" i="0" u="none" strike="noStrike" baseline="0">
                    <a:solidFill>
                      <a:srgbClr val="000000"/>
                    </a:solidFill>
                    <a:latin typeface="Calibri"/>
                    <a:ea typeface="Calibri"/>
                    <a:cs typeface="Calibri"/>
                  </a:defRPr>
                </a:pPr>
                <a:r>
                  <a:rPr lang="it-IT" dirty="0">
                    <a:latin typeface="Franklin Gothic Book" pitchFamily="34" charset="0"/>
                  </a:rPr>
                  <a:t>Punteggio medio alla prova INVALSI</a:t>
                </a:r>
              </a:p>
            </c:rich>
          </c:tx>
          <c:layout/>
          <c:spPr>
            <a:noFill/>
            <a:ln w="25400">
              <a:noFill/>
            </a:ln>
          </c:spPr>
        </c:title>
        <c:numFmt formatCode="0.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it-IT"/>
          </a:p>
        </c:txPr>
        <c:crossAx val="66892160"/>
        <c:crosses val="autoZero"/>
        <c:crossBetween val="midCat"/>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it-IT"/>
    </a:p>
  </c:txPr>
  <c:externalData r:id="rId2"/>
</c:chartSpace>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6BA2D-06AA-3047-9AB3-F4C90C740C49}" type="doc">
      <dgm:prSet loTypeId="urn:microsoft.com/office/officeart/2005/8/layout/hProcess9" loCatId="" qsTypeId="urn:microsoft.com/office/officeart/2005/8/quickstyle/3D1" qsCatId="3D" csTypeId="urn:microsoft.com/office/officeart/2005/8/colors/accent1_5" csCatId="accent1" phldr="1"/>
      <dgm:spPr/>
    </dgm:pt>
    <dgm:pt modelId="{5578D20B-96A6-D141-82A6-487C5B89C05D}">
      <dgm:prSet phldrT="[Text]" custT="1"/>
      <dgm:spPr/>
      <dgm:t>
        <a:bodyPr/>
        <a:lstStyle/>
        <a:p>
          <a:r>
            <a:rPr lang="it-IT" sz="1900" noProof="0" dirty="0" smtClean="0">
              <a:latin typeface="+mj-lt"/>
            </a:rPr>
            <a:t>Autovalutazione (RAV)</a:t>
          </a:r>
          <a:endParaRPr lang="it-IT" sz="1900" noProof="0" dirty="0">
            <a:latin typeface="+mj-lt"/>
          </a:endParaRPr>
        </a:p>
      </dgm:t>
    </dgm:pt>
    <dgm:pt modelId="{D73D0D96-B0BF-0044-8AFD-2FC900CC2568}" type="parTrans" cxnId="{273DAA63-4AF8-FF4E-A46A-E6E4397EB6EA}">
      <dgm:prSet/>
      <dgm:spPr/>
      <dgm:t>
        <a:bodyPr/>
        <a:lstStyle/>
        <a:p>
          <a:endParaRPr lang="en-US" sz="1900">
            <a:latin typeface="+mj-lt"/>
          </a:endParaRPr>
        </a:p>
      </dgm:t>
    </dgm:pt>
    <dgm:pt modelId="{83DF0896-D8B0-6847-9E60-2E3B6CCB8887}" type="sibTrans" cxnId="{273DAA63-4AF8-FF4E-A46A-E6E4397EB6EA}">
      <dgm:prSet/>
      <dgm:spPr/>
      <dgm:t>
        <a:bodyPr/>
        <a:lstStyle/>
        <a:p>
          <a:endParaRPr lang="en-US" sz="1900">
            <a:latin typeface="+mj-lt"/>
          </a:endParaRPr>
        </a:p>
      </dgm:t>
    </dgm:pt>
    <dgm:pt modelId="{C8C64A29-57C6-5847-A016-1682318152DE}">
      <dgm:prSet phldrT="[Text]" custT="1"/>
      <dgm:spPr/>
      <dgm:t>
        <a:bodyPr/>
        <a:lstStyle/>
        <a:p>
          <a:r>
            <a:rPr lang="it-IT" sz="1900" noProof="0" dirty="0" smtClean="0">
              <a:latin typeface="+mj-lt"/>
            </a:rPr>
            <a:t>Valutazione esterna</a:t>
          </a:r>
          <a:endParaRPr lang="it-IT" sz="1900" noProof="0" dirty="0">
            <a:latin typeface="+mj-lt"/>
          </a:endParaRPr>
        </a:p>
      </dgm:t>
    </dgm:pt>
    <dgm:pt modelId="{FD51BFB0-99C4-1740-8EA2-1E844420A4C1}" type="parTrans" cxnId="{7891E25B-21EA-5F42-ACF7-370818E26518}">
      <dgm:prSet/>
      <dgm:spPr/>
      <dgm:t>
        <a:bodyPr/>
        <a:lstStyle/>
        <a:p>
          <a:endParaRPr lang="en-US" sz="1900">
            <a:latin typeface="+mj-lt"/>
          </a:endParaRPr>
        </a:p>
      </dgm:t>
    </dgm:pt>
    <dgm:pt modelId="{80CFEF59-780A-BD48-B9FF-2D96A18B7496}" type="sibTrans" cxnId="{7891E25B-21EA-5F42-ACF7-370818E26518}">
      <dgm:prSet/>
      <dgm:spPr/>
      <dgm:t>
        <a:bodyPr/>
        <a:lstStyle/>
        <a:p>
          <a:endParaRPr lang="en-US" sz="1900">
            <a:latin typeface="+mj-lt"/>
          </a:endParaRPr>
        </a:p>
      </dgm:t>
    </dgm:pt>
    <dgm:pt modelId="{0C2D8701-9927-EF41-904E-09C0D5684AF1}">
      <dgm:prSet phldrT="[Text]" custT="1"/>
      <dgm:spPr/>
      <dgm:t>
        <a:bodyPr/>
        <a:lstStyle/>
        <a:p>
          <a:r>
            <a:rPr lang="it-IT" sz="1900" noProof="0" dirty="0" smtClean="0">
              <a:latin typeface="+mj-lt"/>
            </a:rPr>
            <a:t>Azioni di miglioramento</a:t>
          </a:r>
          <a:endParaRPr lang="it-IT" sz="1900" noProof="0" dirty="0">
            <a:latin typeface="+mj-lt"/>
          </a:endParaRPr>
        </a:p>
      </dgm:t>
    </dgm:pt>
    <dgm:pt modelId="{FCEEE689-A8F7-E84B-B37C-7CE59D8FC3BD}" type="parTrans" cxnId="{2985C907-5C38-2C42-954C-9BA4BB9E04B0}">
      <dgm:prSet/>
      <dgm:spPr/>
      <dgm:t>
        <a:bodyPr/>
        <a:lstStyle/>
        <a:p>
          <a:endParaRPr lang="en-US" sz="1900">
            <a:latin typeface="+mj-lt"/>
          </a:endParaRPr>
        </a:p>
      </dgm:t>
    </dgm:pt>
    <dgm:pt modelId="{5F09756D-2D3F-424B-A186-CA318B4058F0}" type="sibTrans" cxnId="{2985C907-5C38-2C42-954C-9BA4BB9E04B0}">
      <dgm:prSet/>
      <dgm:spPr/>
      <dgm:t>
        <a:bodyPr/>
        <a:lstStyle/>
        <a:p>
          <a:endParaRPr lang="en-US" sz="1900">
            <a:latin typeface="+mj-lt"/>
          </a:endParaRPr>
        </a:p>
      </dgm:t>
    </dgm:pt>
    <dgm:pt modelId="{E42410BF-60F9-2F43-825E-FF03A378974E}">
      <dgm:prSet custT="1"/>
      <dgm:spPr/>
      <dgm:t>
        <a:bodyPr/>
        <a:lstStyle/>
        <a:p>
          <a:r>
            <a:rPr lang="it-IT" sz="1900" noProof="0" dirty="0" smtClean="0">
              <a:latin typeface="+mj-lt"/>
            </a:rPr>
            <a:t>Rendicontazione sociale</a:t>
          </a:r>
          <a:endParaRPr lang="it-IT" sz="1900" noProof="0" dirty="0">
            <a:latin typeface="+mj-lt"/>
          </a:endParaRPr>
        </a:p>
      </dgm:t>
    </dgm:pt>
    <dgm:pt modelId="{C3767E6E-A860-B64C-8D08-82EF92109E0C}" type="parTrans" cxnId="{B500C5F4-7382-4648-8618-8F6E1C77BD5C}">
      <dgm:prSet/>
      <dgm:spPr/>
      <dgm:t>
        <a:bodyPr/>
        <a:lstStyle/>
        <a:p>
          <a:endParaRPr lang="en-US" sz="1900">
            <a:latin typeface="+mj-lt"/>
          </a:endParaRPr>
        </a:p>
      </dgm:t>
    </dgm:pt>
    <dgm:pt modelId="{5CF33CAB-C7FE-0A4E-AF8F-D8A220C84C30}" type="sibTrans" cxnId="{B500C5F4-7382-4648-8618-8F6E1C77BD5C}">
      <dgm:prSet/>
      <dgm:spPr/>
      <dgm:t>
        <a:bodyPr/>
        <a:lstStyle/>
        <a:p>
          <a:endParaRPr lang="en-US" sz="1900">
            <a:latin typeface="+mj-lt"/>
          </a:endParaRPr>
        </a:p>
      </dgm:t>
    </dgm:pt>
    <dgm:pt modelId="{E4713A84-A174-BF45-B7EC-D82DB10A3FB4}" type="pres">
      <dgm:prSet presAssocID="{BFD6BA2D-06AA-3047-9AB3-F4C90C740C49}" presName="CompostProcess" presStyleCnt="0">
        <dgm:presLayoutVars>
          <dgm:dir/>
          <dgm:resizeHandles val="exact"/>
        </dgm:presLayoutVars>
      </dgm:prSet>
      <dgm:spPr/>
    </dgm:pt>
    <dgm:pt modelId="{FDF3C3B2-B251-C54F-A94B-1A158743CEA6}" type="pres">
      <dgm:prSet presAssocID="{BFD6BA2D-06AA-3047-9AB3-F4C90C740C49}" presName="arrow" presStyleLbl="bgShp" presStyleIdx="0" presStyleCnt="1" custLinFactNeighborX="5530" custLinFactNeighborY="-864"/>
      <dgm:spPr/>
    </dgm:pt>
    <dgm:pt modelId="{17519BEE-9B25-B144-A14B-384AA0418510}" type="pres">
      <dgm:prSet presAssocID="{BFD6BA2D-06AA-3047-9AB3-F4C90C740C49}" presName="linearProcess" presStyleCnt="0"/>
      <dgm:spPr/>
    </dgm:pt>
    <dgm:pt modelId="{2E36BA44-05BF-AD4A-A187-7E95ABAE889E}" type="pres">
      <dgm:prSet presAssocID="{5578D20B-96A6-D141-82A6-487C5B89C05D}" presName="textNode" presStyleLbl="node1" presStyleIdx="0" presStyleCnt="4" custScaleX="124889" custLinFactNeighborX="90479" custLinFactNeighborY="-1587">
        <dgm:presLayoutVars>
          <dgm:bulletEnabled val="1"/>
        </dgm:presLayoutVars>
      </dgm:prSet>
      <dgm:spPr/>
      <dgm:t>
        <a:bodyPr/>
        <a:lstStyle/>
        <a:p>
          <a:endParaRPr lang="en-US"/>
        </a:p>
      </dgm:t>
    </dgm:pt>
    <dgm:pt modelId="{F6A7519A-F3E6-A24E-8D85-F759314E3918}" type="pres">
      <dgm:prSet presAssocID="{83DF0896-D8B0-6847-9E60-2E3B6CCB8887}" presName="sibTrans" presStyleCnt="0"/>
      <dgm:spPr/>
    </dgm:pt>
    <dgm:pt modelId="{1A99EAF0-CA84-464F-A025-DE2134F8849D}" type="pres">
      <dgm:prSet presAssocID="{C8C64A29-57C6-5847-A016-1682318152DE}" presName="textNode" presStyleLbl="node1" presStyleIdx="1" presStyleCnt="4" custLinFactX="158" custLinFactNeighborX="100000" custLinFactNeighborY="-1587">
        <dgm:presLayoutVars>
          <dgm:bulletEnabled val="1"/>
        </dgm:presLayoutVars>
      </dgm:prSet>
      <dgm:spPr/>
      <dgm:t>
        <a:bodyPr/>
        <a:lstStyle/>
        <a:p>
          <a:endParaRPr lang="en-US"/>
        </a:p>
      </dgm:t>
    </dgm:pt>
    <dgm:pt modelId="{3DA09619-F3DF-6641-B189-7B8F8AAE17DB}" type="pres">
      <dgm:prSet presAssocID="{80CFEF59-780A-BD48-B9FF-2D96A18B7496}" presName="sibTrans" presStyleCnt="0"/>
      <dgm:spPr/>
    </dgm:pt>
    <dgm:pt modelId="{7898CF8F-340F-3E4F-AB3A-46A5AAC42978}" type="pres">
      <dgm:prSet presAssocID="{0C2D8701-9927-EF41-904E-09C0D5684AF1}" presName="textNode" presStyleLbl="node1" presStyleIdx="2" presStyleCnt="4" custScaleX="120782" custLinFactNeighborX="52310" custLinFactNeighborY="-1587">
        <dgm:presLayoutVars>
          <dgm:bulletEnabled val="1"/>
        </dgm:presLayoutVars>
      </dgm:prSet>
      <dgm:spPr/>
      <dgm:t>
        <a:bodyPr/>
        <a:lstStyle/>
        <a:p>
          <a:endParaRPr lang="en-US"/>
        </a:p>
      </dgm:t>
    </dgm:pt>
    <dgm:pt modelId="{B30E69A8-301A-5D45-B6F5-6F2ED5BBCCFA}" type="pres">
      <dgm:prSet presAssocID="{5F09756D-2D3F-424B-A186-CA318B4058F0}" presName="sibTrans" presStyleCnt="0"/>
      <dgm:spPr/>
    </dgm:pt>
    <dgm:pt modelId="{1E513D67-24F7-D64C-A3EA-B6C7409E8496}" type="pres">
      <dgm:prSet presAssocID="{E42410BF-60F9-2F43-825E-FF03A378974E}" presName="textNode" presStyleLbl="node1" presStyleIdx="3" presStyleCnt="4" custScaleX="155580" custLinFactNeighborX="528" custLinFactNeighborY="-1587">
        <dgm:presLayoutVars>
          <dgm:bulletEnabled val="1"/>
        </dgm:presLayoutVars>
      </dgm:prSet>
      <dgm:spPr/>
      <dgm:t>
        <a:bodyPr/>
        <a:lstStyle/>
        <a:p>
          <a:endParaRPr lang="en-US"/>
        </a:p>
      </dgm:t>
    </dgm:pt>
  </dgm:ptLst>
  <dgm:cxnLst>
    <dgm:cxn modelId="{7891E25B-21EA-5F42-ACF7-370818E26518}" srcId="{BFD6BA2D-06AA-3047-9AB3-F4C90C740C49}" destId="{C8C64A29-57C6-5847-A016-1682318152DE}" srcOrd="1" destOrd="0" parTransId="{FD51BFB0-99C4-1740-8EA2-1E844420A4C1}" sibTransId="{80CFEF59-780A-BD48-B9FF-2D96A18B7496}"/>
    <dgm:cxn modelId="{273DAA63-4AF8-FF4E-A46A-E6E4397EB6EA}" srcId="{BFD6BA2D-06AA-3047-9AB3-F4C90C740C49}" destId="{5578D20B-96A6-D141-82A6-487C5B89C05D}" srcOrd="0" destOrd="0" parTransId="{D73D0D96-B0BF-0044-8AFD-2FC900CC2568}" sibTransId="{83DF0896-D8B0-6847-9E60-2E3B6CCB8887}"/>
    <dgm:cxn modelId="{799848BF-21EB-4C98-9F0F-3539A115A03D}" type="presOf" srcId="{BFD6BA2D-06AA-3047-9AB3-F4C90C740C49}" destId="{E4713A84-A174-BF45-B7EC-D82DB10A3FB4}" srcOrd="0" destOrd="0" presId="urn:microsoft.com/office/officeart/2005/8/layout/hProcess9"/>
    <dgm:cxn modelId="{AD09A1FC-0B46-4F39-86A2-9A7640955AE3}" type="presOf" srcId="{0C2D8701-9927-EF41-904E-09C0D5684AF1}" destId="{7898CF8F-340F-3E4F-AB3A-46A5AAC42978}" srcOrd="0" destOrd="0" presId="urn:microsoft.com/office/officeart/2005/8/layout/hProcess9"/>
    <dgm:cxn modelId="{54C8A1E0-A4CC-4CFC-A265-6E932EFE2EE6}" type="presOf" srcId="{E42410BF-60F9-2F43-825E-FF03A378974E}" destId="{1E513D67-24F7-D64C-A3EA-B6C7409E8496}" srcOrd="0" destOrd="0" presId="urn:microsoft.com/office/officeart/2005/8/layout/hProcess9"/>
    <dgm:cxn modelId="{2985C907-5C38-2C42-954C-9BA4BB9E04B0}" srcId="{BFD6BA2D-06AA-3047-9AB3-F4C90C740C49}" destId="{0C2D8701-9927-EF41-904E-09C0D5684AF1}" srcOrd="2" destOrd="0" parTransId="{FCEEE689-A8F7-E84B-B37C-7CE59D8FC3BD}" sibTransId="{5F09756D-2D3F-424B-A186-CA318B4058F0}"/>
    <dgm:cxn modelId="{56A5914C-CA40-4DD1-8B1A-4991A6F43EC4}" type="presOf" srcId="{5578D20B-96A6-D141-82A6-487C5B89C05D}" destId="{2E36BA44-05BF-AD4A-A187-7E95ABAE889E}" srcOrd="0" destOrd="0" presId="urn:microsoft.com/office/officeart/2005/8/layout/hProcess9"/>
    <dgm:cxn modelId="{B500C5F4-7382-4648-8618-8F6E1C77BD5C}" srcId="{BFD6BA2D-06AA-3047-9AB3-F4C90C740C49}" destId="{E42410BF-60F9-2F43-825E-FF03A378974E}" srcOrd="3" destOrd="0" parTransId="{C3767E6E-A860-B64C-8D08-82EF92109E0C}" sibTransId="{5CF33CAB-C7FE-0A4E-AF8F-D8A220C84C30}"/>
    <dgm:cxn modelId="{BF865180-375C-4B26-83F0-FBC7BA7B9C07}" type="presOf" srcId="{C8C64A29-57C6-5847-A016-1682318152DE}" destId="{1A99EAF0-CA84-464F-A025-DE2134F8849D}" srcOrd="0" destOrd="0" presId="urn:microsoft.com/office/officeart/2005/8/layout/hProcess9"/>
    <dgm:cxn modelId="{104AA8F0-B6F1-46F5-99F0-4A14B1492D3A}" type="presParOf" srcId="{E4713A84-A174-BF45-B7EC-D82DB10A3FB4}" destId="{FDF3C3B2-B251-C54F-A94B-1A158743CEA6}" srcOrd="0" destOrd="0" presId="urn:microsoft.com/office/officeart/2005/8/layout/hProcess9"/>
    <dgm:cxn modelId="{4D8FC9B4-8891-4D41-839B-134DB5613D37}" type="presParOf" srcId="{E4713A84-A174-BF45-B7EC-D82DB10A3FB4}" destId="{17519BEE-9B25-B144-A14B-384AA0418510}" srcOrd="1" destOrd="0" presId="urn:microsoft.com/office/officeart/2005/8/layout/hProcess9"/>
    <dgm:cxn modelId="{2CDD8F05-2876-4BC5-A367-E0EF3411DBAA}" type="presParOf" srcId="{17519BEE-9B25-B144-A14B-384AA0418510}" destId="{2E36BA44-05BF-AD4A-A187-7E95ABAE889E}" srcOrd="0" destOrd="0" presId="urn:microsoft.com/office/officeart/2005/8/layout/hProcess9"/>
    <dgm:cxn modelId="{89992A67-D090-4894-B8FE-4DCBDCB4D7E6}" type="presParOf" srcId="{17519BEE-9B25-B144-A14B-384AA0418510}" destId="{F6A7519A-F3E6-A24E-8D85-F759314E3918}" srcOrd="1" destOrd="0" presId="urn:microsoft.com/office/officeart/2005/8/layout/hProcess9"/>
    <dgm:cxn modelId="{8F00D8BA-8812-4EA7-A966-F5E45C42C44C}" type="presParOf" srcId="{17519BEE-9B25-B144-A14B-384AA0418510}" destId="{1A99EAF0-CA84-464F-A025-DE2134F8849D}" srcOrd="2" destOrd="0" presId="urn:microsoft.com/office/officeart/2005/8/layout/hProcess9"/>
    <dgm:cxn modelId="{96CF8B66-1B85-4E70-8D5B-A6C7AD7FA448}" type="presParOf" srcId="{17519BEE-9B25-B144-A14B-384AA0418510}" destId="{3DA09619-F3DF-6641-B189-7B8F8AAE17DB}" srcOrd="3" destOrd="0" presId="urn:microsoft.com/office/officeart/2005/8/layout/hProcess9"/>
    <dgm:cxn modelId="{6AA5E94F-2A8F-42F9-AAA6-0725B2501FD0}" type="presParOf" srcId="{17519BEE-9B25-B144-A14B-384AA0418510}" destId="{7898CF8F-340F-3E4F-AB3A-46A5AAC42978}" srcOrd="4" destOrd="0" presId="urn:microsoft.com/office/officeart/2005/8/layout/hProcess9"/>
    <dgm:cxn modelId="{8A4AE173-D9FE-4EA5-8DBF-0A489B26E820}" type="presParOf" srcId="{17519BEE-9B25-B144-A14B-384AA0418510}" destId="{B30E69A8-301A-5D45-B6F5-6F2ED5BBCCFA}" srcOrd="5" destOrd="0" presId="urn:microsoft.com/office/officeart/2005/8/layout/hProcess9"/>
    <dgm:cxn modelId="{C5033185-DF17-4B62-B443-0DA2D0149237}" type="presParOf" srcId="{17519BEE-9B25-B144-A14B-384AA0418510}" destId="{1E513D67-24F7-D64C-A3EA-B6C7409E8496}"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9A1C42-11B9-FD46-92EB-25A6A426DE9A}" type="doc">
      <dgm:prSet loTypeId="urn:microsoft.com/office/officeart/2005/8/layout/venn2" loCatId="" qsTypeId="urn:microsoft.com/office/officeart/2005/8/quickstyle/3D7" qsCatId="3D" csTypeId="urn:microsoft.com/office/officeart/2005/8/colors/accent1_4" csCatId="accent1" phldr="1"/>
      <dgm:spPr/>
      <dgm:t>
        <a:bodyPr/>
        <a:lstStyle/>
        <a:p>
          <a:endParaRPr lang="en-US"/>
        </a:p>
      </dgm:t>
    </dgm:pt>
    <dgm:pt modelId="{7D00FD07-FA0B-BF4C-B6F9-680A430B75C7}">
      <dgm:prSet phldrT="[Text]" custT="1"/>
      <dgm:spPr/>
      <dgm:t>
        <a:bodyPr/>
        <a:lstStyle/>
        <a:p>
          <a:r>
            <a:rPr lang="it-IT" sz="2000" noProof="0" dirty="0" smtClean="0">
              <a:latin typeface="+mj-lt"/>
            </a:rPr>
            <a:t>SNV</a:t>
          </a:r>
          <a:endParaRPr lang="it-IT" sz="2000" noProof="0" dirty="0">
            <a:latin typeface="+mj-lt"/>
          </a:endParaRPr>
        </a:p>
      </dgm:t>
    </dgm:pt>
    <dgm:pt modelId="{92EE37EA-E3AA-7C41-9A59-CB1E967C8E0E}" type="parTrans" cxnId="{E34876F3-4E6D-1746-B7CB-7CE8DD1B4BB9}">
      <dgm:prSet/>
      <dgm:spPr/>
      <dgm:t>
        <a:bodyPr/>
        <a:lstStyle/>
        <a:p>
          <a:endParaRPr lang="en-US" sz="2000">
            <a:latin typeface="+mj-lt"/>
          </a:endParaRPr>
        </a:p>
      </dgm:t>
    </dgm:pt>
    <dgm:pt modelId="{E42A3EB4-8E2A-7845-B598-FE37BF775B6B}" type="sibTrans" cxnId="{E34876F3-4E6D-1746-B7CB-7CE8DD1B4BB9}">
      <dgm:prSet/>
      <dgm:spPr/>
      <dgm:t>
        <a:bodyPr/>
        <a:lstStyle/>
        <a:p>
          <a:endParaRPr lang="en-US" sz="2000">
            <a:latin typeface="+mj-lt"/>
          </a:endParaRPr>
        </a:p>
      </dgm:t>
    </dgm:pt>
    <dgm:pt modelId="{CF22D63E-E025-9B45-A12C-E167CEB6B270}">
      <dgm:prSet phldrT="[Text]" custT="1"/>
      <dgm:spPr/>
      <dgm:t>
        <a:bodyPr/>
        <a:lstStyle/>
        <a:p>
          <a:r>
            <a:rPr lang="it-IT" sz="2000" b="1" noProof="0" dirty="0" smtClean="0">
              <a:latin typeface="+mj-lt"/>
            </a:rPr>
            <a:t>Invalsi</a:t>
          </a:r>
          <a:endParaRPr lang="it-IT" sz="2000" noProof="0" dirty="0">
            <a:latin typeface="+mj-lt"/>
          </a:endParaRPr>
        </a:p>
      </dgm:t>
    </dgm:pt>
    <dgm:pt modelId="{C8A4DEFC-0531-5C47-8441-0034B515715D}" type="parTrans" cxnId="{84C85351-F8D1-2446-9BB7-A3D771ECB021}">
      <dgm:prSet/>
      <dgm:spPr/>
      <dgm:t>
        <a:bodyPr/>
        <a:lstStyle/>
        <a:p>
          <a:endParaRPr lang="en-US" sz="2000">
            <a:latin typeface="+mj-lt"/>
          </a:endParaRPr>
        </a:p>
      </dgm:t>
    </dgm:pt>
    <dgm:pt modelId="{DE2913B2-977C-BE4C-9C13-76AA5D727FD0}" type="sibTrans" cxnId="{84C85351-F8D1-2446-9BB7-A3D771ECB021}">
      <dgm:prSet/>
      <dgm:spPr/>
      <dgm:t>
        <a:bodyPr/>
        <a:lstStyle/>
        <a:p>
          <a:endParaRPr lang="en-US" sz="2000">
            <a:latin typeface="+mj-lt"/>
          </a:endParaRPr>
        </a:p>
      </dgm:t>
    </dgm:pt>
    <dgm:pt modelId="{A3829CBB-498E-1044-81CB-AFDDD4EC5AAC}">
      <dgm:prSet phldrT="[Text]" custT="1"/>
      <dgm:spPr/>
      <dgm:t>
        <a:bodyPr/>
        <a:lstStyle/>
        <a:p>
          <a:r>
            <a:rPr lang="it-IT" sz="2000" b="1" noProof="0" dirty="0" smtClean="0">
              <a:latin typeface="+mj-lt"/>
            </a:rPr>
            <a:t>Indire</a:t>
          </a:r>
          <a:endParaRPr lang="it-IT" sz="2000" noProof="0" dirty="0">
            <a:latin typeface="+mj-lt"/>
          </a:endParaRPr>
        </a:p>
      </dgm:t>
    </dgm:pt>
    <dgm:pt modelId="{1CBB3F15-7362-3347-BDE8-5361A815B19D}" type="parTrans" cxnId="{3B6356C6-39E6-CB47-B245-71045660D217}">
      <dgm:prSet/>
      <dgm:spPr/>
      <dgm:t>
        <a:bodyPr/>
        <a:lstStyle/>
        <a:p>
          <a:endParaRPr lang="en-US" sz="2000">
            <a:latin typeface="+mj-lt"/>
          </a:endParaRPr>
        </a:p>
      </dgm:t>
    </dgm:pt>
    <dgm:pt modelId="{901A1AF9-B75D-2B4C-8C3A-90D1D95B019D}" type="sibTrans" cxnId="{3B6356C6-39E6-CB47-B245-71045660D217}">
      <dgm:prSet/>
      <dgm:spPr/>
      <dgm:t>
        <a:bodyPr/>
        <a:lstStyle/>
        <a:p>
          <a:endParaRPr lang="en-US" sz="2000">
            <a:latin typeface="+mj-lt"/>
          </a:endParaRPr>
        </a:p>
      </dgm:t>
    </dgm:pt>
    <dgm:pt modelId="{CF1F3106-B6B6-024A-87E0-C5527A1497A8}">
      <dgm:prSet phldrT="[Text]" custT="1"/>
      <dgm:spPr/>
      <dgm:t>
        <a:bodyPr/>
        <a:lstStyle/>
        <a:p>
          <a:r>
            <a:rPr lang="it-IT" sz="2000" b="1" noProof="0" dirty="0" smtClean="0">
              <a:latin typeface="+mj-lt"/>
            </a:rPr>
            <a:t>Contingente ispettivo </a:t>
          </a:r>
          <a:endParaRPr lang="it-IT" sz="2000" noProof="0" dirty="0">
            <a:latin typeface="+mj-lt"/>
          </a:endParaRPr>
        </a:p>
      </dgm:t>
    </dgm:pt>
    <dgm:pt modelId="{EA8AFE4F-F760-1E46-A03C-07E4615DA63E}" type="parTrans" cxnId="{2576E06B-0B61-A749-9FCA-970A5612A364}">
      <dgm:prSet/>
      <dgm:spPr/>
      <dgm:t>
        <a:bodyPr/>
        <a:lstStyle/>
        <a:p>
          <a:endParaRPr lang="en-US" sz="2000">
            <a:latin typeface="+mj-lt"/>
          </a:endParaRPr>
        </a:p>
      </dgm:t>
    </dgm:pt>
    <dgm:pt modelId="{8A8B2C7B-6BB6-6743-B234-FFB9D94820B4}" type="sibTrans" cxnId="{2576E06B-0B61-A749-9FCA-970A5612A364}">
      <dgm:prSet/>
      <dgm:spPr/>
      <dgm:t>
        <a:bodyPr/>
        <a:lstStyle/>
        <a:p>
          <a:endParaRPr lang="en-US" sz="2000">
            <a:latin typeface="+mj-lt"/>
          </a:endParaRPr>
        </a:p>
      </dgm:t>
    </dgm:pt>
    <dgm:pt modelId="{ACF4EC91-2E32-A646-9BEE-52F995B5314E}" type="pres">
      <dgm:prSet presAssocID="{FB9A1C42-11B9-FD46-92EB-25A6A426DE9A}" presName="Name0" presStyleCnt="0">
        <dgm:presLayoutVars>
          <dgm:chMax val="7"/>
          <dgm:resizeHandles val="exact"/>
        </dgm:presLayoutVars>
      </dgm:prSet>
      <dgm:spPr/>
      <dgm:t>
        <a:bodyPr/>
        <a:lstStyle/>
        <a:p>
          <a:endParaRPr lang="en-US"/>
        </a:p>
      </dgm:t>
    </dgm:pt>
    <dgm:pt modelId="{266B50AB-29B7-DC43-8F92-0D3D29351005}" type="pres">
      <dgm:prSet presAssocID="{FB9A1C42-11B9-FD46-92EB-25A6A426DE9A}" presName="comp1" presStyleCnt="0"/>
      <dgm:spPr/>
      <dgm:t>
        <a:bodyPr/>
        <a:lstStyle/>
        <a:p>
          <a:endParaRPr lang="en-US"/>
        </a:p>
      </dgm:t>
    </dgm:pt>
    <dgm:pt modelId="{EAA082E0-D4FB-E943-BCF5-DD40CC09A11C}" type="pres">
      <dgm:prSet presAssocID="{FB9A1C42-11B9-FD46-92EB-25A6A426DE9A}" presName="circle1" presStyleLbl="node1" presStyleIdx="0" presStyleCnt="4"/>
      <dgm:spPr/>
      <dgm:t>
        <a:bodyPr/>
        <a:lstStyle/>
        <a:p>
          <a:endParaRPr lang="en-US"/>
        </a:p>
      </dgm:t>
    </dgm:pt>
    <dgm:pt modelId="{3CDAADE0-BA72-6B4F-A062-74BDFC907574}" type="pres">
      <dgm:prSet presAssocID="{FB9A1C42-11B9-FD46-92EB-25A6A426DE9A}" presName="c1text" presStyleLbl="node1" presStyleIdx="0" presStyleCnt="4">
        <dgm:presLayoutVars>
          <dgm:bulletEnabled val="1"/>
        </dgm:presLayoutVars>
      </dgm:prSet>
      <dgm:spPr/>
      <dgm:t>
        <a:bodyPr/>
        <a:lstStyle/>
        <a:p>
          <a:endParaRPr lang="en-US"/>
        </a:p>
      </dgm:t>
    </dgm:pt>
    <dgm:pt modelId="{41C55CC7-F8EE-404C-8D6B-FB2E56067219}" type="pres">
      <dgm:prSet presAssocID="{FB9A1C42-11B9-FD46-92EB-25A6A426DE9A}" presName="comp2" presStyleCnt="0"/>
      <dgm:spPr/>
      <dgm:t>
        <a:bodyPr/>
        <a:lstStyle/>
        <a:p>
          <a:endParaRPr lang="en-US"/>
        </a:p>
      </dgm:t>
    </dgm:pt>
    <dgm:pt modelId="{B8652EC2-06DF-134C-9107-03B115E87D04}" type="pres">
      <dgm:prSet presAssocID="{FB9A1C42-11B9-FD46-92EB-25A6A426DE9A}" presName="circle2" presStyleLbl="node1" presStyleIdx="1" presStyleCnt="4"/>
      <dgm:spPr/>
      <dgm:t>
        <a:bodyPr/>
        <a:lstStyle/>
        <a:p>
          <a:endParaRPr lang="en-US"/>
        </a:p>
      </dgm:t>
    </dgm:pt>
    <dgm:pt modelId="{090A7CDB-73DD-614B-BAF1-74F80136C0E5}" type="pres">
      <dgm:prSet presAssocID="{FB9A1C42-11B9-FD46-92EB-25A6A426DE9A}" presName="c2text" presStyleLbl="node1" presStyleIdx="1" presStyleCnt="4">
        <dgm:presLayoutVars>
          <dgm:bulletEnabled val="1"/>
        </dgm:presLayoutVars>
      </dgm:prSet>
      <dgm:spPr/>
      <dgm:t>
        <a:bodyPr/>
        <a:lstStyle/>
        <a:p>
          <a:endParaRPr lang="en-US"/>
        </a:p>
      </dgm:t>
    </dgm:pt>
    <dgm:pt modelId="{AD706629-186F-9B4A-8344-D521A3A533E7}" type="pres">
      <dgm:prSet presAssocID="{FB9A1C42-11B9-FD46-92EB-25A6A426DE9A}" presName="comp3" presStyleCnt="0"/>
      <dgm:spPr/>
      <dgm:t>
        <a:bodyPr/>
        <a:lstStyle/>
        <a:p>
          <a:endParaRPr lang="en-US"/>
        </a:p>
      </dgm:t>
    </dgm:pt>
    <dgm:pt modelId="{A97F5F4F-81DA-794D-B699-47C0BC20DD9A}" type="pres">
      <dgm:prSet presAssocID="{FB9A1C42-11B9-FD46-92EB-25A6A426DE9A}" presName="circle3" presStyleLbl="node1" presStyleIdx="2" presStyleCnt="4"/>
      <dgm:spPr/>
      <dgm:t>
        <a:bodyPr/>
        <a:lstStyle/>
        <a:p>
          <a:endParaRPr lang="en-US"/>
        </a:p>
      </dgm:t>
    </dgm:pt>
    <dgm:pt modelId="{F6B9B3AF-7F96-E649-A05F-CD93FEDCCBF5}" type="pres">
      <dgm:prSet presAssocID="{FB9A1C42-11B9-FD46-92EB-25A6A426DE9A}" presName="c3text" presStyleLbl="node1" presStyleIdx="2" presStyleCnt="4">
        <dgm:presLayoutVars>
          <dgm:bulletEnabled val="1"/>
        </dgm:presLayoutVars>
      </dgm:prSet>
      <dgm:spPr/>
      <dgm:t>
        <a:bodyPr/>
        <a:lstStyle/>
        <a:p>
          <a:endParaRPr lang="en-US"/>
        </a:p>
      </dgm:t>
    </dgm:pt>
    <dgm:pt modelId="{E30E0A03-D05C-BF47-ABD7-7D5CB1439FDF}" type="pres">
      <dgm:prSet presAssocID="{FB9A1C42-11B9-FD46-92EB-25A6A426DE9A}" presName="comp4" presStyleCnt="0"/>
      <dgm:spPr/>
      <dgm:t>
        <a:bodyPr/>
        <a:lstStyle/>
        <a:p>
          <a:endParaRPr lang="en-US"/>
        </a:p>
      </dgm:t>
    </dgm:pt>
    <dgm:pt modelId="{D65FDE4C-490F-2A4F-B99F-D4F43AA50F49}" type="pres">
      <dgm:prSet presAssocID="{FB9A1C42-11B9-FD46-92EB-25A6A426DE9A}" presName="circle4" presStyleLbl="node1" presStyleIdx="3" presStyleCnt="4"/>
      <dgm:spPr/>
      <dgm:t>
        <a:bodyPr/>
        <a:lstStyle/>
        <a:p>
          <a:endParaRPr lang="en-US"/>
        </a:p>
      </dgm:t>
    </dgm:pt>
    <dgm:pt modelId="{24D82735-8027-0148-9119-58D40E22834D}" type="pres">
      <dgm:prSet presAssocID="{FB9A1C42-11B9-FD46-92EB-25A6A426DE9A}" presName="c4text" presStyleLbl="node1" presStyleIdx="3" presStyleCnt="4">
        <dgm:presLayoutVars>
          <dgm:bulletEnabled val="1"/>
        </dgm:presLayoutVars>
      </dgm:prSet>
      <dgm:spPr/>
      <dgm:t>
        <a:bodyPr/>
        <a:lstStyle/>
        <a:p>
          <a:endParaRPr lang="en-US"/>
        </a:p>
      </dgm:t>
    </dgm:pt>
  </dgm:ptLst>
  <dgm:cxnLst>
    <dgm:cxn modelId="{8A0977CF-F622-4FD7-A742-AF7AC9DA009E}" type="presOf" srcId="{A3829CBB-498E-1044-81CB-AFDDD4EC5AAC}" destId="{A97F5F4F-81DA-794D-B699-47C0BC20DD9A}" srcOrd="0" destOrd="0" presId="urn:microsoft.com/office/officeart/2005/8/layout/venn2"/>
    <dgm:cxn modelId="{9CC84DE0-79D8-41FE-B16C-A94ECC8266A2}" type="presOf" srcId="{7D00FD07-FA0B-BF4C-B6F9-680A430B75C7}" destId="{EAA082E0-D4FB-E943-BCF5-DD40CC09A11C}" srcOrd="0" destOrd="0" presId="urn:microsoft.com/office/officeart/2005/8/layout/venn2"/>
    <dgm:cxn modelId="{C3764A0C-0858-43B1-9A74-6D1E152E94BF}" type="presOf" srcId="{CF1F3106-B6B6-024A-87E0-C5527A1497A8}" destId="{D65FDE4C-490F-2A4F-B99F-D4F43AA50F49}" srcOrd="0" destOrd="0" presId="urn:microsoft.com/office/officeart/2005/8/layout/venn2"/>
    <dgm:cxn modelId="{92866354-000A-4B75-AB1F-F0B133DC50B3}" type="presOf" srcId="{7D00FD07-FA0B-BF4C-B6F9-680A430B75C7}" destId="{3CDAADE0-BA72-6B4F-A062-74BDFC907574}" srcOrd="1" destOrd="0" presId="urn:microsoft.com/office/officeart/2005/8/layout/venn2"/>
    <dgm:cxn modelId="{2576E06B-0B61-A749-9FCA-970A5612A364}" srcId="{FB9A1C42-11B9-FD46-92EB-25A6A426DE9A}" destId="{CF1F3106-B6B6-024A-87E0-C5527A1497A8}" srcOrd="3" destOrd="0" parTransId="{EA8AFE4F-F760-1E46-A03C-07E4615DA63E}" sibTransId="{8A8B2C7B-6BB6-6743-B234-FFB9D94820B4}"/>
    <dgm:cxn modelId="{84C85351-F8D1-2446-9BB7-A3D771ECB021}" srcId="{FB9A1C42-11B9-FD46-92EB-25A6A426DE9A}" destId="{CF22D63E-E025-9B45-A12C-E167CEB6B270}" srcOrd="1" destOrd="0" parTransId="{C8A4DEFC-0531-5C47-8441-0034B515715D}" sibTransId="{DE2913B2-977C-BE4C-9C13-76AA5D727FD0}"/>
    <dgm:cxn modelId="{4062BE4C-D626-48AE-9E48-47B6E52FCC8A}" type="presOf" srcId="{CF1F3106-B6B6-024A-87E0-C5527A1497A8}" destId="{24D82735-8027-0148-9119-58D40E22834D}" srcOrd="1" destOrd="0" presId="urn:microsoft.com/office/officeart/2005/8/layout/venn2"/>
    <dgm:cxn modelId="{E34876F3-4E6D-1746-B7CB-7CE8DD1B4BB9}" srcId="{FB9A1C42-11B9-FD46-92EB-25A6A426DE9A}" destId="{7D00FD07-FA0B-BF4C-B6F9-680A430B75C7}" srcOrd="0" destOrd="0" parTransId="{92EE37EA-E3AA-7C41-9A59-CB1E967C8E0E}" sibTransId="{E42A3EB4-8E2A-7845-B598-FE37BF775B6B}"/>
    <dgm:cxn modelId="{ECC660F5-E7BA-4C2F-9BB8-E46E16AD9728}" type="presOf" srcId="{A3829CBB-498E-1044-81CB-AFDDD4EC5AAC}" destId="{F6B9B3AF-7F96-E649-A05F-CD93FEDCCBF5}" srcOrd="1" destOrd="0" presId="urn:microsoft.com/office/officeart/2005/8/layout/venn2"/>
    <dgm:cxn modelId="{90DE1CD3-A382-4644-B022-98293B088A7F}" type="presOf" srcId="{CF22D63E-E025-9B45-A12C-E167CEB6B270}" destId="{B8652EC2-06DF-134C-9107-03B115E87D04}" srcOrd="0" destOrd="0" presId="urn:microsoft.com/office/officeart/2005/8/layout/venn2"/>
    <dgm:cxn modelId="{DD13F48C-690E-4D89-A8A0-23A65A83C66E}" type="presOf" srcId="{FB9A1C42-11B9-FD46-92EB-25A6A426DE9A}" destId="{ACF4EC91-2E32-A646-9BEE-52F995B5314E}" srcOrd="0" destOrd="0" presId="urn:microsoft.com/office/officeart/2005/8/layout/venn2"/>
    <dgm:cxn modelId="{3B6356C6-39E6-CB47-B245-71045660D217}" srcId="{FB9A1C42-11B9-FD46-92EB-25A6A426DE9A}" destId="{A3829CBB-498E-1044-81CB-AFDDD4EC5AAC}" srcOrd="2" destOrd="0" parTransId="{1CBB3F15-7362-3347-BDE8-5361A815B19D}" sibTransId="{901A1AF9-B75D-2B4C-8C3A-90D1D95B019D}"/>
    <dgm:cxn modelId="{CED250C3-AA75-45C4-9C43-675A6EF7EE9C}" type="presOf" srcId="{CF22D63E-E025-9B45-A12C-E167CEB6B270}" destId="{090A7CDB-73DD-614B-BAF1-74F80136C0E5}" srcOrd="1" destOrd="0" presId="urn:microsoft.com/office/officeart/2005/8/layout/venn2"/>
    <dgm:cxn modelId="{E9B0972F-15DC-4AE9-B5AA-95E5E6C2E1AC}" type="presParOf" srcId="{ACF4EC91-2E32-A646-9BEE-52F995B5314E}" destId="{266B50AB-29B7-DC43-8F92-0D3D29351005}" srcOrd="0" destOrd="0" presId="urn:microsoft.com/office/officeart/2005/8/layout/venn2"/>
    <dgm:cxn modelId="{5DE9C348-ED70-49C3-BEE5-C5050EA4DBD9}" type="presParOf" srcId="{266B50AB-29B7-DC43-8F92-0D3D29351005}" destId="{EAA082E0-D4FB-E943-BCF5-DD40CC09A11C}" srcOrd="0" destOrd="0" presId="urn:microsoft.com/office/officeart/2005/8/layout/venn2"/>
    <dgm:cxn modelId="{174FCAA5-A083-414F-8902-D47B19A08391}" type="presParOf" srcId="{266B50AB-29B7-DC43-8F92-0D3D29351005}" destId="{3CDAADE0-BA72-6B4F-A062-74BDFC907574}" srcOrd="1" destOrd="0" presId="urn:microsoft.com/office/officeart/2005/8/layout/venn2"/>
    <dgm:cxn modelId="{59356739-DB00-4465-94F3-B95524147BFD}" type="presParOf" srcId="{ACF4EC91-2E32-A646-9BEE-52F995B5314E}" destId="{41C55CC7-F8EE-404C-8D6B-FB2E56067219}" srcOrd="1" destOrd="0" presId="urn:microsoft.com/office/officeart/2005/8/layout/venn2"/>
    <dgm:cxn modelId="{E589A7B8-BAD3-4634-8C03-BFF246BE8903}" type="presParOf" srcId="{41C55CC7-F8EE-404C-8D6B-FB2E56067219}" destId="{B8652EC2-06DF-134C-9107-03B115E87D04}" srcOrd="0" destOrd="0" presId="urn:microsoft.com/office/officeart/2005/8/layout/venn2"/>
    <dgm:cxn modelId="{FAD68464-E5E3-45C8-8582-BE0B9B611EE2}" type="presParOf" srcId="{41C55CC7-F8EE-404C-8D6B-FB2E56067219}" destId="{090A7CDB-73DD-614B-BAF1-74F80136C0E5}" srcOrd="1" destOrd="0" presId="urn:microsoft.com/office/officeart/2005/8/layout/venn2"/>
    <dgm:cxn modelId="{E8491159-46EE-4799-926F-5C1241497E49}" type="presParOf" srcId="{ACF4EC91-2E32-A646-9BEE-52F995B5314E}" destId="{AD706629-186F-9B4A-8344-D521A3A533E7}" srcOrd="2" destOrd="0" presId="urn:microsoft.com/office/officeart/2005/8/layout/venn2"/>
    <dgm:cxn modelId="{6D9AA0AA-85B1-402B-9A25-DACC456B2422}" type="presParOf" srcId="{AD706629-186F-9B4A-8344-D521A3A533E7}" destId="{A97F5F4F-81DA-794D-B699-47C0BC20DD9A}" srcOrd="0" destOrd="0" presId="urn:microsoft.com/office/officeart/2005/8/layout/venn2"/>
    <dgm:cxn modelId="{44005F15-A51A-4788-873C-43A1C7661E1E}" type="presParOf" srcId="{AD706629-186F-9B4A-8344-D521A3A533E7}" destId="{F6B9B3AF-7F96-E649-A05F-CD93FEDCCBF5}" srcOrd="1" destOrd="0" presId="urn:microsoft.com/office/officeart/2005/8/layout/venn2"/>
    <dgm:cxn modelId="{44D28ADC-8C28-4A35-AFB0-33AF9517DE10}" type="presParOf" srcId="{ACF4EC91-2E32-A646-9BEE-52F995B5314E}" destId="{E30E0A03-D05C-BF47-ABD7-7D5CB1439FDF}" srcOrd="3" destOrd="0" presId="urn:microsoft.com/office/officeart/2005/8/layout/venn2"/>
    <dgm:cxn modelId="{F63E347F-9E0F-44A6-968C-A6717EAF38E5}" type="presParOf" srcId="{E30E0A03-D05C-BF47-ABD7-7D5CB1439FDF}" destId="{D65FDE4C-490F-2A4F-B99F-D4F43AA50F49}" srcOrd="0" destOrd="0" presId="urn:microsoft.com/office/officeart/2005/8/layout/venn2"/>
    <dgm:cxn modelId="{FF597551-DBF4-4D2E-868A-FFDFF59C850A}" type="presParOf" srcId="{E30E0A03-D05C-BF47-ABD7-7D5CB1439FDF}" destId="{24D82735-8027-0148-9119-58D40E22834D}"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9A1C42-11B9-FD46-92EB-25A6A426DE9A}" type="doc">
      <dgm:prSet loTypeId="urn:microsoft.com/office/officeart/2005/8/layout/venn2" loCatId="" qsTypeId="urn:microsoft.com/office/officeart/2005/8/quickstyle/3D7" qsCatId="3D" csTypeId="urn:microsoft.com/office/officeart/2005/8/colors/accent1_4" csCatId="accent1" phldr="1"/>
      <dgm:spPr/>
      <dgm:t>
        <a:bodyPr/>
        <a:lstStyle/>
        <a:p>
          <a:endParaRPr lang="en-US"/>
        </a:p>
      </dgm:t>
    </dgm:pt>
    <dgm:pt modelId="{7D00FD07-FA0B-BF4C-B6F9-680A430B75C7}">
      <dgm:prSet phldrT="[Text]"/>
      <dgm:spPr/>
      <dgm:t>
        <a:bodyPr/>
        <a:lstStyle/>
        <a:p>
          <a:r>
            <a:rPr lang="it-IT" noProof="0" dirty="0" smtClean="0"/>
            <a:t>SNV</a:t>
          </a:r>
          <a:endParaRPr lang="it-IT" noProof="0" dirty="0"/>
        </a:p>
      </dgm:t>
    </dgm:pt>
    <dgm:pt modelId="{92EE37EA-E3AA-7C41-9A59-CB1E967C8E0E}" type="parTrans" cxnId="{E34876F3-4E6D-1746-B7CB-7CE8DD1B4BB9}">
      <dgm:prSet/>
      <dgm:spPr/>
      <dgm:t>
        <a:bodyPr/>
        <a:lstStyle/>
        <a:p>
          <a:endParaRPr lang="en-US"/>
        </a:p>
      </dgm:t>
    </dgm:pt>
    <dgm:pt modelId="{E42A3EB4-8E2A-7845-B598-FE37BF775B6B}" type="sibTrans" cxnId="{E34876F3-4E6D-1746-B7CB-7CE8DD1B4BB9}">
      <dgm:prSet/>
      <dgm:spPr/>
      <dgm:t>
        <a:bodyPr/>
        <a:lstStyle/>
        <a:p>
          <a:endParaRPr lang="en-US"/>
        </a:p>
      </dgm:t>
    </dgm:pt>
    <dgm:pt modelId="{CF22D63E-E025-9B45-A12C-E167CEB6B270}">
      <dgm:prSet phldrT="[Text]"/>
      <dgm:spPr/>
      <dgm:t>
        <a:bodyPr/>
        <a:lstStyle/>
        <a:p>
          <a:r>
            <a:rPr lang="it-IT" b="1" noProof="0" dirty="0" smtClean="0"/>
            <a:t>Invalsi</a:t>
          </a:r>
          <a:endParaRPr lang="it-IT" noProof="0" dirty="0"/>
        </a:p>
      </dgm:t>
    </dgm:pt>
    <dgm:pt modelId="{C8A4DEFC-0531-5C47-8441-0034B515715D}" type="parTrans" cxnId="{84C85351-F8D1-2446-9BB7-A3D771ECB021}">
      <dgm:prSet/>
      <dgm:spPr/>
      <dgm:t>
        <a:bodyPr/>
        <a:lstStyle/>
        <a:p>
          <a:endParaRPr lang="en-US"/>
        </a:p>
      </dgm:t>
    </dgm:pt>
    <dgm:pt modelId="{DE2913B2-977C-BE4C-9C13-76AA5D727FD0}" type="sibTrans" cxnId="{84C85351-F8D1-2446-9BB7-A3D771ECB021}">
      <dgm:prSet/>
      <dgm:spPr/>
      <dgm:t>
        <a:bodyPr/>
        <a:lstStyle/>
        <a:p>
          <a:endParaRPr lang="en-US"/>
        </a:p>
      </dgm:t>
    </dgm:pt>
    <dgm:pt modelId="{A3829CBB-498E-1044-81CB-AFDDD4EC5AAC}">
      <dgm:prSet phldrT="[Text]"/>
      <dgm:spPr/>
      <dgm:t>
        <a:bodyPr/>
        <a:lstStyle/>
        <a:p>
          <a:r>
            <a:rPr lang="it-IT" b="1" noProof="0" dirty="0" smtClean="0"/>
            <a:t>Indire</a:t>
          </a:r>
          <a:endParaRPr lang="it-IT" noProof="0" dirty="0"/>
        </a:p>
      </dgm:t>
    </dgm:pt>
    <dgm:pt modelId="{1CBB3F15-7362-3347-BDE8-5361A815B19D}" type="parTrans" cxnId="{3B6356C6-39E6-CB47-B245-71045660D217}">
      <dgm:prSet/>
      <dgm:spPr/>
      <dgm:t>
        <a:bodyPr/>
        <a:lstStyle/>
        <a:p>
          <a:endParaRPr lang="en-US"/>
        </a:p>
      </dgm:t>
    </dgm:pt>
    <dgm:pt modelId="{901A1AF9-B75D-2B4C-8C3A-90D1D95B019D}" type="sibTrans" cxnId="{3B6356C6-39E6-CB47-B245-71045660D217}">
      <dgm:prSet/>
      <dgm:spPr/>
      <dgm:t>
        <a:bodyPr/>
        <a:lstStyle/>
        <a:p>
          <a:endParaRPr lang="en-US"/>
        </a:p>
      </dgm:t>
    </dgm:pt>
    <dgm:pt modelId="{CF1F3106-B6B6-024A-87E0-C5527A1497A8}">
      <dgm:prSet phldrT="[Text]"/>
      <dgm:spPr/>
      <dgm:t>
        <a:bodyPr/>
        <a:lstStyle/>
        <a:p>
          <a:r>
            <a:rPr lang="it-IT" b="1" noProof="0" dirty="0" smtClean="0"/>
            <a:t>Contingente ispettivo </a:t>
          </a:r>
          <a:endParaRPr lang="it-IT" noProof="0" dirty="0"/>
        </a:p>
      </dgm:t>
    </dgm:pt>
    <dgm:pt modelId="{EA8AFE4F-F760-1E46-A03C-07E4615DA63E}" type="parTrans" cxnId="{2576E06B-0B61-A749-9FCA-970A5612A364}">
      <dgm:prSet/>
      <dgm:spPr/>
      <dgm:t>
        <a:bodyPr/>
        <a:lstStyle/>
        <a:p>
          <a:endParaRPr lang="en-US"/>
        </a:p>
      </dgm:t>
    </dgm:pt>
    <dgm:pt modelId="{8A8B2C7B-6BB6-6743-B234-FFB9D94820B4}" type="sibTrans" cxnId="{2576E06B-0B61-A749-9FCA-970A5612A364}">
      <dgm:prSet/>
      <dgm:spPr/>
      <dgm:t>
        <a:bodyPr/>
        <a:lstStyle/>
        <a:p>
          <a:endParaRPr lang="en-US"/>
        </a:p>
      </dgm:t>
    </dgm:pt>
    <dgm:pt modelId="{ACF4EC91-2E32-A646-9BEE-52F995B5314E}" type="pres">
      <dgm:prSet presAssocID="{FB9A1C42-11B9-FD46-92EB-25A6A426DE9A}" presName="Name0" presStyleCnt="0">
        <dgm:presLayoutVars>
          <dgm:chMax val="7"/>
          <dgm:resizeHandles val="exact"/>
        </dgm:presLayoutVars>
      </dgm:prSet>
      <dgm:spPr/>
      <dgm:t>
        <a:bodyPr/>
        <a:lstStyle/>
        <a:p>
          <a:endParaRPr lang="en-US"/>
        </a:p>
      </dgm:t>
    </dgm:pt>
    <dgm:pt modelId="{266B50AB-29B7-DC43-8F92-0D3D29351005}" type="pres">
      <dgm:prSet presAssocID="{FB9A1C42-11B9-FD46-92EB-25A6A426DE9A}" presName="comp1" presStyleCnt="0"/>
      <dgm:spPr/>
      <dgm:t>
        <a:bodyPr/>
        <a:lstStyle/>
        <a:p>
          <a:endParaRPr lang="en-US"/>
        </a:p>
      </dgm:t>
    </dgm:pt>
    <dgm:pt modelId="{EAA082E0-D4FB-E943-BCF5-DD40CC09A11C}" type="pres">
      <dgm:prSet presAssocID="{FB9A1C42-11B9-FD46-92EB-25A6A426DE9A}" presName="circle1" presStyleLbl="node1" presStyleIdx="0" presStyleCnt="4"/>
      <dgm:spPr/>
      <dgm:t>
        <a:bodyPr/>
        <a:lstStyle/>
        <a:p>
          <a:endParaRPr lang="en-US"/>
        </a:p>
      </dgm:t>
    </dgm:pt>
    <dgm:pt modelId="{3CDAADE0-BA72-6B4F-A062-74BDFC907574}" type="pres">
      <dgm:prSet presAssocID="{FB9A1C42-11B9-FD46-92EB-25A6A426DE9A}" presName="c1text" presStyleLbl="node1" presStyleIdx="0" presStyleCnt="4">
        <dgm:presLayoutVars>
          <dgm:bulletEnabled val="1"/>
        </dgm:presLayoutVars>
      </dgm:prSet>
      <dgm:spPr/>
      <dgm:t>
        <a:bodyPr/>
        <a:lstStyle/>
        <a:p>
          <a:endParaRPr lang="en-US"/>
        </a:p>
      </dgm:t>
    </dgm:pt>
    <dgm:pt modelId="{41C55CC7-F8EE-404C-8D6B-FB2E56067219}" type="pres">
      <dgm:prSet presAssocID="{FB9A1C42-11B9-FD46-92EB-25A6A426DE9A}" presName="comp2" presStyleCnt="0"/>
      <dgm:spPr/>
      <dgm:t>
        <a:bodyPr/>
        <a:lstStyle/>
        <a:p>
          <a:endParaRPr lang="en-US"/>
        </a:p>
      </dgm:t>
    </dgm:pt>
    <dgm:pt modelId="{B8652EC2-06DF-134C-9107-03B115E87D04}" type="pres">
      <dgm:prSet presAssocID="{FB9A1C42-11B9-FD46-92EB-25A6A426DE9A}" presName="circle2" presStyleLbl="node1" presStyleIdx="1" presStyleCnt="4"/>
      <dgm:spPr/>
      <dgm:t>
        <a:bodyPr/>
        <a:lstStyle/>
        <a:p>
          <a:endParaRPr lang="en-US"/>
        </a:p>
      </dgm:t>
    </dgm:pt>
    <dgm:pt modelId="{090A7CDB-73DD-614B-BAF1-74F80136C0E5}" type="pres">
      <dgm:prSet presAssocID="{FB9A1C42-11B9-FD46-92EB-25A6A426DE9A}" presName="c2text" presStyleLbl="node1" presStyleIdx="1" presStyleCnt="4">
        <dgm:presLayoutVars>
          <dgm:bulletEnabled val="1"/>
        </dgm:presLayoutVars>
      </dgm:prSet>
      <dgm:spPr/>
      <dgm:t>
        <a:bodyPr/>
        <a:lstStyle/>
        <a:p>
          <a:endParaRPr lang="en-US"/>
        </a:p>
      </dgm:t>
    </dgm:pt>
    <dgm:pt modelId="{AD706629-186F-9B4A-8344-D521A3A533E7}" type="pres">
      <dgm:prSet presAssocID="{FB9A1C42-11B9-FD46-92EB-25A6A426DE9A}" presName="comp3" presStyleCnt="0"/>
      <dgm:spPr/>
      <dgm:t>
        <a:bodyPr/>
        <a:lstStyle/>
        <a:p>
          <a:endParaRPr lang="en-US"/>
        </a:p>
      </dgm:t>
    </dgm:pt>
    <dgm:pt modelId="{A97F5F4F-81DA-794D-B699-47C0BC20DD9A}" type="pres">
      <dgm:prSet presAssocID="{FB9A1C42-11B9-FD46-92EB-25A6A426DE9A}" presName="circle3" presStyleLbl="node1" presStyleIdx="2" presStyleCnt="4" custLinFactNeighborY="1433"/>
      <dgm:spPr/>
      <dgm:t>
        <a:bodyPr/>
        <a:lstStyle/>
        <a:p>
          <a:endParaRPr lang="en-US"/>
        </a:p>
      </dgm:t>
    </dgm:pt>
    <dgm:pt modelId="{F6B9B3AF-7F96-E649-A05F-CD93FEDCCBF5}" type="pres">
      <dgm:prSet presAssocID="{FB9A1C42-11B9-FD46-92EB-25A6A426DE9A}" presName="c3text" presStyleLbl="node1" presStyleIdx="2" presStyleCnt="4">
        <dgm:presLayoutVars>
          <dgm:bulletEnabled val="1"/>
        </dgm:presLayoutVars>
      </dgm:prSet>
      <dgm:spPr/>
      <dgm:t>
        <a:bodyPr/>
        <a:lstStyle/>
        <a:p>
          <a:endParaRPr lang="en-US"/>
        </a:p>
      </dgm:t>
    </dgm:pt>
    <dgm:pt modelId="{E30E0A03-D05C-BF47-ABD7-7D5CB1439FDF}" type="pres">
      <dgm:prSet presAssocID="{FB9A1C42-11B9-FD46-92EB-25A6A426DE9A}" presName="comp4" presStyleCnt="0"/>
      <dgm:spPr/>
      <dgm:t>
        <a:bodyPr/>
        <a:lstStyle/>
        <a:p>
          <a:endParaRPr lang="en-US"/>
        </a:p>
      </dgm:t>
    </dgm:pt>
    <dgm:pt modelId="{D65FDE4C-490F-2A4F-B99F-D4F43AA50F49}" type="pres">
      <dgm:prSet presAssocID="{FB9A1C42-11B9-FD46-92EB-25A6A426DE9A}" presName="circle4" presStyleLbl="node1" presStyleIdx="3" presStyleCnt="4" custLinFactNeighborX="-1774"/>
      <dgm:spPr/>
      <dgm:t>
        <a:bodyPr/>
        <a:lstStyle/>
        <a:p>
          <a:endParaRPr lang="en-US"/>
        </a:p>
      </dgm:t>
    </dgm:pt>
    <dgm:pt modelId="{24D82735-8027-0148-9119-58D40E22834D}" type="pres">
      <dgm:prSet presAssocID="{FB9A1C42-11B9-FD46-92EB-25A6A426DE9A}" presName="c4text" presStyleLbl="node1" presStyleIdx="3" presStyleCnt="4">
        <dgm:presLayoutVars>
          <dgm:bulletEnabled val="1"/>
        </dgm:presLayoutVars>
      </dgm:prSet>
      <dgm:spPr/>
      <dgm:t>
        <a:bodyPr/>
        <a:lstStyle/>
        <a:p>
          <a:endParaRPr lang="en-US"/>
        </a:p>
      </dgm:t>
    </dgm:pt>
  </dgm:ptLst>
  <dgm:cxnLst>
    <dgm:cxn modelId="{8CE8E0E0-65C6-40B0-B31B-28ED22B56DF7}" type="presOf" srcId="{A3829CBB-498E-1044-81CB-AFDDD4EC5AAC}" destId="{F6B9B3AF-7F96-E649-A05F-CD93FEDCCBF5}" srcOrd="1" destOrd="0" presId="urn:microsoft.com/office/officeart/2005/8/layout/venn2"/>
    <dgm:cxn modelId="{B384101C-4449-429C-9705-8EB9F9AFAF22}" type="presOf" srcId="{CF1F3106-B6B6-024A-87E0-C5527A1497A8}" destId="{24D82735-8027-0148-9119-58D40E22834D}" srcOrd="1" destOrd="0" presId="urn:microsoft.com/office/officeart/2005/8/layout/venn2"/>
    <dgm:cxn modelId="{E48AB560-52D9-40FA-BCF9-26244DCE694F}" type="presOf" srcId="{CF22D63E-E025-9B45-A12C-E167CEB6B270}" destId="{090A7CDB-73DD-614B-BAF1-74F80136C0E5}" srcOrd="1" destOrd="0" presId="urn:microsoft.com/office/officeart/2005/8/layout/venn2"/>
    <dgm:cxn modelId="{2576E06B-0B61-A749-9FCA-970A5612A364}" srcId="{FB9A1C42-11B9-FD46-92EB-25A6A426DE9A}" destId="{CF1F3106-B6B6-024A-87E0-C5527A1497A8}" srcOrd="3" destOrd="0" parTransId="{EA8AFE4F-F760-1E46-A03C-07E4615DA63E}" sibTransId="{8A8B2C7B-6BB6-6743-B234-FFB9D94820B4}"/>
    <dgm:cxn modelId="{C390C077-1C67-4396-8F47-65C61C545B7A}" type="presOf" srcId="{A3829CBB-498E-1044-81CB-AFDDD4EC5AAC}" destId="{A97F5F4F-81DA-794D-B699-47C0BC20DD9A}" srcOrd="0" destOrd="0" presId="urn:microsoft.com/office/officeart/2005/8/layout/venn2"/>
    <dgm:cxn modelId="{8448ECC6-0C28-4C96-B106-E83150D436B8}" type="presOf" srcId="{CF22D63E-E025-9B45-A12C-E167CEB6B270}" destId="{B8652EC2-06DF-134C-9107-03B115E87D04}" srcOrd="0" destOrd="0" presId="urn:microsoft.com/office/officeart/2005/8/layout/venn2"/>
    <dgm:cxn modelId="{84C85351-F8D1-2446-9BB7-A3D771ECB021}" srcId="{FB9A1C42-11B9-FD46-92EB-25A6A426DE9A}" destId="{CF22D63E-E025-9B45-A12C-E167CEB6B270}" srcOrd="1" destOrd="0" parTransId="{C8A4DEFC-0531-5C47-8441-0034B515715D}" sibTransId="{DE2913B2-977C-BE4C-9C13-76AA5D727FD0}"/>
    <dgm:cxn modelId="{E34876F3-4E6D-1746-B7CB-7CE8DD1B4BB9}" srcId="{FB9A1C42-11B9-FD46-92EB-25A6A426DE9A}" destId="{7D00FD07-FA0B-BF4C-B6F9-680A430B75C7}" srcOrd="0" destOrd="0" parTransId="{92EE37EA-E3AA-7C41-9A59-CB1E967C8E0E}" sibTransId="{E42A3EB4-8E2A-7845-B598-FE37BF775B6B}"/>
    <dgm:cxn modelId="{578C9F17-B3C0-403F-A622-82E83A7EB066}" type="presOf" srcId="{7D00FD07-FA0B-BF4C-B6F9-680A430B75C7}" destId="{3CDAADE0-BA72-6B4F-A062-74BDFC907574}" srcOrd="1" destOrd="0" presId="urn:microsoft.com/office/officeart/2005/8/layout/venn2"/>
    <dgm:cxn modelId="{58B6A3B7-B0C4-461C-BFC1-DCC5771CEF0B}" type="presOf" srcId="{FB9A1C42-11B9-FD46-92EB-25A6A426DE9A}" destId="{ACF4EC91-2E32-A646-9BEE-52F995B5314E}" srcOrd="0" destOrd="0" presId="urn:microsoft.com/office/officeart/2005/8/layout/venn2"/>
    <dgm:cxn modelId="{FC3D5476-71DC-4895-A48B-8CF0983B6979}" type="presOf" srcId="{CF1F3106-B6B6-024A-87E0-C5527A1497A8}" destId="{D65FDE4C-490F-2A4F-B99F-D4F43AA50F49}" srcOrd="0" destOrd="0" presId="urn:microsoft.com/office/officeart/2005/8/layout/venn2"/>
    <dgm:cxn modelId="{3B6356C6-39E6-CB47-B245-71045660D217}" srcId="{FB9A1C42-11B9-FD46-92EB-25A6A426DE9A}" destId="{A3829CBB-498E-1044-81CB-AFDDD4EC5AAC}" srcOrd="2" destOrd="0" parTransId="{1CBB3F15-7362-3347-BDE8-5361A815B19D}" sibTransId="{901A1AF9-B75D-2B4C-8C3A-90D1D95B019D}"/>
    <dgm:cxn modelId="{ED21F52A-2C15-409B-9040-8953CE19A8B1}" type="presOf" srcId="{7D00FD07-FA0B-BF4C-B6F9-680A430B75C7}" destId="{EAA082E0-D4FB-E943-BCF5-DD40CC09A11C}" srcOrd="0" destOrd="0" presId="urn:microsoft.com/office/officeart/2005/8/layout/venn2"/>
    <dgm:cxn modelId="{C05F443F-261E-477F-AA6C-574AA02E555B}" type="presParOf" srcId="{ACF4EC91-2E32-A646-9BEE-52F995B5314E}" destId="{266B50AB-29B7-DC43-8F92-0D3D29351005}" srcOrd="0" destOrd="0" presId="urn:microsoft.com/office/officeart/2005/8/layout/venn2"/>
    <dgm:cxn modelId="{0C7B390C-2B0E-434C-8E5A-3CDF17B2E7B1}" type="presParOf" srcId="{266B50AB-29B7-DC43-8F92-0D3D29351005}" destId="{EAA082E0-D4FB-E943-BCF5-DD40CC09A11C}" srcOrd="0" destOrd="0" presId="urn:microsoft.com/office/officeart/2005/8/layout/venn2"/>
    <dgm:cxn modelId="{C5BAB9FE-0F4F-4C3C-8596-7CE6C9DDFFC2}" type="presParOf" srcId="{266B50AB-29B7-DC43-8F92-0D3D29351005}" destId="{3CDAADE0-BA72-6B4F-A062-74BDFC907574}" srcOrd="1" destOrd="0" presId="urn:microsoft.com/office/officeart/2005/8/layout/venn2"/>
    <dgm:cxn modelId="{19E18DA5-7CAE-4094-8A31-9649825C030D}" type="presParOf" srcId="{ACF4EC91-2E32-A646-9BEE-52F995B5314E}" destId="{41C55CC7-F8EE-404C-8D6B-FB2E56067219}" srcOrd="1" destOrd="0" presId="urn:microsoft.com/office/officeart/2005/8/layout/venn2"/>
    <dgm:cxn modelId="{6778836E-215C-417E-8268-50EF4BEAE8B7}" type="presParOf" srcId="{41C55CC7-F8EE-404C-8D6B-FB2E56067219}" destId="{B8652EC2-06DF-134C-9107-03B115E87D04}" srcOrd="0" destOrd="0" presId="urn:microsoft.com/office/officeart/2005/8/layout/venn2"/>
    <dgm:cxn modelId="{5FC71A3C-7433-449A-B7AA-C64D76E79AB7}" type="presParOf" srcId="{41C55CC7-F8EE-404C-8D6B-FB2E56067219}" destId="{090A7CDB-73DD-614B-BAF1-74F80136C0E5}" srcOrd="1" destOrd="0" presId="urn:microsoft.com/office/officeart/2005/8/layout/venn2"/>
    <dgm:cxn modelId="{10C54ED7-9E98-4B94-AC54-F4598E6C5515}" type="presParOf" srcId="{ACF4EC91-2E32-A646-9BEE-52F995B5314E}" destId="{AD706629-186F-9B4A-8344-D521A3A533E7}" srcOrd="2" destOrd="0" presId="urn:microsoft.com/office/officeart/2005/8/layout/venn2"/>
    <dgm:cxn modelId="{3347A05F-C23D-4D15-A33F-80A92B45D798}" type="presParOf" srcId="{AD706629-186F-9B4A-8344-D521A3A533E7}" destId="{A97F5F4F-81DA-794D-B699-47C0BC20DD9A}" srcOrd="0" destOrd="0" presId="urn:microsoft.com/office/officeart/2005/8/layout/venn2"/>
    <dgm:cxn modelId="{EF51ECED-72EA-4694-A1B7-9D44243931A1}" type="presParOf" srcId="{AD706629-186F-9B4A-8344-D521A3A533E7}" destId="{F6B9B3AF-7F96-E649-A05F-CD93FEDCCBF5}" srcOrd="1" destOrd="0" presId="urn:microsoft.com/office/officeart/2005/8/layout/venn2"/>
    <dgm:cxn modelId="{EEBAF25D-0CBE-4B30-BD92-5363C0822666}" type="presParOf" srcId="{ACF4EC91-2E32-A646-9BEE-52F995B5314E}" destId="{E30E0A03-D05C-BF47-ABD7-7D5CB1439FDF}" srcOrd="3" destOrd="0" presId="urn:microsoft.com/office/officeart/2005/8/layout/venn2"/>
    <dgm:cxn modelId="{80E23903-87E1-4C16-8A0C-5FF779AFEA43}" type="presParOf" srcId="{E30E0A03-D05C-BF47-ABD7-7D5CB1439FDF}" destId="{D65FDE4C-490F-2A4F-B99F-D4F43AA50F49}" srcOrd="0" destOrd="0" presId="urn:microsoft.com/office/officeart/2005/8/layout/venn2"/>
    <dgm:cxn modelId="{F2C6E410-9969-4C0A-8B4B-E60102A1EC2E}" type="presParOf" srcId="{E30E0A03-D05C-BF47-ABD7-7D5CB1439FDF}" destId="{24D82735-8027-0148-9119-58D40E22834D}"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A1C42-11B9-FD46-92EB-25A6A426DE9A}" type="doc">
      <dgm:prSet loTypeId="urn:microsoft.com/office/officeart/2005/8/layout/venn2" loCatId="" qsTypeId="urn:microsoft.com/office/officeart/2005/8/quickstyle/3D7" qsCatId="3D" csTypeId="urn:microsoft.com/office/officeart/2005/8/colors/accent1_4" csCatId="accent1" phldr="1"/>
      <dgm:spPr/>
      <dgm:t>
        <a:bodyPr/>
        <a:lstStyle/>
        <a:p>
          <a:endParaRPr lang="en-US"/>
        </a:p>
      </dgm:t>
    </dgm:pt>
    <dgm:pt modelId="{7D00FD07-FA0B-BF4C-B6F9-680A430B75C7}">
      <dgm:prSet phldrT="[Text]"/>
      <dgm:spPr/>
      <dgm:t>
        <a:bodyPr/>
        <a:lstStyle/>
        <a:p>
          <a:r>
            <a:rPr lang="it-IT" noProof="0" dirty="0" smtClean="0"/>
            <a:t>SNV</a:t>
          </a:r>
          <a:endParaRPr lang="it-IT" noProof="0" dirty="0"/>
        </a:p>
      </dgm:t>
    </dgm:pt>
    <dgm:pt modelId="{92EE37EA-E3AA-7C41-9A59-CB1E967C8E0E}" type="parTrans" cxnId="{E34876F3-4E6D-1746-B7CB-7CE8DD1B4BB9}">
      <dgm:prSet/>
      <dgm:spPr/>
      <dgm:t>
        <a:bodyPr/>
        <a:lstStyle/>
        <a:p>
          <a:endParaRPr lang="en-US"/>
        </a:p>
      </dgm:t>
    </dgm:pt>
    <dgm:pt modelId="{E42A3EB4-8E2A-7845-B598-FE37BF775B6B}" type="sibTrans" cxnId="{E34876F3-4E6D-1746-B7CB-7CE8DD1B4BB9}">
      <dgm:prSet/>
      <dgm:spPr/>
      <dgm:t>
        <a:bodyPr/>
        <a:lstStyle/>
        <a:p>
          <a:endParaRPr lang="en-US"/>
        </a:p>
      </dgm:t>
    </dgm:pt>
    <dgm:pt modelId="{CF22D63E-E025-9B45-A12C-E167CEB6B270}">
      <dgm:prSet phldrT="[Text]"/>
      <dgm:spPr/>
      <dgm:t>
        <a:bodyPr/>
        <a:lstStyle/>
        <a:p>
          <a:r>
            <a:rPr lang="it-IT" b="1" noProof="0" dirty="0" smtClean="0"/>
            <a:t>Invalsi</a:t>
          </a:r>
          <a:endParaRPr lang="it-IT" noProof="0" dirty="0"/>
        </a:p>
      </dgm:t>
    </dgm:pt>
    <dgm:pt modelId="{C8A4DEFC-0531-5C47-8441-0034B515715D}" type="parTrans" cxnId="{84C85351-F8D1-2446-9BB7-A3D771ECB021}">
      <dgm:prSet/>
      <dgm:spPr/>
      <dgm:t>
        <a:bodyPr/>
        <a:lstStyle/>
        <a:p>
          <a:endParaRPr lang="en-US"/>
        </a:p>
      </dgm:t>
    </dgm:pt>
    <dgm:pt modelId="{DE2913B2-977C-BE4C-9C13-76AA5D727FD0}" type="sibTrans" cxnId="{84C85351-F8D1-2446-9BB7-A3D771ECB021}">
      <dgm:prSet/>
      <dgm:spPr/>
      <dgm:t>
        <a:bodyPr/>
        <a:lstStyle/>
        <a:p>
          <a:endParaRPr lang="en-US"/>
        </a:p>
      </dgm:t>
    </dgm:pt>
    <dgm:pt modelId="{A3829CBB-498E-1044-81CB-AFDDD4EC5AAC}">
      <dgm:prSet phldrT="[Text]"/>
      <dgm:spPr/>
      <dgm:t>
        <a:bodyPr/>
        <a:lstStyle/>
        <a:p>
          <a:r>
            <a:rPr lang="it-IT" b="1" noProof="0" dirty="0" smtClean="0"/>
            <a:t>Indire</a:t>
          </a:r>
          <a:endParaRPr lang="it-IT" noProof="0" dirty="0"/>
        </a:p>
      </dgm:t>
    </dgm:pt>
    <dgm:pt modelId="{1CBB3F15-7362-3347-BDE8-5361A815B19D}" type="parTrans" cxnId="{3B6356C6-39E6-CB47-B245-71045660D217}">
      <dgm:prSet/>
      <dgm:spPr/>
      <dgm:t>
        <a:bodyPr/>
        <a:lstStyle/>
        <a:p>
          <a:endParaRPr lang="en-US"/>
        </a:p>
      </dgm:t>
    </dgm:pt>
    <dgm:pt modelId="{901A1AF9-B75D-2B4C-8C3A-90D1D95B019D}" type="sibTrans" cxnId="{3B6356C6-39E6-CB47-B245-71045660D217}">
      <dgm:prSet/>
      <dgm:spPr/>
      <dgm:t>
        <a:bodyPr/>
        <a:lstStyle/>
        <a:p>
          <a:endParaRPr lang="en-US"/>
        </a:p>
      </dgm:t>
    </dgm:pt>
    <dgm:pt modelId="{CF1F3106-B6B6-024A-87E0-C5527A1497A8}">
      <dgm:prSet phldrT="[Text]"/>
      <dgm:spPr/>
      <dgm:t>
        <a:bodyPr/>
        <a:lstStyle/>
        <a:p>
          <a:r>
            <a:rPr lang="it-IT" b="1" noProof="0" dirty="0" smtClean="0"/>
            <a:t>Contingente ispettivo </a:t>
          </a:r>
          <a:endParaRPr lang="it-IT" noProof="0" dirty="0"/>
        </a:p>
      </dgm:t>
    </dgm:pt>
    <dgm:pt modelId="{EA8AFE4F-F760-1E46-A03C-07E4615DA63E}" type="parTrans" cxnId="{2576E06B-0B61-A749-9FCA-970A5612A364}">
      <dgm:prSet/>
      <dgm:spPr/>
      <dgm:t>
        <a:bodyPr/>
        <a:lstStyle/>
        <a:p>
          <a:endParaRPr lang="en-US"/>
        </a:p>
      </dgm:t>
    </dgm:pt>
    <dgm:pt modelId="{8A8B2C7B-6BB6-6743-B234-FFB9D94820B4}" type="sibTrans" cxnId="{2576E06B-0B61-A749-9FCA-970A5612A364}">
      <dgm:prSet/>
      <dgm:spPr/>
      <dgm:t>
        <a:bodyPr/>
        <a:lstStyle/>
        <a:p>
          <a:endParaRPr lang="en-US"/>
        </a:p>
      </dgm:t>
    </dgm:pt>
    <dgm:pt modelId="{ACF4EC91-2E32-A646-9BEE-52F995B5314E}" type="pres">
      <dgm:prSet presAssocID="{FB9A1C42-11B9-FD46-92EB-25A6A426DE9A}" presName="Name0" presStyleCnt="0">
        <dgm:presLayoutVars>
          <dgm:chMax val="7"/>
          <dgm:resizeHandles val="exact"/>
        </dgm:presLayoutVars>
      </dgm:prSet>
      <dgm:spPr/>
      <dgm:t>
        <a:bodyPr/>
        <a:lstStyle/>
        <a:p>
          <a:endParaRPr lang="en-US"/>
        </a:p>
      </dgm:t>
    </dgm:pt>
    <dgm:pt modelId="{266B50AB-29B7-DC43-8F92-0D3D29351005}" type="pres">
      <dgm:prSet presAssocID="{FB9A1C42-11B9-FD46-92EB-25A6A426DE9A}" presName="comp1" presStyleCnt="0"/>
      <dgm:spPr/>
      <dgm:t>
        <a:bodyPr/>
        <a:lstStyle/>
        <a:p>
          <a:endParaRPr lang="en-US"/>
        </a:p>
      </dgm:t>
    </dgm:pt>
    <dgm:pt modelId="{EAA082E0-D4FB-E943-BCF5-DD40CC09A11C}" type="pres">
      <dgm:prSet presAssocID="{FB9A1C42-11B9-FD46-92EB-25A6A426DE9A}" presName="circle1" presStyleLbl="node1" presStyleIdx="0" presStyleCnt="4"/>
      <dgm:spPr/>
      <dgm:t>
        <a:bodyPr/>
        <a:lstStyle/>
        <a:p>
          <a:endParaRPr lang="en-US"/>
        </a:p>
      </dgm:t>
    </dgm:pt>
    <dgm:pt modelId="{3CDAADE0-BA72-6B4F-A062-74BDFC907574}" type="pres">
      <dgm:prSet presAssocID="{FB9A1C42-11B9-FD46-92EB-25A6A426DE9A}" presName="c1text" presStyleLbl="node1" presStyleIdx="0" presStyleCnt="4">
        <dgm:presLayoutVars>
          <dgm:bulletEnabled val="1"/>
        </dgm:presLayoutVars>
      </dgm:prSet>
      <dgm:spPr/>
      <dgm:t>
        <a:bodyPr/>
        <a:lstStyle/>
        <a:p>
          <a:endParaRPr lang="en-US"/>
        </a:p>
      </dgm:t>
    </dgm:pt>
    <dgm:pt modelId="{41C55CC7-F8EE-404C-8D6B-FB2E56067219}" type="pres">
      <dgm:prSet presAssocID="{FB9A1C42-11B9-FD46-92EB-25A6A426DE9A}" presName="comp2" presStyleCnt="0"/>
      <dgm:spPr/>
      <dgm:t>
        <a:bodyPr/>
        <a:lstStyle/>
        <a:p>
          <a:endParaRPr lang="en-US"/>
        </a:p>
      </dgm:t>
    </dgm:pt>
    <dgm:pt modelId="{B8652EC2-06DF-134C-9107-03B115E87D04}" type="pres">
      <dgm:prSet presAssocID="{FB9A1C42-11B9-FD46-92EB-25A6A426DE9A}" presName="circle2" presStyleLbl="node1" presStyleIdx="1" presStyleCnt="4"/>
      <dgm:spPr/>
      <dgm:t>
        <a:bodyPr/>
        <a:lstStyle/>
        <a:p>
          <a:endParaRPr lang="en-US"/>
        </a:p>
      </dgm:t>
    </dgm:pt>
    <dgm:pt modelId="{090A7CDB-73DD-614B-BAF1-74F80136C0E5}" type="pres">
      <dgm:prSet presAssocID="{FB9A1C42-11B9-FD46-92EB-25A6A426DE9A}" presName="c2text" presStyleLbl="node1" presStyleIdx="1" presStyleCnt="4">
        <dgm:presLayoutVars>
          <dgm:bulletEnabled val="1"/>
        </dgm:presLayoutVars>
      </dgm:prSet>
      <dgm:spPr/>
      <dgm:t>
        <a:bodyPr/>
        <a:lstStyle/>
        <a:p>
          <a:endParaRPr lang="en-US"/>
        </a:p>
      </dgm:t>
    </dgm:pt>
    <dgm:pt modelId="{AD706629-186F-9B4A-8344-D521A3A533E7}" type="pres">
      <dgm:prSet presAssocID="{FB9A1C42-11B9-FD46-92EB-25A6A426DE9A}" presName="comp3" presStyleCnt="0"/>
      <dgm:spPr/>
      <dgm:t>
        <a:bodyPr/>
        <a:lstStyle/>
        <a:p>
          <a:endParaRPr lang="en-US"/>
        </a:p>
      </dgm:t>
    </dgm:pt>
    <dgm:pt modelId="{A97F5F4F-81DA-794D-B699-47C0BC20DD9A}" type="pres">
      <dgm:prSet presAssocID="{FB9A1C42-11B9-FD46-92EB-25A6A426DE9A}" presName="circle3" presStyleLbl="node1" presStyleIdx="2" presStyleCnt="4" custLinFactNeighborY="1433"/>
      <dgm:spPr/>
      <dgm:t>
        <a:bodyPr/>
        <a:lstStyle/>
        <a:p>
          <a:endParaRPr lang="en-US"/>
        </a:p>
      </dgm:t>
    </dgm:pt>
    <dgm:pt modelId="{F6B9B3AF-7F96-E649-A05F-CD93FEDCCBF5}" type="pres">
      <dgm:prSet presAssocID="{FB9A1C42-11B9-FD46-92EB-25A6A426DE9A}" presName="c3text" presStyleLbl="node1" presStyleIdx="2" presStyleCnt="4">
        <dgm:presLayoutVars>
          <dgm:bulletEnabled val="1"/>
        </dgm:presLayoutVars>
      </dgm:prSet>
      <dgm:spPr/>
      <dgm:t>
        <a:bodyPr/>
        <a:lstStyle/>
        <a:p>
          <a:endParaRPr lang="en-US"/>
        </a:p>
      </dgm:t>
    </dgm:pt>
    <dgm:pt modelId="{E30E0A03-D05C-BF47-ABD7-7D5CB1439FDF}" type="pres">
      <dgm:prSet presAssocID="{FB9A1C42-11B9-FD46-92EB-25A6A426DE9A}" presName="comp4" presStyleCnt="0"/>
      <dgm:spPr/>
      <dgm:t>
        <a:bodyPr/>
        <a:lstStyle/>
        <a:p>
          <a:endParaRPr lang="en-US"/>
        </a:p>
      </dgm:t>
    </dgm:pt>
    <dgm:pt modelId="{D65FDE4C-490F-2A4F-B99F-D4F43AA50F49}" type="pres">
      <dgm:prSet presAssocID="{FB9A1C42-11B9-FD46-92EB-25A6A426DE9A}" presName="circle4" presStyleLbl="node1" presStyleIdx="3" presStyleCnt="4" custLinFactNeighborX="-1774"/>
      <dgm:spPr/>
      <dgm:t>
        <a:bodyPr/>
        <a:lstStyle/>
        <a:p>
          <a:endParaRPr lang="en-US"/>
        </a:p>
      </dgm:t>
    </dgm:pt>
    <dgm:pt modelId="{24D82735-8027-0148-9119-58D40E22834D}" type="pres">
      <dgm:prSet presAssocID="{FB9A1C42-11B9-FD46-92EB-25A6A426DE9A}" presName="c4text" presStyleLbl="node1" presStyleIdx="3" presStyleCnt="4">
        <dgm:presLayoutVars>
          <dgm:bulletEnabled val="1"/>
        </dgm:presLayoutVars>
      </dgm:prSet>
      <dgm:spPr/>
      <dgm:t>
        <a:bodyPr/>
        <a:lstStyle/>
        <a:p>
          <a:endParaRPr lang="en-US"/>
        </a:p>
      </dgm:t>
    </dgm:pt>
  </dgm:ptLst>
  <dgm:cxnLst>
    <dgm:cxn modelId="{E1C421B7-6EC6-4EB6-BEE3-C4E22A7DC7E4}" type="presOf" srcId="{7D00FD07-FA0B-BF4C-B6F9-680A430B75C7}" destId="{EAA082E0-D4FB-E943-BCF5-DD40CC09A11C}" srcOrd="0" destOrd="0" presId="urn:microsoft.com/office/officeart/2005/8/layout/venn2"/>
    <dgm:cxn modelId="{F0D4E707-7900-4ED8-8D23-22EA6D53489E}" type="presOf" srcId="{CF22D63E-E025-9B45-A12C-E167CEB6B270}" destId="{B8652EC2-06DF-134C-9107-03B115E87D04}" srcOrd="0" destOrd="0" presId="urn:microsoft.com/office/officeart/2005/8/layout/venn2"/>
    <dgm:cxn modelId="{A86BC004-EAF4-4587-87EE-BA02CD9C54ED}" type="presOf" srcId="{FB9A1C42-11B9-FD46-92EB-25A6A426DE9A}" destId="{ACF4EC91-2E32-A646-9BEE-52F995B5314E}" srcOrd="0" destOrd="0" presId="urn:microsoft.com/office/officeart/2005/8/layout/venn2"/>
    <dgm:cxn modelId="{2576E06B-0B61-A749-9FCA-970A5612A364}" srcId="{FB9A1C42-11B9-FD46-92EB-25A6A426DE9A}" destId="{CF1F3106-B6B6-024A-87E0-C5527A1497A8}" srcOrd="3" destOrd="0" parTransId="{EA8AFE4F-F760-1E46-A03C-07E4615DA63E}" sibTransId="{8A8B2C7B-6BB6-6743-B234-FFB9D94820B4}"/>
    <dgm:cxn modelId="{84C85351-F8D1-2446-9BB7-A3D771ECB021}" srcId="{FB9A1C42-11B9-FD46-92EB-25A6A426DE9A}" destId="{CF22D63E-E025-9B45-A12C-E167CEB6B270}" srcOrd="1" destOrd="0" parTransId="{C8A4DEFC-0531-5C47-8441-0034B515715D}" sibTransId="{DE2913B2-977C-BE4C-9C13-76AA5D727FD0}"/>
    <dgm:cxn modelId="{E34876F3-4E6D-1746-B7CB-7CE8DD1B4BB9}" srcId="{FB9A1C42-11B9-FD46-92EB-25A6A426DE9A}" destId="{7D00FD07-FA0B-BF4C-B6F9-680A430B75C7}" srcOrd="0" destOrd="0" parTransId="{92EE37EA-E3AA-7C41-9A59-CB1E967C8E0E}" sibTransId="{E42A3EB4-8E2A-7845-B598-FE37BF775B6B}"/>
    <dgm:cxn modelId="{8E581839-F3ED-44EB-B8C1-EED16C342EA0}" type="presOf" srcId="{CF22D63E-E025-9B45-A12C-E167CEB6B270}" destId="{090A7CDB-73DD-614B-BAF1-74F80136C0E5}" srcOrd="1" destOrd="0" presId="urn:microsoft.com/office/officeart/2005/8/layout/venn2"/>
    <dgm:cxn modelId="{AB381DD7-27FE-4E85-8DF7-51BC9D233921}" type="presOf" srcId="{7D00FD07-FA0B-BF4C-B6F9-680A430B75C7}" destId="{3CDAADE0-BA72-6B4F-A062-74BDFC907574}" srcOrd="1" destOrd="0" presId="urn:microsoft.com/office/officeart/2005/8/layout/venn2"/>
    <dgm:cxn modelId="{36580871-6005-4E7D-85CD-E94D4A2E9A78}" type="presOf" srcId="{CF1F3106-B6B6-024A-87E0-C5527A1497A8}" destId="{D65FDE4C-490F-2A4F-B99F-D4F43AA50F49}" srcOrd="0" destOrd="0" presId="urn:microsoft.com/office/officeart/2005/8/layout/venn2"/>
    <dgm:cxn modelId="{3B6356C6-39E6-CB47-B245-71045660D217}" srcId="{FB9A1C42-11B9-FD46-92EB-25A6A426DE9A}" destId="{A3829CBB-498E-1044-81CB-AFDDD4EC5AAC}" srcOrd="2" destOrd="0" parTransId="{1CBB3F15-7362-3347-BDE8-5361A815B19D}" sibTransId="{901A1AF9-B75D-2B4C-8C3A-90D1D95B019D}"/>
    <dgm:cxn modelId="{6F5E79B7-4606-4FA5-BFEF-3248A27B819D}" type="presOf" srcId="{A3829CBB-498E-1044-81CB-AFDDD4EC5AAC}" destId="{F6B9B3AF-7F96-E649-A05F-CD93FEDCCBF5}" srcOrd="1" destOrd="0" presId="urn:microsoft.com/office/officeart/2005/8/layout/venn2"/>
    <dgm:cxn modelId="{4F95C5E9-C38D-4B88-8D55-85907F148B47}" type="presOf" srcId="{CF1F3106-B6B6-024A-87E0-C5527A1497A8}" destId="{24D82735-8027-0148-9119-58D40E22834D}" srcOrd="1" destOrd="0" presId="urn:microsoft.com/office/officeart/2005/8/layout/venn2"/>
    <dgm:cxn modelId="{262AEAEF-454C-4EA4-9A1C-956C433E050E}" type="presOf" srcId="{A3829CBB-498E-1044-81CB-AFDDD4EC5AAC}" destId="{A97F5F4F-81DA-794D-B699-47C0BC20DD9A}" srcOrd="0" destOrd="0" presId="urn:microsoft.com/office/officeart/2005/8/layout/venn2"/>
    <dgm:cxn modelId="{2D69A018-05AD-46A7-BA5E-4288D7C35282}" type="presParOf" srcId="{ACF4EC91-2E32-A646-9BEE-52F995B5314E}" destId="{266B50AB-29B7-DC43-8F92-0D3D29351005}" srcOrd="0" destOrd="0" presId="urn:microsoft.com/office/officeart/2005/8/layout/venn2"/>
    <dgm:cxn modelId="{CD3555B6-5EED-44A0-9599-085954334339}" type="presParOf" srcId="{266B50AB-29B7-DC43-8F92-0D3D29351005}" destId="{EAA082E0-D4FB-E943-BCF5-DD40CC09A11C}" srcOrd="0" destOrd="0" presId="urn:microsoft.com/office/officeart/2005/8/layout/venn2"/>
    <dgm:cxn modelId="{750F3A22-C1DD-4724-8427-FAE34647B467}" type="presParOf" srcId="{266B50AB-29B7-DC43-8F92-0D3D29351005}" destId="{3CDAADE0-BA72-6B4F-A062-74BDFC907574}" srcOrd="1" destOrd="0" presId="urn:microsoft.com/office/officeart/2005/8/layout/venn2"/>
    <dgm:cxn modelId="{91375C97-CC60-4B3C-BA4B-97A0E7061F0E}" type="presParOf" srcId="{ACF4EC91-2E32-A646-9BEE-52F995B5314E}" destId="{41C55CC7-F8EE-404C-8D6B-FB2E56067219}" srcOrd="1" destOrd="0" presId="urn:microsoft.com/office/officeart/2005/8/layout/venn2"/>
    <dgm:cxn modelId="{83EA5FD8-4B22-4E53-BF34-3BB0B91A2E89}" type="presParOf" srcId="{41C55CC7-F8EE-404C-8D6B-FB2E56067219}" destId="{B8652EC2-06DF-134C-9107-03B115E87D04}" srcOrd="0" destOrd="0" presId="urn:microsoft.com/office/officeart/2005/8/layout/venn2"/>
    <dgm:cxn modelId="{0AF19C81-586C-43DA-99D2-AE320296453E}" type="presParOf" srcId="{41C55CC7-F8EE-404C-8D6B-FB2E56067219}" destId="{090A7CDB-73DD-614B-BAF1-74F80136C0E5}" srcOrd="1" destOrd="0" presId="urn:microsoft.com/office/officeart/2005/8/layout/venn2"/>
    <dgm:cxn modelId="{AB5F4A86-186A-4CB3-9899-8A67B17206C7}" type="presParOf" srcId="{ACF4EC91-2E32-A646-9BEE-52F995B5314E}" destId="{AD706629-186F-9B4A-8344-D521A3A533E7}" srcOrd="2" destOrd="0" presId="urn:microsoft.com/office/officeart/2005/8/layout/venn2"/>
    <dgm:cxn modelId="{63B77BD3-AEBB-4183-8DAD-100319754B38}" type="presParOf" srcId="{AD706629-186F-9B4A-8344-D521A3A533E7}" destId="{A97F5F4F-81DA-794D-B699-47C0BC20DD9A}" srcOrd="0" destOrd="0" presId="urn:microsoft.com/office/officeart/2005/8/layout/venn2"/>
    <dgm:cxn modelId="{21367DF1-0F25-4028-A569-DF27C03AC3BA}" type="presParOf" srcId="{AD706629-186F-9B4A-8344-D521A3A533E7}" destId="{F6B9B3AF-7F96-E649-A05F-CD93FEDCCBF5}" srcOrd="1" destOrd="0" presId="urn:microsoft.com/office/officeart/2005/8/layout/venn2"/>
    <dgm:cxn modelId="{844FC3DA-7FDF-47F8-96ED-2754B5DC2399}" type="presParOf" srcId="{ACF4EC91-2E32-A646-9BEE-52F995B5314E}" destId="{E30E0A03-D05C-BF47-ABD7-7D5CB1439FDF}" srcOrd="3" destOrd="0" presId="urn:microsoft.com/office/officeart/2005/8/layout/venn2"/>
    <dgm:cxn modelId="{9ED23D2F-6671-4B12-A549-8E1F90871BD5}" type="presParOf" srcId="{E30E0A03-D05C-BF47-ABD7-7D5CB1439FDF}" destId="{D65FDE4C-490F-2A4F-B99F-D4F43AA50F49}" srcOrd="0" destOrd="0" presId="urn:microsoft.com/office/officeart/2005/8/layout/venn2"/>
    <dgm:cxn modelId="{CE8C666D-FA48-4118-99ED-95EB007EAC79}" type="presParOf" srcId="{E30E0A03-D05C-BF47-ABD7-7D5CB1439FDF}" destId="{24D82735-8027-0148-9119-58D40E22834D}"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9A1C42-11B9-FD46-92EB-25A6A426DE9A}" type="doc">
      <dgm:prSet loTypeId="urn:microsoft.com/office/officeart/2005/8/layout/venn2" loCatId="" qsTypeId="urn:microsoft.com/office/officeart/2005/8/quickstyle/3D7" qsCatId="3D" csTypeId="urn:microsoft.com/office/officeart/2005/8/colors/accent1_4" csCatId="accent1" phldr="1"/>
      <dgm:spPr/>
      <dgm:t>
        <a:bodyPr/>
        <a:lstStyle/>
        <a:p>
          <a:endParaRPr lang="en-US"/>
        </a:p>
      </dgm:t>
    </dgm:pt>
    <dgm:pt modelId="{7D00FD07-FA0B-BF4C-B6F9-680A430B75C7}">
      <dgm:prSet phldrT="[Text]"/>
      <dgm:spPr/>
      <dgm:t>
        <a:bodyPr/>
        <a:lstStyle/>
        <a:p>
          <a:r>
            <a:rPr lang="it-IT" noProof="0" dirty="0" smtClean="0"/>
            <a:t>SNV</a:t>
          </a:r>
          <a:endParaRPr lang="it-IT" noProof="0" dirty="0"/>
        </a:p>
      </dgm:t>
    </dgm:pt>
    <dgm:pt modelId="{92EE37EA-E3AA-7C41-9A59-CB1E967C8E0E}" type="parTrans" cxnId="{E34876F3-4E6D-1746-B7CB-7CE8DD1B4BB9}">
      <dgm:prSet/>
      <dgm:spPr/>
      <dgm:t>
        <a:bodyPr/>
        <a:lstStyle/>
        <a:p>
          <a:endParaRPr lang="en-US"/>
        </a:p>
      </dgm:t>
    </dgm:pt>
    <dgm:pt modelId="{E42A3EB4-8E2A-7845-B598-FE37BF775B6B}" type="sibTrans" cxnId="{E34876F3-4E6D-1746-B7CB-7CE8DD1B4BB9}">
      <dgm:prSet/>
      <dgm:spPr/>
      <dgm:t>
        <a:bodyPr/>
        <a:lstStyle/>
        <a:p>
          <a:endParaRPr lang="en-US"/>
        </a:p>
      </dgm:t>
    </dgm:pt>
    <dgm:pt modelId="{CF22D63E-E025-9B45-A12C-E167CEB6B270}">
      <dgm:prSet phldrT="[Text]"/>
      <dgm:spPr/>
      <dgm:t>
        <a:bodyPr/>
        <a:lstStyle/>
        <a:p>
          <a:r>
            <a:rPr lang="it-IT" b="1" noProof="0" dirty="0" smtClean="0"/>
            <a:t>Invalsi</a:t>
          </a:r>
          <a:endParaRPr lang="it-IT" noProof="0" dirty="0"/>
        </a:p>
      </dgm:t>
    </dgm:pt>
    <dgm:pt modelId="{C8A4DEFC-0531-5C47-8441-0034B515715D}" type="parTrans" cxnId="{84C85351-F8D1-2446-9BB7-A3D771ECB021}">
      <dgm:prSet/>
      <dgm:spPr/>
      <dgm:t>
        <a:bodyPr/>
        <a:lstStyle/>
        <a:p>
          <a:endParaRPr lang="en-US"/>
        </a:p>
      </dgm:t>
    </dgm:pt>
    <dgm:pt modelId="{DE2913B2-977C-BE4C-9C13-76AA5D727FD0}" type="sibTrans" cxnId="{84C85351-F8D1-2446-9BB7-A3D771ECB021}">
      <dgm:prSet/>
      <dgm:spPr/>
      <dgm:t>
        <a:bodyPr/>
        <a:lstStyle/>
        <a:p>
          <a:endParaRPr lang="en-US"/>
        </a:p>
      </dgm:t>
    </dgm:pt>
    <dgm:pt modelId="{A3829CBB-498E-1044-81CB-AFDDD4EC5AAC}">
      <dgm:prSet phldrT="[Text]"/>
      <dgm:spPr/>
      <dgm:t>
        <a:bodyPr/>
        <a:lstStyle/>
        <a:p>
          <a:r>
            <a:rPr lang="it-IT" b="1" noProof="0" dirty="0" smtClean="0"/>
            <a:t>Indire</a:t>
          </a:r>
          <a:endParaRPr lang="it-IT" noProof="0" dirty="0"/>
        </a:p>
      </dgm:t>
    </dgm:pt>
    <dgm:pt modelId="{1CBB3F15-7362-3347-BDE8-5361A815B19D}" type="parTrans" cxnId="{3B6356C6-39E6-CB47-B245-71045660D217}">
      <dgm:prSet/>
      <dgm:spPr/>
      <dgm:t>
        <a:bodyPr/>
        <a:lstStyle/>
        <a:p>
          <a:endParaRPr lang="en-US"/>
        </a:p>
      </dgm:t>
    </dgm:pt>
    <dgm:pt modelId="{901A1AF9-B75D-2B4C-8C3A-90D1D95B019D}" type="sibTrans" cxnId="{3B6356C6-39E6-CB47-B245-71045660D217}">
      <dgm:prSet/>
      <dgm:spPr/>
      <dgm:t>
        <a:bodyPr/>
        <a:lstStyle/>
        <a:p>
          <a:endParaRPr lang="en-US"/>
        </a:p>
      </dgm:t>
    </dgm:pt>
    <dgm:pt modelId="{CF1F3106-B6B6-024A-87E0-C5527A1497A8}">
      <dgm:prSet phldrT="[Text]"/>
      <dgm:spPr/>
      <dgm:t>
        <a:bodyPr/>
        <a:lstStyle/>
        <a:p>
          <a:r>
            <a:rPr lang="it-IT" b="1" noProof="0" dirty="0" smtClean="0"/>
            <a:t>Contingente ispettivo </a:t>
          </a:r>
          <a:endParaRPr lang="it-IT" noProof="0" dirty="0"/>
        </a:p>
      </dgm:t>
    </dgm:pt>
    <dgm:pt modelId="{EA8AFE4F-F760-1E46-A03C-07E4615DA63E}" type="parTrans" cxnId="{2576E06B-0B61-A749-9FCA-970A5612A364}">
      <dgm:prSet/>
      <dgm:spPr/>
      <dgm:t>
        <a:bodyPr/>
        <a:lstStyle/>
        <a:p>
          <a:endParaRPr lang="en-US"/>
        </a:p>
      </dgm:t>
    </dgm:pt>
    <dgm:pt modelId="{8A8B2C7B-6BB6-6743-B234-FFB9D94820B4}" type="sibTrans" cxnId="{2576E06B-0B61-A749-9FCA-970A5612A364}">
      <dgm:prSet/>
      <dgm:spPr/>
      <dgm:t>
        <a:bodyPr/>
        <a:lstStyle/>
        <a:p>
          <a:endParaRPr lang="en-US"/>
        </a:p>
      </dgm:t>
    </dgm:pt>
    <dgm:pt modelId="{ACF4EC91-2E32-A646-9BEE-52F995B5314E}" type="pres">
      <dgm:prSet presAssocID="{FB9A1C42-11B9-FD46-92EB-25A6A426DE9A}" presName="Name0" presStyleCnt="0">
        <dgm:presLayoutVars>
          <dgm:chMax val="7"/>
          <dgm:resizeHandles val="exact"/>
        </dgm:presLayoutVars>
      </dgm:prSet>
      <dgm:spPr/>
      <dgm:t>
        <a:bodyPr/>
        <a:lstStyle/>
        <a:p>
          <a:endParaRPr lang="en-US"/>
        </a:p>
      </dgm:t>
    </dgm:pt>
    <dgm:pt modelId="{266B50AB-29B7-DC43-8F92-0D3D29351005}" type="pres">
      <dgm:prSet presAssocID="{FB9A1C42-11B9-FD46-92EB-25A6A426DE9A}" presName="comp1" presStyleCnt="0"/>
      <dgm:spPr/>
      <dgm:t>
        <a:bodyPr/>
        <a:lstStyle/>
        <a:p>
          <a:endParaRPr lang="en-US"/>
        </a:p>
      </dgm:t>
    </dgm:pt>
    <dgm:pt modelId="{EAA082E0-D4FB-E943-BCF5-DD40CC09A11C}" type="pres">
      <dgm:prSet presAssocID="{FB9A1C42-11B9-FD46-92EB-25A6A426DE9A}" presName="circle1" presStyleLbl="node1" presStyleIdx="0" presStyleCnt="4"/>
      <dgm:spPr/>
      <dgm:t>
        <a:bodyPr/>
        <a:lstStyle/>
        <a:p>
          <a:endParaRPr lang="en-US"/>
        </a:p>
      </dgm:t>
    </dgm:pt>
    <dgm:pt modelId="{3CDAADE0-BA72-6B4F-A062-74BDFC907574}" type="pres">
      <dgm:prSet presAssocID="{FB9A1C42-11B9-FD46-92EB-25A6A426DE9A}" presName="c1text" presStyleLbl="node1" presStyleIdx="0" presStyleCnt="4">
        <dgm:presLayoutVars>
          <dgm:bulletEnabled val="1"/>
        </dgm:presLayoutVars>
      </dgm:prSet>
      <dgm:spPr/>
      <dgm:t>
        <a:bodyPr/>
        <a:lstStyle/>
        <a:p>
          <a:endParaRPr lang="en-US"/>
        </a:p>
      </dgm:t>
    </dgm:pt>
    <dgm:pt modelId="{41C55CC7-F8EE-404C-8D6B-FB2E56067219}" type="pres">
      <dgm:prSet presAssocID="{FB9A1C42-11B9-FD46-92EB-25A6A426DE9A}" presName="comp2" presStyleCnt="0"/>
      <dgm:spPr/>
      <dgm:t>
        <a:bodyPr/>
        <a:lstStyle/>
        <a:p>
          <a:endParaRPr lang="en-US"/>
        </a:p>
      </dgm:t>
    </dgm:pt>
    <dgm:pt modelId="{B8652EC2-06DF-134C-9107-03B115E87D04}" type="pres">
      <dgm:prSet presAssocID="{FB9A1C42-11B9-FD46-92EB-25A6A426DE9A}" presName="circle2" presStyleLbl="node1" presStyleIdx="1" presStyleCnt="4"/>
      <dgm:spPr/>
      <dgm:t>
        <a:bodyPr/>
        <a:lstStyle/>
        <a:p>
          <a:endParaRPr lang="en-US"/>
        </a:p>
      </dgm:t>
    </dgm:pt>
    <dgm:pt modelId="{090A7CDB-73DD-614B-BAF1-74F80136C0E5}" type="pres">
      <dgm:prSet presAssocID="{FB9A1C42-11B9-FD46-92EB-25A6A426DE9A}" presName="c2text" presStyleLbl="node1" presStyleIdx="1" presStyleCnt="4">
        <dgm:presLayoutVars>
          <dgm:bulletEnabled val="1"/>
        </dgm:presLayoutVars>
      </dgm:prSet>
      <dgm:spPr/>
      <dgm:t>
        <a:bodyPr/>
        <a:lstStyle/>
        <a:p>
          <a:endParaRPr lang="en-US"/>
        </a:p>
      </dgm:t>
    </dgm:pt>
    <dgm:pt modelId="{AD706629-186F-9B4A-8344-D521A3A533E7}" type="pres">
      <dgm:prSet presAssocID="{FB9A1C42-11B9-FD46-92EB-25A6A426DE9A}" presName="comp3" presStyleCnt="0"/>
      <dgm:spPr/>
      <dgm:t>
        <a:bodyPr/>
        <a:lstStyle/>
        <a:p>
          <a:endParaRPr lang="en-US"/>
        </a:p>
      </dgm:t>
    </dgm:pt>
    <dgm:pt modelId="{A97F5F4F-81DA-794D-B699-47C0BC20DD9A}" type="pres">
      <dgm:prSet presAssocID="{FB9A1C42-11B9-FD46-92EB-25A6A426DE9A}" presName="circle3" presStyleLbl="node1" presStyleIdx="2" presStyleCnt="4" custLinFactNeighborY="1433"/>
      <dgm:spPr/>
      <dgm:t>
        <a:bodyPr/>
        <a:lstStyle/>
        <a:p>
          <a:endParaRPr lang="en-US"/>
        </a:p>
      </dgm:t>
    </dgm:pt>
    <dgm:pt modelId="{F6B9B3AF-7F96-E649-A05F-CD93FEDCCBF5}" type="pres">
      <dgm:prSet presAssocID="{FB9A1C42-11B9-FD46-92EB-25A6A426DE9A}" presName="c3text" presStyleLbl="node1" presStyleIdx="2" presStyleCnt="4">
        <dgm:presLayoutVars>
          <dgm:bulletEnabled val="1"/>
        </dgm:presLayoutVars>
      </dgm:prSet>
      <dgm:spPr/>
      <dgm:t>
        <a:bodyPr/>
        <a:lstStyle/>
        <a:p>
          <a:endParaRPr lang="en-US"/>
        </a:p>
      </dgm:t>
    </dgm:pt>
    <dgm:pt modelId="{E30E0A03-D05C-BF47-ABD7-7D5CB1439FDF}" type="pres">
      <dgm:prSet presAssocID="{FB9A1C42-11B9-FD46-92EB-25A6A426DE9A}" presName="comp4" presStyleCnt="0"/>
      <dgm:spPr/>
      <dgm:t>
        <a:bodyPr/>
        <a:lstStyle/>
        <a:p>
          <a:endParaRPr lang="en-US"/>
        </a:p>
      </dgm:t>
    </dgm:pt>
    <dgm:pt modelId="{D65FDE4C-490F-2A4F-B99F-D4F43AA50F49}" type="pres">
      <dgm:prSet presAssocID="{FB9A1C42-11B9-FD46-92EB-25A6A426DE9A}" presName="circle4" presStyleLbl="node1" presStyleIdx="3" presStyleCnt="4" custLinFactNeighborX="-1774"/>
      <dgm:spPr/>
      <dgm:t>
        <a:bodyPr/>
        <a:lstStyle/>
        <a:p>
          <a:endParaRPr lang="en-US"/>
        </a:p>
      </dgm:t>
    </dgm:pt>
    <dgm:pt modelId="{24D82735-8027-0148-9119-58D40E22834D}" type="pres">
      <dgm:prSet presAssocID="{FB9A1C42-11B9-FD46-92EB-25A6A426DE9A}" presName="c4text" presStyleLbl="node1" presStyleIdx="3" presStyleCnt="4">
        <dgm:presLayoutVars>
          <dgm:bulletEnabled val="1"/>
        </dgm:presLayoutVars>
      </dgm:prSet>
      <dgm:spPr/>
      <dgm:t>
        <a:bodyPr/>
        <a:lstStyle/>
        <a:p>
          <a:endParaRPr lang="en-US"/>
        </a:p>
      </dgm:t>
    </dgm:pt>
  </dgm:ptLst>
  <dgm:cxnLst>
    <dgm:cxn modelId="{6FE54811-EAC6-4760-A914-404A2733BE82}" type="presOf" srcId="{A3829CBB-498E-1044-81CB-AFDDD4EC5AAC}" destId="{A97F5F4F-81DA-794D-B699-47C0BC20DD9A}" srcOrd="0" destOrd="0" presId="urn:microsoft.com/office/officeart/2005/8/layout/venn2"/>
    <dgm:cxn modelId="{0EA2FB96-555A-42A8-A5F2-1237341BF42D}" type="presOf" srcId="{CF22D63E-E025-9B45-A12C-E167CEB6B270}" destId="{B8652EC2-06DF-134C-9107-03B115E87D04}" srcOrd="0" destOrd="0" presId="urn:microsoft.com/office/officeart/2005/8/layout/venn2"/>
    <dgm:cxn modelId="{A0E62453-8FC1-495A-A406-4E1003700FDD}" type="presOf" srcId="{7D00FD07-FA0B-BF4C-B6F9-680A430B75C7}" destId="{3CDAADE0-BA72-6B4F-A062-74BDFC907574}" srcOrd="1" destOrd="0" presId="urn:microsoft.com/office/officeart/2005/8/layout/venn2"/>
    <dgm:cxn modelId="{1F9756F0-6754-4504-95DC-D9BF6228620A}" type="presOf" srcId="{A3829CBB-498E-1044-81CB-AFDDD4EC5AAC}" destId="{F6B9B3AF-7F96-E649-A05F-CD93FEDCCBF5}" srcOrd="1" destOrd="0" presId="urn:microsoft.com/office/officeart/2005/8/layout/venn2"/>
    <dgm:cxn modelId="{9D501921-AF2D-4EDB-8034-BFA5D5DACBCF}" type="presOf" srcId="{CF22D63E-E025-9B45-A12C-E167CEB6B270}" destId="{090A7CDB-73DD-614B-BAF1-74F80136C0E5}" srcOrd="1" destOrd="0" presId="urn:microsoft.com/office/officeart/2005/8/layout/venn2"/>
    <dgm:cxn modelId="{E44146A3-34CE-4612-AE31-E21E7EA859BA}" type="presOf" srcId="{CF1F3106-B6B6-024A-87E0-C5527A1497A8}" destId="{24D82735-8027-0148-9119-58D40E22834D}" srcOrd="1" destOrd="0" presId="urn:microsoft.com/office/officeart/2005/8/layout/venn2"/>
    <dgm:cxn modelId="{38829AC8-9386-4351-B3C8-61F5F5614D3C}" type="presOf" srcId="{7D00FD07-FA0B-BF4C-B6F9-680A430B75C7}" destId="{EAA082E0-D4FB-E943-BCF5-DD40CC09A11C}" srcOrd="0" destOrd="0" presId="urn:microsoft.com/office/officeart/2005/8/layout/venn2"/>
    <dgm:cxn modelId="{2576E06B-0B61-A749-9FCA-970A5612A364}" srcId="{FB9A1C42-11B9-FD46-92EB-25A6A426DE9A}" destId="{CF1F3106-B6B6-024A-87E0-C5527A1497A8}" srcOrd="3" destOrd="0" parTransId="{EA8AFE4F-F760-1E46-A03C-07E4615DA63E}" sibTransId="{8A8B2C7B-6BB6-6743-B234-FFB9D94820B4}"/>
    <dgm:cxn modelId="{84C85351-F8D1-2446-9BB7-A3D771ECB021}" srcId="{FB9A1C42-11B9-FD46-92EB-25A6A426DE9A}" destId="{CF22D63E-E025-9B45-A12C-E167CEB6B270}" srcOrd="1" destOrd="0" parTransId="{C8A4DEFC-0531-5C47-8441-0034B515715D}" sibTransId="{DE2913B2-977C-BE4C-9C13-76AA5D727FD0}"/>
    <dgm:cxn modelId="{E34876F3-4E6D-1746-B7CB-7CE8DD1B4BB9}" srcId="{FB9A1C42-11B9-FD46-92EB-25A6A426DE9A}" destId="{7D00FD07-FA0B-BF4C-B6F9-680A430B75C7}" srcOrd="0" destOrd="0" parTransId="{92EE37EA-E3AA-7C41-9A59-CB1E967C8E0E}" sibTransId="{E42A3EB4-8E2A-7845-B598-FE37BF775B6B}"/>
    <dgm:cxn modelId="{17F053CE-B1C7-44FB-AAE4-5886F66F7EE8}" type="presOf" srcId="{FB9A1C42-11B9-FD46-92EB-25A6A426DE9A}" destId="{ACF4EC91-2E32-A646-9BEE-52F995B5314E}" srcOrd="0" destOrd="0" presId="urn:microsoft.com/office/officeart/2005/8/layout/venn2"/>
    <dgm:cxn modelId="{0F60E373-7A78-401E-96BC-C18E24EAEA6E}" type="presOf" srcId="{CF1F3106-B6B6-024A-87E0-C5527A1497A8}" destId="{D65FDE4C-490F-2A4F-B99F-D4F43AA50F49}" srcOrd="0" destOrd="0" presId="urn:microsoft.com/office/officeart/2005/8/layout/venn2"/>
    <dgm:cxn modelId="{3B6356C6-39E6-CB47-B245-71045660D217}" srcId="{FB9A1C42-11B9-FD46-92EB-25A6A426DE9A}" destId="{A3829CBB-498E-1044-81CB-AFDDD4EC5AAC}" srcOrd="2" destOrd="0" parTransId="{1CBB3F15-7362-3347-BDE8-5361A815B19D}" sibTransId="{901A1AF9-B75D-2B4C-8C3A-90D1D95B019D}"/>
    <dgm:cxn modelId="{72307F4D-6301-4ADE-BA33-1B3F03A80950}" type="presParOf" srcId="{ACF4EC91-2E32-A646-9BEE-52F995B5314E}" destId="{266B50AB-29B7-DC43-8F92-0D3D29351005}" srcOrd="0" destOrd="0" presId="urn:microsoft.com/office/officeart/2005/8/layout/venn2"/>
    <dgm:cxn modelId="{D2C27028-3631-4014-9476-D9AAC6C84723}" type="presParOf" srcId="{266B50AB-29B7-DC43-8F92-0D3D29351005}" destId="{EAA082E0-D4FB-E943-BCF5-DD40CC09A11C}" srcOrd="0" destOrd="0" presId="urn:microsoft.com/office/officeart/2005/8/layout/venn2"/>
    <dgm:cxn modelId="{D3953657-E933-4F4A-B6C6-514715F2C575}" type="presParOf" srcId="{266B50AB-29B7-DC43-8F92-0D3D29351005}" destId="{3CDAADE0-BA72-6B4F-A062-74BDFC907574}" srcOrd="1" destOrd="0" presId="urn:microsoft.com/office/officeart/2005/8/layout/venn2"/>
    <dgm:cxn modelId="{C2BB9F25-EDBC-4990-A277-474966AE6BD6}" type="presParOf" srcId="{ACF4EC91-2E32-A646-9BEE-52F995B5314E}" destId="{41C55CC7-F8EE-404C-8D6B-FB2E56067219}" srcOrd="1" destOrd="0" presId="urn:microsoft.com/office/officeart/2005/8/layout/venn2"/>
    <dgm:cxn modelId="{535A4DEF-EEDB-4597-8449-36CC91FE71DD}" type="presParOf" srcId="{41C55CC7-F8EE-404C-8D6B-FB2E56067219}" destId="{B8652EC2-06DF-134C-9107-03B115E87D04}" srcOrd="0" destOrd="0" presId="urn:microsoft.com/office/officeart/2005/8/layout/venn2"/>
    <dgm:cxn modelId="{75A7ACBD-196B-47D0-B0C9-70D3658143B4}" type="presParOf" srcId="{41C55CC7-F8EE-404C-8D6B-FB2E56067219}" destId="{090A7CDB-73DD-614B-BAF1-74F80136C0E5}" srcOrd="1" destOrd="0" presId="urn:microsoft.com/office/officeart/2005/8/layout/venn2"/>
    <dgm:cxn modelId="{A9BEEAA7-6E09-4A88-8060-195D82190A79}" type="presParOf" srcId="{ACF4EC91-2E32-A646-9BEE-52F995B5314E}" destId="{AD706629-186F-9B4A-8344-D521A3A533E7}" srcOrd="2" destOrd="0" presId="urn:microsoft.com/office/officeart/2005/8/layout/venn2"/>
    <dgm:cxn modelId="{E69CDCEE-C72A-44F8-9D74-BDED5D36908D}" type="presParOf" srcId="{AD706629-186F-9B4A-8344-D521A3A533E7}" destId="{A97F5F4F-81DA-794D-B699-47C0BC20DD9A}" srcOrd="0" destOrd="0" presId="urn:microsoft.com/office/officeart/2005/8/layout/venn2"/>
    <dgm:cxn modelId="{F4D68844-3525-46C4-BD29-20B55C378CEC}" type="presParOf" srcId="{AD706629-186F-9B4A-8344-D521A3A533E7}" destId="{F6B9B3AF-7F96-E649-A05F-CD93FEDCCBF5}" srcOrd="1" destOrd="0" presId="urn:microsoft.com/office/officeart/2005/8/layout/venn2"/>
    <dgm:cxn modelId="{2DCFE138-0AB9-496A-9E80-9F1EA62CEC1A}" type="presParOf" srcId="{ACF4EC91-2E32-A646-9BEE-52F995B5314E}" destId="{E30E0A03-D05C-BF47-ABD7-7D5CB1439FDF}" srcOrd="3" destOrd="0" presId="urn:microsoft.com/office/officeart/2005/8/layout/venn2"/>
    <dgm:cxn modelId="{FABAD486-07C4-4136-A3F1-67E723CC155A}" type="presParOf" srcId="{E30E0A03-D05C-BF47-ABD7-7D5CB1439FDF}" destId="{D65FDE4C-490F-2A4F-B99F-D4F43AA50F49}" srcOrd="0" destOrd="0" presId="urn:microsoft.com/office/officeart/2005/8/layout/venn2"/>
    <dgm:cxn modelId="{722899FB-2F15-45C0-A610-B9610EC5EF21}" type="presParOf" srcId="{E30E0A03-D05C-BF47-ABD7-7D5CB1439FDF}" destId="{24D82735-8027-0148-9119-58D40E22834D}"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BCF54D-9162-2843-90F7-CFD0E4451A76}"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103CE6D-3E3D-A541-8792-C24A8289363B}">
      <dgm:prSet phldrT="[Text]" custT="1"/>
      <dgm:spPr/>
      <dgm:t>
        <a:bodyPr/>
        <a:lstStyle/>
        <a:p>
          <a:r>
            <a:rPr lang="it-IT" sz="2000" noProof="0" dirty="0" smtClean="0">
              <a:latin typeface="+mj-lt"/>
            </a:rPr>
            <a:t>Contesto e risorse</a:t>
          </a:r>
        </a:p>
      </dgm:t>
    </dgm:pt>
    <dgm:pt modelId="{BCBBBB3C-5B85-8345-82DB-C8383A61A075}" type="parTrans" cxnId="{3F0CF342-BB6B-0549-9956-9AC1AF565798}">
      <dgm:prSet/>
      <dgm:spPr/>
      <dgm:t>
        <a:bodyPr/>
        <a:lstStyle/>
        <a:p>
          <a:endParaRPr lang="en-US" sz="2000"/>
        </a:p>
      </dgm:t>
    </dgm:pt>
    <dgm:pt modelId="{98E92905-19D3-AC46-8955-1AE2824ABC0C}" type="sibTrans" cxnId="{3F0CF342-BB6B-0549-9956-9AC1AF565798}">
      <dgm:prSet/>
      <dgm:spPr/>
      <dgm:t>
        <a:bodyPr/>
        <a:lstStyle/>
        <a:p>
          <a:endParaRPr lang="en-US" sz="2000"/>
        </a:p>
      </dgm:t>
    </dgm:pt>
    <dgm:pt modelId="{624FE5C3-6079-C244-AE0F-3D5200691523}">
      <dgm:prSet phldrT="[Text]" custT="1"/>
      <dgm:spPr/>
      <dgm:t>
        <a:bodyPr/>
        <a:lstStyle/>
        <a:p>
          <a:r>
            <a:rPr lang="it-IT" sz="2000" noProof="0" dirty="0" smtClean="0"/>
            <a:t>Popolazione scolastica</a:t>
          </a:r>
          <a:endParaRPr lang="it-IT" sz="2000" noProof="0" dirty="0"/>
        </a:p>
      </dgm:t>
    </dgm:pt>
    <dgm:pt modelId="{8A3674AC-E2E9-2047-BFBD-34EFD9FC943A}" type="parTrans" cxnId="{2DD7E0D7-0D34-754D-BDF3-83827CCC9B31}">
      <dgm:prSet/>
      <dgm:spPr/>
      <dgm:t>
        <a:bodyPr/>
        <a:lstStyle/>
        <a:p>
          <a:endParaRPr lang="en-US" sz="2000"/>
        </a:p>
      </dgm:t>
    </dgm:pt>
    <dgm:pt modelId="{83A19786-9289-0D44-8454-DFE33F7890C9}" type="sibTrans" cxnId="{2DD7E0D7-0D34-754D-BDF3-83827CCC9B31}">
      <dgm:prSet/>
      <dgm:spPr/>
      <dgm:t>
        <a:bodyPr/>
        <a:lstStyle/>
        <a:p>
          <a:endParaRPr lang="en-US" sz="2000"/>
        </a:p>
      </dgm:t>
    </dgm:pt>
    <dgm:pt modelId="{D238402F-D467-444A-B0DC-A2189970094D}">
      <dgm:prSet phldrT="[Text]" custT="1"/>
      <dgm:spPr/>
      <dgm:t>
        <a:bodyPr/>
        <a:lstStyle/>
        <a:p>
          <a:r>
            <a:rPr lang="it-IT" sz="2000" noProof="0" dirty="0" smtClean="0"/>
            <a:t>Esiti </a:t>
          </a:r>
          <a:endParaRPr lang="it-IT" sz="2000" noProof="0" dirty="0"/>
        </a:p>
      </dgm:t>
    </dgm:pt>
    <dgm:pt modelId="{DBC88D1B-006F-0E43-9DA0-6D544D8BBC53}" type="parTrans" cxnId="{60829F9B-3DAD-F347-975A-D8AD4104A926}">
      <dgm:prSet/>
      <dgm:spPr/>
      <dgm:t>
        <a:bodyPr/>
        <a:lstStyle/>
        <a:p>
          <a:endParaRPr lang="en-US" sz="2000"/>
        </a:p>
      </dgm:t>
    </dgm:pt>
    <dgm:pt modelId="{8AF8A33C-1F70-9B45-9E08-77435EF230E0}" type="sibTrans" cxnId="{60829F9B-3DAD-F347-975A-D8AD4104A926}">
      <dgm:prSet/>
      <dgm:spPr/>
      <dgm:t>
        <a:bodyPr/>
        <a:lstStyle/>
        <a:p>
          <a:endParaRPr lang="en-US" sz="2000"/>
        </a:p>
      </dgm:t>
    </dgm:pt>
    <dgm:pt modelId="{AF1A5D8B-0B34-224B-9027-3F28C5960AD8}">
      <dgm:prSet phldrT="[Text]" custT="1"/>
      <dgm:spPr/>
      <dgm:t>
        <a:bodyPr/>
        <a:lstStyle/>
        <a:p>
          <a:r>
            <a:rPr lang="it-IT" sz="2000" noProof="0" dirty="0" smtClean="0"/>
            <a:t>Risultati scolastici</a:t>
          </a:r>
          <a:endParaRPr lang="it-IT" sz="2000" noProof="0" dirty="0"/>
        </a:p>
      </dgm:t>
    </dgm:pt>
    <dgm:pt modelId="{57D5DB8D-098A-4649-8215-F118D90028FA}" type="parTrans" cxnId="{457E8688-E12E-154F-8CD0-8B8BC266A35D}">
      <dgm:prSet/>
      <dgm:spPr/>
      <dgm:t>
        <a:bodyPr/>
        <a:lstStyle/>
        <a:p>
          <a:endParaRPr lang="en-US" sz="2000"/>
        </a:p>
      </dgm:t>
    </dgm:pt>
    <dgm:pt modelId="{C69DBC68-EE74-6848-937F-08255B18675C}" type="sibTrans" cxnId="{457E8688-E12E-154F-8CD0-8B8BC266A35D}">
      <dgm:prSet/>
      <dgm:spPr/>
      <dgm:t>
        <a:bodyPr/>
        <a:lstStyle/>
        <a:p>
          <a:endParaRPr lang="en-US" sz="2000"/>
        </a:p>
      </dgm:t>
    </dgm:pt>
    <dgm:pt modelId="{6F69CFFA-43B4-424B-8F59-0C3167E76590}">
      <dgm:prSet phldrT="[Text]" custT="1"/>
      <dgm:spPr/>
      <dgm:t>
        <a:bodyPr/>
        <a:lstStyle/>
        <a:p>
          <a:r>
            <a:rPr lang="it-IT" sz="2000" noProof="0" dirty="0" smtClean="0"/>
            <a:t>Processi</a:t>
          </a:r>
          <a:endParaRPr lang="it-IT" sz="2000" noProof="0" dirty="0"/>
        </a:p>
      </dgm:t>
    </dgm:pt>
    <dgm:pt modelId="{9B2EF47D-1BB9-D14E-9B0B-EBD2668E1EC5}" type="parTrans" cxnId="{F1460E52-5071-3C40-B303-110F56F9A495}">
      <dgm:prSet/>
      <dgm:spPr/>
      <dgm:t>
        <a:bodyPr/>
        <a:lstStyle/>
        <a:p>
          <a:endParaRPr lang="en-US" sz="2000"/>
        </a:p>
      </dgm:t>
    </dgm:pt>
    <dgm:pt modelId="{7D391C25-1952-F742-8881-8BE3A9ACBD33}" type="sibTrans" cxnId="{F1460E52-5071-3C40-B303-110F56F9A495}">
      <dgm:prSet/>
      <dgm:spPr/>
      <dgm:t>
        <a:bodyPr/>
        <a:lstStyle/>
        <a:p>
          <a:endParaRPr lang="en-US" sz="2000"/>
        </a:p>
      </dgm:t>
    </dgm:pt>
    <dgm:pt modelId="{35DEA08E-4FAF-2B4D-8124-1B5A54E5E927}">
      <dgm:prSet phldrT="[Text]" custT="1"/>
      <dgm:spPr/>
      <dgm:t>
        <a:bodyPr/>
        <a:lstStyle/>
        <a:p>
          <a:r>
            <a:rPr lang="it-IT" sz="2000" noProof="0" dirty="0" smtClean="0"/>
            <a:t>Pratiche educative e didattiche</a:t>
          </a:r>
          <a:endParaRPr lang="it-IT" sz="2000" noProof="0" dirty="0"/>
        </a:p>
      </dgm:t>
    </dgm:pt>
    <dgm:pt modelId="{6A542922-ABA5-2F4C-BB8A-2B3AFA653266}" type="parTrans" cxnId="{E45795CA-EB00-0142-9B4C-E6C373DF46C2}">
      <dgm:prSet/>
      <dgm:spPr/>
      <dgm:t>
        <a:bodyPr/>
        <a:lstStyle/>
        <a:p>
          <a:endParaRPr lang="en-US" sz="2000"/>
        </a:p>
      </dgm:t>
    </dgm:pt>
    <dgm:pt modelId="{D0067D04-CC3D-0745-AB29-2FF6AEFCD135}" type="sibTrans" cxnId="{E45795CA-EB00-0142-9B4C-E6C373DF46C2}">
      <dgm:prSet/>
      <dgm:spPr/>
      <dgm:t>
        <a:bodyPr/>
        <a:lstStyle/>
        <a:p>
          <a:endParaRPr lang="en-US" sz="2000"/>
        </a:p>
      </dgm:t>
    </dgm:pt>
    <dgm:pt modelId="{4106A416-4A7F-6C4A-A8DD-0D5327910586}">
      <dgm:prSet phldrT="[Text]" custT="1"/>
      <dgm:spPr/>
      <dgm:t>
        <a:bodyPr/>
        <a:lstStyle/>
        <a:p>
          <a:r>
            <a:rPr lang="it-IT" sz="2000" noProof="0" dirty="0" smtClean="0"/>
            <a:t>Obiettivi di processo</a:t>
          </a:r>
          <a:endParaRPr lang="it-IT" sz="2000" noProof="0" dirty="0"/>
        </a:p>
      </dgm:t>
    </dgm:pt>
    <dgm:pt modelId="{E1CC5DDF-64AA-9C46-B8AC-97C27C6AA72F}">
      <dgm:prSet phldrT="[Text]" custT="1"/>
      <dgm:spPr/>
      <dgm:t>
        <a:bodyPr/>
        <a:lstStyle/>
        <a:p>
          <a:r>
            <a:rPr lang="it-IT" sz="2000" noProof="0" dirty="0" smtClean="0"/>
            <a:t>Priorità e traguardi</a:t>
          </a:r>
          <a:endParaRPr lang="it-IT" sz="2000" noProof="0" dirty="0"/>
        </a:p>
      </dgm:t>
    </dgm:pt>
    <dgm:pt modelId="{74868E44-3187-9641-891B-F38308F8AE86}">
      <dgm:prSet phldrT="[Text]" custT="1"/>
      <dgm:spPr/>
      <dgm:t>
        <a:bodyPr/>
        <a:lstStyle/>
        <a:p>
          <a:r>
            <a:rPr lang="it-IT" sz="2000" noProof="0" dirty="0" smtClean="0"/>
            <a:t>Individuazione delle priorità</a:t>
          </a:r>
          <a:endParaRPr lang="it-IT" sz="2000" noProof="0" dirty="0"/>
        </a:p>
      </dgm:t>
    </dgm:pt>
    <dgm:pt modelId="{894122A4-0580-A940-99DA-18C4D45C77AF}" type="sibTrans" cxnId="{FFCE17DA-333C-384B-A88D-1BDA75C2EACC}">
      <dgm:prSet/>
      <dgm:spPr/>
      <dgm:t>
        <a:bodyPr/>
        <a:lstStyle/>
        <a:p>
          <a:endParaRPr lang="en-US" sz="2000"/>
        </a:p>
      </dgm:t>
    </dgm:pt>
    <dgm:pt modelId="{9CA0FCAE-8E2A-7946-83A3-904993C73A85}" type="parTrans" cxnId="{FFCE17DA-333C-384B-A88D-1BDA75C2EACC}">
      <dgm:prSet/>
      <dgm:spPr/>
      <dgm:t>
        <a:bodyPr/>
        <a:lstStyle/>
        <a:p>
          <a:endParaRPr lang="en-US" sz="2000"/>
        </a:p>
      </dgm:t>
    </dgm:pt>
    <dgm:pt modelId="{E10411C9-B9AD-8146-9E2F-971DD71BA686}" type="sibTrans" cxnId="{7114FFE8-0541-354D-ADDE-448C09AB8FC0}">
      <dgm:prSet/>
      <dgm:spPr/>
      <dgm:t>
        <a:bodyPr/>
        <a:lstStyle/>
        <a:p>
          <a:endParaRPr lang="en-US" sz="2000"/>
        </a:p>
      </dgm:t>
    </dgm:pt>
    <dgm:pt modelId="{7A8241DD-433E-C949-A02B-AC931C0A8979}" type="parTrans" cxnId="{7114FFE8-0541-354D-ADDE-448C09AB8FC0}">
      <dgm:prSet/>
      <dgm:spPr/>
      <dgm:t>
        <a:bodyPr/>
        <a:lstStyle/>
        <a:p>
          <a:endParaRPr lang="en-US" sz="2000"/>
        </a:p>
      </dgm:t>
    </dgm:pt>
    <dgm:pt modelId="{B20BB63E-B329-D14A-8809-0803FD31A90E}" type="sibTrans" cxnId="{76BAB5F5-7F11-424A-9CC5-3D344B3C9390}">
      <dgm:prSet/>
      <dgm:spPr/>
      <dgm:t>
        <a:bodyPr/>
        <a:lstStyle/>
        <a:p>
          <a:endParaRPr lang="en-US" sz="2000"/>
        </a:p>
      </dgm:t>
    </dgm:pt>
    <dgm:pt modelId="{3D33ABE7-B53B-1946-AFF6-33BB397DA79B}" type="parTrans" cxnId="{76BAB5F5-7F11-424A-9CC5-3D344B3C9390}">
      <dgm:prSet/>
      <dgm:spPr/>
      <dgm:t>
        <a:bodyPr/>
        <a:lstStyle/>
        <a:p>
          <a:endParaRPr lang="en-US" sz="2000"/>
        </a:p>
      </dgm:t>
    </dgm:pt>
    <dgm:pt modelId="{4145ECF5-DDC7-BE40-AC2D-699EEA8074F5}">
      <dgm:prSet phldrT="[Text]" custT="1"/>
      <dgm:spPr/>
      <dgm:t>
        <a:bodyPr/>
        <a:lstStyle/>
        <a:p>
          <a:r>
            <a:rPr lang="it-IT" sz="2000" i="1" noProof="0" dirty="0" smtClean="0"/>
            <a:t>Processo di autovalutazione</a:t>
          </a:r>
          <a:endParaRPr lang="it-IT" sz="2000" i="1" noProof="0" dirty="0"/>
        </a:p>
      </dgm:t>
    </dgm:pt>
    <dgm:pt modelId="{32BFC41D-C2B0-E247-80E8-6B7866AB0EBE}" type="sibTrans" cxnId="{492FD617-184C-7346-9E98-63ABD7EB1E34}">
      <dgm:prSet/>
      <dgm:spPr/>
      <dgm:t>
        <a:bodyPr/>
        <a:lstStyle/>
        <a:p>
          <a:endParaRPr lang="en-US" sz="2000"/>
        </a:p>
      </dgm:t>
    </dgm:pt>
    <dgm:pt modelId="{C7A05B9B-4033-2245-A4BB-F2CA2DD99FD5}" type="parTrans" cxnId="{492FD617-184C-7346-9E98-63ABD7EB1E34}">
      <dgm:prSet/>
      <dgm:spPr/>
      <dgm:t>
        <a:bodyPr/>
        <a:lstStyle/>
        <a:p>
          <a:endParaRPr lang="en-US" sz="2000"/>
        </a:p>
      </dgm:t>
    </dgm:pt>
    <dgm:pt modelId="{6D18F830-E73D-014A-BD59-F19E49A1FF14}">
      <dgm:prSet custT="1"/>
      <dgm:spPr/>
      <dgm:t>
        <a:bodyPr/>
        <a:lstStyle/>
        <a:p>
          <a:r>
            <a:rPr lang="it-IT" sz="2000" noProof="0" dirty="0" smtClean="0"/>
            <a:t>Risultati nelle prove standardizzate</a:t>
          </a:r>
          <a:endParaRPr lang="it-IT" sz="2000" noProof="0" dirty="0"/>
        </a:p>
      </dgm:t>
    </dgm:pt>
    <dgm:pt modelId="{14395877-A369-5F49-8EB5-C9197FF0DE2B}" type="parTrans" cxnId="{0E2351FE-1F7F-3B48-AB47-EEB15B0BD27F}">
      <dgm:prSet/>
      <dgm:spPr/>
      <dgm:t>
        <a:bodyPr/>
        <a:lstStyle/>
        <a:p>
          <a:endParaRPr lang="en-US" sz="2000"/>
        </a:p>
      </dgm:t>
    </dgm:pt>
    <dgm:pt modelId="{4A324C75-ABF5-1F45-AF11-DAFADCFE30A2}" type="sibTrans" cxnId="{0E2351FE-1F7F-3B48-AB47-EEB15B0BD27F}">
      <dgm:prSet/>
      <dgm:spPr/>
      <dgm:t>
        <a:bodyPr/>
        <a:lstStyle/>
        <a:p>
          <a:endParaRPr lang="en-US" sz="2000"/>
        </a:p>
      </dgm:t>
    </dgm:pt>
    <dgm:pt modelId="{D8649127-8017-CF44-B83D-F39D81A3ED04}">
      <dgm:prSet custT="1"/>
      <dgm:spPr/>
      <dgm:t>
        <a:bodyPr/>
        <a:lstStyle/>
        <a:p>
          <a:r>
            <a:rPr lang="it-IT" sz="2000" noProof="0" dirty="0" smtClean="0"/>
            <a:t>Competenze chiave e di cittadinanza</a:t>
          </a:r>
          <a:endParaRPr lang="it-IT" sz="2000" noProof="0" dirty="0"/>
        </a:p>
      </dgm:t>
    </dgm:pt>
    <dgm:pt modelId="{4C9EE82F-CFDB-914F-92A5-2B188327722D}" type="parTrans" cxnId="{8ABD89B6-565A-5F43-BB27-6E0422108643}">
      <dgm:prSet/>
      <dgm:spPr/>
      <dgm:t>
        <a:bodyPr/>
        <a:lstStyle/>
        <a:p>
          <a:endParaRPr lang="en-US" sz="2000"/>
        </a:p>
      </dgm:t>
    </dgm:pt>
    <dgm:pt modelId="{E15B8BF3-332F-6546-ACFE-DD8A089E87A9}" type="sibTrans" cxnId="{8ABD89B6-565A-5F43-BB27-6E0422108643}">
      <dgm:prSet/>
      <dgm:spPr/>
      <dgm:t>
        <a:bodyPr/>
        <a:lstStyle/>
        <a:p>
          <a:endParaRPr lang="en-US" sz="2000"/>
        </a:p>
      </dgm:t>
    </dgm:pt>
    <dgm:pt modelId="{1AC48B4F-56E3-F448-ACC6-66E8B6976A62}">
      <dgm:prSet custT="1"/>
      <dgm:spPr/>
      <dgm:t>
        <a:bodyPr/>
        <a:lstStyle/>
        <a:p>
          <a:r>
            <a:rPr lang="it-IT" sz="2000" noProof="0" dirty="0" smtClean="0"/>
            <a:t>Risultati a distanza</a:t>
          </a:r>
          <a:endParaRPr lang="it-IT" sz="2000" noProof="0" dirty="0"/>
        </a:p>
      </dgm:t>
    </dgm:pt>
    <dgm:pt modelId="{DBA04EE0-2142-1845-924A-603C50B8914D}" type="parTrans" cxnId="{7FD0F30B-F88A-B540-A6CB-04DC42E915EB}">
      <dgm:prSet/>
      <dgm:spPr/>
      <dgm:t>
        <a:bodyPr/>
        <a:lstStyle/>
        <a:p>
          <a:endParaRPr lang="en-US" sz="2000"/>
        </a:p>
      </dgm:t>
    </dgm:pt>
    <dgm:pt modelId="{BF76DEFB-BBC7-6242-A519-507EFE11DE02}" type="sibTrans" cxnId="{7FD0F30B-F88A-B540-A6CB-04DC42E915EB}">
      <dgm:prSet/>
      <dgm:spPr/>
      <dgm:t>
        <a:bodyPr/>
        <a:lstStyle/>
        <a:p>
          <a:endParaRPr lang="en-US" sz="2000"/>
        </a:p>
      </dgm:t>
    </dgm:pt>
    <dgm:pt modelId="{DD3A6AFA-2EFE-2449-BCA8-1D52A94050E1}">
      <dgm:prSet custT="1"/>
      <dgm:spPr/>
      <dgm:t>
        <a:bodyPr/>
        <a:lstStyle/>
        <a:p>
          <a:r>
            <a:rPr lang="it-IT" sz="2000" noProof="0" dirty="0" smtClean="0"/>
            <a:t>Pratiche gestionali e organizzative</a:t>
          </a:r>
          <a:endParaRPr lang="it-IT" sz="2000" noProof="0" dirty="0"/>
        </a:p>
      </dgm:t>
    </dgm:pt>
    <dgm:pt modelId="{951CF4DA-7551-CE4D-B0AB-3A92BF1066E7}" type="parTrans" cxnId="{87C9B72B-61E7-8041-BAEA-C62100305B9D}">
      <dgm:prSet/>
      <dgm:spPr/>
      <dgm:t>
        <a:bodyPr/>
        <a:lstStyle/>
        <a:p>
          <a:endParaRPr lang="en-US" sz="2000"/>
        </a:p>
      </dgm:t>
    </dgm:pt>
    <dgm:pt modelId="{958CB8F5-9269-C54C-A582-7ED6DF28BAD4}" type="sibTrans" cxnId="{87C9B72B-61E7-8041-BAEA-C62100305B9D}">
      <dgm:prSet/>
      <dgm:spPr/>
      <dgm:t>
        <a:bodyPr/>
        <a:lstStyle/>
        <a:p>
          <a:endParaRPr lang="en-US" sz="2000"/>
        </a:p>
      </dgm:t>
    </dgm:pt>
    <dgm:pt modelId="{B52EC455-7ACA-0241-8034-C70A52E67DD1}">
      <dgm:prSet phldrT="[Text]" custT="1"/>
      <dgm:spPr/>
      <dgm:t>
        <a:bodyPr/>
        <a:lstStyle/>
        <a:p>
          <a:r>
            <a:rPr lang="it-IT" sz="2000" noProof="0" dirty="0" smtClean="0"/>
            <a:t>Territorio e capitale sociale</a:t>
          </a:r>
          <a:endParaRPr lang="it-IT" sz="2000" noProof="0" dirty="0"/>
        </a:p>
      </dgm:t>
    </dgm:pt>
    <dgm:pt modelId="{FA9B8DEF-539D-5B48-A4B3-B2DFBEEC3247}" type="parTrans" cxnId="{E30E4416-35B5-2F4A-8913-2AE9A1B5236F}">
      <dgm:prSet/>
      <dgm:spPr/>
      <dgm:t>
        <a:bodyPr/>
        <a:lstStyle/>
        <a:p>
          <a:endParaRPr lang="en-US" sz="2000"/>
        </a:p>
      </dgm:t>
    </dgm:pt>
    <dgm:pt modelId="{DBC80CF6-5569-BE49-A2EA-2CB5E0A087C4}" type="sibTrans" cxnId="{E30E4416-35B5-2F4A-8913-2AE9A1B5236F}">
      <dgm:prSet/>
      <dgm:spPr/>
      <dgm:t>
        <a:bodyPr/>
        <a:lstStyle/>
        <a:p>
          <a:endParaRPr lang="en-US" sz="2000"/>
        </a:p>
      </dgm:t>
    </dgm:pt>
    <dgm:pt modelId="{BE9C3AF7-AE38-A843-8B50-BFA7AD6741DA}">
      <dgm:prSet phldrT="[Text]" custT="1"/>
      <dgm:spPr/>
      <dgm:t>
        <a:bodyPr/>
        <a:lstStyle/>
        <a:p>
          <a:r>
            <a:rPr lang="it-IT" sz="2000" noProof="0" dirty="0" smtClean="0"/>
            <a:t>Risorse economiche e materiali</a:t>
          </a:r>
          <a:endParaRPr lang="it-IT" sz="2000" noProof="0" dirty="0"/>
        </a:p>
      </dgm:t>
    </dgm:pt>
    <dgm:pt modelId="{0495945C-6C2D-DD49-B3C5-5A45B2F2EB97}" type="parTrans" cxnId="{372DB331-99C8-354C-BF26-ABF482010992}">
      <dgm:prSet/>
      <dgm:spPr/>
      <dgm:t>
        <a:bodyPr/>
        <a:lstStyle/>
        <a:p>
          <a:endParaRPr lang="en-US" sz="2000"/>
        </a:p>
      </dgm:t>
    </dgm:pt>
    <dgm:pt modelId="{BA769F90-5E33-0445-8CF7-5D21C0B2D34F}" type="sibTrans" cxnId="{372DB331-99C8-354C-BF26-ABF482010992}">
      <dgm:prSet/>
      <dgm:spPr/>
      <dgm:t>
        <a:bodyPr/>
        <a:lstStyle/>
        <a:p>
          <a:endParaRPr lang="en-US" sz="2000"/>
        </a:p>
      </dgm:t>
    </dgm:pt>
    <dgm:pt modelId="{F3CFE513-D4EE-8E46-840F-BEDE43CD2274}">
      <dgm:prSet phldrT="[Text]" custT="1"/>
      <dgm:spPr/>
      <dgm:t>
        <a:bodyPr/>
        <a:lstStyle/>
        <a:p>
          <a:r>
            <a:rPr lang="it-IT" sz="2000" noProof="0" dirty="0" smtClean="0"/>
            <a:t>Risorse professionali</a:t>
          </a:r>
          <a:endParaRPr lang="it-IT" sz="2000" noProof="0" dirty="0"/>
        </a:p>
      </dgm:t>
    </dgm:pt>
    <dgm:pt modelId="{3463DEDB-C329-4C41-A3D0-44EC145B98C0}" type="parTrans" cxnId="{807CD13C-45F5-C444-A5D9-E1C912EDF6EA}">
      <dgm:prSet/>
      <dgm:spPr/>
      <dgm:t>
        <a:bodyPr/>
        <a:lstStyle/>
        <a:p>
          <a:endParaRPr lang="en-US" sz="2000"/>
        </a:p>
      </dgm:t>
    </dgm:pt>
    <dgm:pt modelId="{536BE340-AD03-ED4D-9910-D64843B289C5}" type="sibTrans" cxnId="{807CD13C-45F5-C444-A5D9-E1C912EDF6EA}">
      <dgm:prSet/>
      <dgm:spPr/>
      <dgm:t>
        <a:bodyPr/>
        <a:lstStyle/>
        <a:p>
          <a:endParaRPr lang="en-US" sz="2000"/>
        </a:p>
      </dgm:t>
    </dgm:pt>
    <dgm:pt modelId="{11FA48C8-72FD-E442-946E-086D2C5FCE98}" type="pres">
      <dgm:prSet presAssocID="{61BCF54D-9162-2843-90F7-CFD0E4451A76}" presName="Name0" presStyleCnt="0">
        <dgm:presLayoutVars>
          <dgm:dir/>
          <dgm:animLvl val="lvl"/>
          <dgm:resizeHandles val="exact"/>
        </dgm:presLayoutVars>
      </dgm:prSet>
      <dgm:spPr/>
      <dgm:t>
        <a:bodyPr/>
        <a:lstStyle/>
        <a:p>
          <a:endParaRPr lang="en-US"/>
        </a:p>
      </dgm:t>
    </dgm:pt>
    <dgm:pt modelId="{9D126E1E-A2C9-184C-8E83-10211E32A8A9}" type="pres">
      <dgm:prSet presAssocID="{0103CE6D-3E3D-A541-8792-C24A8289363B}" presName="linNode" presStyleCnt="0"/>
      <dgm:spPr/>
    </dgm:pt>
    <dgm:pt modelId="{085DAB3D-2763-4344-9250-F06B7E77D793}" type="pres">
      <dgm:prSet presAssocID="{0103CE6D-3E3D-A541-8792-C24A8289363B}" presName="parentText" presStyleLbl="node1" presStyleIdx="0" presStyleCnt="5" custScaleX="86140" custScaleY="107430">
        <dgm:presLayoutVars>
          <dgm:chMax val="1"/>
          <dgm:bulletEnabled val="1"/>
        </dgm:presLayoutVars>
      </dgm:prSet>
      <dgm:spPr/>
      <dgm:t>
        <a:bodyPr/>
        <a:lstStyle/>
        <a:p>
          <a:endParaRPr lang="en-US"/>
        </a:p>
      </dgm:t>
    </dgm:pt>
    <dgm:pt modelId="{E38DAC97-7CB1-C343-9EB0-B320FF76EC1B}" type="pres">
      <dgm:prSet presAssocID="{0103CE6D-3E3D-A541-8792-C24A8289363B}" presName="descendantText" presStyleLbl="alignAccFollowNode1" presStyleIdx="0" presStyleCnt="4" custScaleX="122913" custScaleY="125901">
        <dgm:presLayoutVars>
          <dgm:bulletEnabled val="1"/>
        </dgm:presLayoutVars>
      </dgm:prSet>
      <dgm:spPr/>
      <dgm:t>
        <a:bodyPr/>
        <a:lstStyle/>
        <a:p>
          <a:endParaRPr lang="en-US"/>
        </a:p>
      </dgm:t>
    </dgm:pt>
    <dgm:pt modelId="{B9F328E8-B3FE-0543-B41B-4423A9DA2D96}" type="pres">
      <dgm:prSet presAssocID="{98E92905-19D3-AC46-8955-1AE2824ABC0C}" presName="sp" presStyleCnt="0"/>
      <dgm:spPr/>
    </dgm:pt>
    <dgm:pt modelId="{1FAACD64-EDE4-4548-BC8B-390C92444A1E}" type="pres">
      <dgm:prSet presAssocID="{D238402F-D467-444A-B0DC-A2189970094D}" presName="linNode" presStyleCnt="0"/>
      <dgm:spPr/>
    </dgm:pt>
    <dgm:pt modelId="{D43D219F-1C85-F643-AB99-76CA62F4B78B}" type="pres">
      <dgm:prSet presAssocID="{D238402F-D467-444A-B0DC-A2189970094D}" presName="parentText" presStyleLbl="node1" presStyleIdx="1" presStyleCnt="5" custScaleX="85167" custScaleY="109670" custLinFactNeighborY="1261">
        <dgm:presLayoutVars>
          <dgm:chMax val="1"/>
          <dgm:bulletEnabled val="1"/>
        </dgm:presLayoutVars>
      </dgm:prSet>
      <dgm:spPr/>
      <dgm:t>
        <a:bodyPr/>
        <a:lstStyle/>
        <a:p>
          <a:endParaRPr lang="en-US"/>
        </a:p>
      </dgm:t>
    </dgm:pt>
    <dgm:pt modelId="{09E50141-BA5D-BC46-BB4A-7378B658C4B2}" type="pres">
      <dgm:prSet presAssocID="{D238402F-D467-444A-B0DC-A2189970094D}" presName="descendantText" presStyleLbl="alignAccFollowNode1" presStyleIdx="1" presStyleCnt="4" custScaleX="121498" custScaleY="138262">
        <dgm:presLayoutVars>
          <dgm:bulletEnabled val="1"/>
        </dgm:presLayoutVars>
      </dgm:prSet>
      <dgm:spPr/>
      <dgm:t>
        <a:bodyPr/>
        <a:lstStyle/>
        <a:p>
          <a:endParaRPr lang="en-US"/>
        </a:p>
      </dgm:t>
    </dgm:pt>
    <dgm:pt modelId="{8ECD7E3C-5D5F-D04C-B31B-9FDD50F9C40C}" type="pres">
      <dgm:prSet presAssocID="{8AF8A33C-1F70-9B45-9E08-77435EF230E0}" presName="sp" presStyleCnt="0"/>
      <dgm:spPr/>
    </dgm:pt>
    <dgm:pt modelId="{9D157A9D-DAFB-8840-A695-5163D74987A2}" type="pres">
      <dgm:prSet presAssocID="{6F69CFFA-43B4-424B-8F59-0C3167E76590}" presName="linNode" presStyleCnt="0"/>
      <dgm:spPr/>
    </dgm:pt>
    <dgm:pt modelId="{E8078A24-0ACD-F04C-919A-6D2064D9A113}" type="pres">
      <dgm:prSet presAssocID="{6F69CFFA-43B4-424B-8F59-0C3167E76590}" presName="parentText" presStyleLbl="node1" presStyleIdx="2" presStyleCnt="5" custScaleX="87133">
        <dgm:presLayoutVars>
          <dgm:chMax val="1"/>
          <dgm:bulletEnabled val="1"/>
        </dgm:presLayoutVars>
      </dgm:prSet>
      <dgm:spPr/>
      <dgm:t>
        <a:bodyPr/>
        <a:lstStyle/>
        <a:p>
          <a:endParaRPr lang="en-US"/>
        </a:p>
      </dgm:t>
    </dgm:pt>
    <dgm:pt modelId="{07476801-374B-CC48-808A-E1BE2C4F5E91}" type="pres">
      <dgm:prSet presAssocID="{6F69CFFA-43B4-424B-8F59-0C3167E76590}" presName="descendantText" presStyleLbl="alignAccFollowNode1" presStyleIdx="2" presStyleCnt="4" custScaleX="121267" custScaleY="116485" custLinFactNeighborX="2497" custLinFactNeighborY="0">
        <dgm:presLayoutVars>
          <dgm:bulletEnabled val="1"/>
        </dgm:presLayoutVars>
      </dgm:prSet>
      <dgm:spPr/>
      <dgm:t>
        <a:bodyPr/>
        <a:lstStyle/>
        <a:p>
          <a:endParaRPr lang="en-US"/>
        </a:p>
      </dgm:t>
    </dgm:pt>
    <dgm:pt modelId="{6EC0DA2F-C379-1348-8DF0-40FBC8A33C36}" type="pres">
      <dgm:prSet presAssocID="{7D391C25-1952-F742-8881-8BE3A9ACBD33}" presName="sp" presStyleCnt="0"/>
      <dgm:spPr/>
    </dgm:pt>
    <dgm:pt modelId="{70391CEE-44D0-F640-82F3-39909C8AF5DE}" type="pres">
      <dgm:prSet presAssocID="{4145ECF5-DDC7-BE40-AC2D-699EEA8074F5}" presName="linNode" presStyleCnt="0"/>
      <dgm:spPr/>
    </dgm:pt>
    <dgm:pt modelId="{F2060523-0F09-A04D-B045-1C187A38F328}" type="pres">
      <dgm:prSet presAssocID="{4145ECF5-DDC7-BE40-AC2D-699EEA8074F5}" presName="parentText" presStyleLbl="node1" presStyleIdx="3" presStyleCnt="5" custScaleX="277773" custScaleY="40197" custLinFactNeighborX="2" custLinFactNeighborY="927">
        <dgm:presLayoutVars>
          <dgm:chMax val="1"/>
          <dgm:bulletEnabled val="1"/>
        </dgm:presLayoutVars>
      </dgm:prSet>
      <dgm:spPr/>
      <dgm:t>
        <a:bodyPr/>
        <a:lstStyle/>
        <a:p>
          <a:endParaRPr lang="en-US"/>
        </a:p>
      </dgm:t>
    </dgm:pt>
    <dgm:pt modelId="{E23E0182-2AF5-A740-8DC3-A74CC891A856}" type="pres">
      <dgm:prSet presAssocID="{32BFC41D-C2B0-E247-80E8-6B7866AB0EBE}" presName="sp" presStyleCnt="0"/>
      <dgm:spPr/>
    </dgm:pt>
    <dgm:pt modelId="{E0A41978-559F-EF43-BD2B-C8BA4C84F34E}" type="pres">
      <dgm:prSet presAssocID="{74868E44-3187-9641-891B-F38308F8AE86}" presName="linNode" presStyleCnt="0"/>
      <dgm:spPr/>
    </dgm:pt>
    <dgm:pt modelId="{01817555-0E21-EB45-B538-FEC329963C84}" type="pres">
      <dgm:prSet presAssocID="{74868E44-3187-9641-891B-F38308F8AE86}" presName="parentText" presStyleLbl="node1" presStyleIdx="4" presStyleCnt="5" custScaleX="87213" custLinFactNeighborY="172">
        <dgm:presLayoutVars>
          <dgm:chMax val="1"/>
          <dgm:bulletEnabled val="1"/>
        </dgm:presLayoutVars>
      </dgm:prSet>
      <dgm:spPr/>
      <dgm:t>
        <a:bodyPr/>
        <a:lstStyle/>
        <a:p>
          <a:endParaRPr lang="en-US"/>
        </a:p>
      </dgm:t>
    </dgm:pt>
    <dgm:pt modelId="{7FB0A16A-7741-9246-A96A-7ADEA991608F}" type="pres">
      <dgm:prSet presAssocID="{74868E44-3187-9641-891B-F38308F8AE86}" presName="descendantText" presStyleLbl="alignAccFollowNode1" presStyleIdx="3" presStyleCnt="4" custScaleX="119123" custLinFactNeighborY="215">
        <dgm:presLayoutVars>
          <dgm:bulletEnabled val="1"/>
        </dgm:presLayoutVars>
      </dgm:prSet>
      <dgm:spPr/>
      <dgm:t>
        <a:bodyPr/>
        <a:lstStyle/>
        <a:p>
          <a:endParaRPr lang="en-US"/>
        </a:p>
      </dgm:t>
    </dgm:pt>
  </dgm:ptLst>
  <dgm:cxnLst>
    <dgm:cxn modelId="{7114FFE8-0541-354D-ADDE-448C09AB8FC0}" srcId="{74868E44-3187-9641-891B-F38308F8AE86}" destId="{4106A416-4A7F-6C4A-A8DD-0D5327910586}" srcOrd="1" destOrd="0" parTransId="{7A8241DD-433E-C949-A02B-AC931C0A8979}" sibTransId="{E10411C9-B9AD-8146-9E2F-971DD71BA686}"/>
    <dgm:cxn modelId="{E30E4416-35B5-2F4A-8913-2AE9A1B5236F}" srcId="{0103CE6D-3E3D-A541-8792-C24A8289363B}" destId="{B52EC455-7ACA-0241-8034-C70A52E67DD1}" srcOrd="1" destOrd="0" parTransId="{FA9B8DEF-539D-5B48-A4B3-B2DFBEEC3247}" sibTransId="{DBC80CF6-5569-BE49-A2EA-2CB5E0A087C4}"/>
    <dgm:cxn modelId="{E45795CA-EB00-0142-9B4C-E6C373DF46C2}" srcId="{6F69CFFA-43B4-424B-8F59-0C3167E76590}" destId="{35DEA08E-4FAF-2B4D-8124-1B5A54E5E927}" srcOrd="0" destOrd="0" parTransId="{6A542922-ABA5-2F4C-BB8A-2B3AFA653266}" sibTransId="{D0067D04-CC3D-0745-AB29-2FF6AEFCD135}"/>
    <dgm:cxn modelId="{7FD0F30B-F88A-B540-A6CB-04DC42E915EB}" srcId="{D238402F-D467-444A-B0DC-A2189970094D}" destId="{1AC48B4F-56E3-F448-ACC6-66E8B6976A62}" srcOrd="3" destOrd="0" parTransId="{DBA04EE0-2142-1845-924A-603C50B8914D}" sibTransId="{BF76DEFB-BBC7-6242-A519-507EFE11DE02}"/>
    <dgm:cxn modelId="{CC1CE4AE-7524-4ABD-B64C-177DAF5EAEF2}" type="presOf" srcId="{AF1A5D8B-0B34-224B-9027-3F28C5960AD8}" destId="{09E50141-BA5D-BC46-BB4A-7378B658C4B2}" srcOrd="0" destOrd="0" presId="urn:microsoft.com/office/officeart/2005/8/layout/vList5"/>
    <dgm:cxn modelId="{035DCD14-EF73-44C9-958F-BDAC6A61EC57}" type="presOf" srcId="{0103CE6D-3E3D-A541-8792-C24A8289363B}" destId="{085DAB3D-2763-4344-9250-F06B7E77D793}" srcOrd="0" destOrd="0" presId="urn:microsoft.com/office/officeart/2005/8/layout/vList5"/>
    <dgm:cxn modelId="{1CCBC00C-D783-4693-9E6E-9B0DB7EBB77D}" type="presOf" srcId="{D8649127-8017-CF44-B83D-F39D81A3ED04}" destId="{09E50141-BA5D-BC46-BB4A-7378B658C4B2}" srcOrd="0" destOrd="2" presId="urn:microsoft.com/office/officeart/2005/8/layout/vList5"/>
    <dgm:cxn modelId="{372DB331-99C8-354C-BF26-ABF482010992}" srcId="{0103CE6D-3E3D-A541-8792-C24A8289363B}" destId="{BE9C3AF7-AE38-A843-8B50-BFA7AD6741DA}" srcOrd="2" destOrd="0" parTransId="{0495945C-6C2D-DD49-B3C5-5A45B2F2EB97}" sibTransId="{BA769F90-5E33-0445-8CF7-5D21C0B2D34F}"/>
    <dgm:cxn modelId="{3F0CF342-BB6B-0549-9956-9AC1AF565798}" srcId="{61BCF54D-9162-2843-90F7-CFD0E4451A76}" destId="{0103CE6D-3E3D-A541-8792-C24A8289363B}" srcOrd="0" destOrd="0" parTransId="{BCBBBB3C-5B85-8345-82DB-C8383A61A075}" sibTransId="{98E92905-19D3-AC46-8955-1AE2824ABC0C}"/>
    <dgm:cxn modelId="{6D1C2633-9F79-4062-B0A0-D65CB6C7BFB2}" type="presOf" srcId="{BE9C3AF7-AE38-A843-8B50-BFA7AD6741DA}" destId="{E38DAC97-7CB1-C343-9EB0-B320FF76EC1B}" srcOrd="0" destOrd="2" presId="urn:microsoft.com/office/officeart/2005/8/layout/vList5"/>
    <dgm:cxn modelId="{00E097CA-B314-4F13-A3EE-3E47A03132C8}" type="presOf" srcId="{35DEA08E-4FAF-2B4D-8124-1B5A54E5E927}" destId="{07476801-374B-CC48-808A-E1BE2C4F5E91}" srcOrd="0" destOrd="0" presId="urn:microsoft.com/office/officeart/2005/8/layout/vList5"/>
    <dgm:cxn modelId="{EF37B371-AB20-4D75-9E68-639099ACB954}" type="presOf" srcId="{74868E44-3187-9641-891B-F38308F8AE86}" destId="{01817555-0E21-EB45-B538-FEC329963C84}" srcOrd="0" destOrd="0" presId="urn:microsoft.com/office/officeart/2005/8/layout/vList5"/>
    <dgm:cxn modelId="{0F06F8DA-2FFF-45E8-8240-70F1B353E0E0}" type="presOf" srcId="{E1CC5DDF-64AA-9C46-B8AC-97C27C6AA72F}" destId="{7FB0A16A-7741-9246-A96A-7ADEA991608F}" srcOrd="0" destOrd="0" presId="urn:microsoft.com/office/officeart/2005/8/layout/vList5"/>
    <dgm:cxn modelId="{0E2351FE-1F7F-3B48-AB47-EEB15B0BD27F}" srcId="{D238402F-D467-444A-B0DC-A2189970094D}" destId="{6D18F830-E73D-014A-BD59-F19E49A1FF14}" srcOrd="1" destOrd="0" parTransId="{14395877-A369-5F49-8EB5-C9197FF0DE2B}" sibTransId="{4A324C75-ABF5-1F45-AF11-DAFADCFE30A2}"/>
    <dgm:cxn modelId="{FFCE17DA-333C-384B-A88D-1BDA75C2EACC}" srcId="{61BCF54D-9162-2843-90F7-CFD0E4451A76}" destId="{74868E44-3187-9641-891B-F38308F8AE86}" srcOrd="4" destOrd="0" parTransId="{9CA0FCAE-8E2A-7946-83A3-904993C73A85}" sibTransId="{894122A4-0580-A940-99DA-18C4D45C77AF}"/>
    <dgm:cxn modelId="{960AD6F2-90B2-439C-93EF-BC9C2B3948BB}" type="presOf" srcId="{DD3A6AFA-2EFE-2449-BCA8-1D52A94050E1}" destId="{07476801-374B-CC48-808A-E1BE2C4F5E91}" srcOrd="0" destOrd="1" presId="urn:microsoft.com/office/officeart/2005/8/layout/vList5"/>
    <dgm:cxn modelId="{B2E5C90A-D58F-4CCC-BF8F-F43986B8D1E8}" type="presOf" srcId="{B52EC455-7ACA-0241-8034-C70A52E67DD1}" destId="{E38DAC97-7CB1-C343-9EB0-B320FF76EC1B}" srcOrd="0" destOrd="1" presId="urn:microsoft.com/office/officeart/2005/8/layout/vList5"/>
    <dgm:cxn modelId="{25F2FA04-2967-4402-BBEF-E5AF89CEFFCC}" type="presOf" srcId="{61BCF54D-9162-2843-90F7-CFD0E4451A76}" destId="{11FA48C8-72FD-E442-946E-086D2C5FCE98}" srcOrd="0" destOrd="0" presId="urn:microsoft.com/office/officeart/2005/8/layout/vList5"/>
    <dgm:cxn modelId="{9ECBA944-9A9F-4CF5-991D-EF1372761DCA}" type="presOf" srcId="{1AC48B4F-56E3-F448-ACC6-66E8B6976A62}" destId="{09E50141-BA5D-BC46-BB4A-7378B658C4B2}" srcOrd="0" destOrd="3" presId="urn:microsoft.com/office/officeart/2005/8/layout/vList5"/>
    <dgm:cxn modelId="{807CD13C-45F5-C444-A5D9-E1C912EDF6EA}" srcId="{0103CE6D-3E3D-A541-8792-C24A8289363B}" destId="{F3CFE513-D4EE-8E46-840F-BEDE43CD2274}" srcOrd="3" destOrd="0" parTransId="{3463DEDB-C329-4C41-A3D0-44EC145B98C0}" sibTransId="{536BE340-AD03-ED4D-9910-D64843B289C5}"/>
    <dgm:cxn modelId="{A983A71E-051C-4D07-AAA9-8C09532886B3}" type="presOf" srcId="{F3CFE513-D4EE-8E46-840F-BEDE43CD2274}" destId="{E38DAC97-7CB1-C343-9EB0-B320FF76EC1B}" srcOrd="0" destOrd="3" presId="urn:microsoft.com/office/officeart/2005/8/layout/vList5"/>
    <dgm:cxn modelId="{76BAB5F5-7F11-424A-9CC5-3D344B3C9390}" srcId="{74868E44-3187-9641-891B-F38308F8AE86}" destId="{E1CC5DDF-64AA-9C46-B8AC-97C27C6AA72F}" srcOrd="0" destOrd="0" parTransId="{3D33ABE7-B53B-1946-AFF6-33BB397DA79B}" sibTransId="{B20BB63E-B329-D14A-8809-0803FD31A90E}"/>
    <dgm:cxn modelId="{87C9B72B-61E7-8041-BAEA-C62100305B9D}" srcId="{6F69CFFA-43B4-424B-8F59-0C3167E76590}" destId="{DD3A6AFA-2EFE-2449-BCA8-1D52A94050E1}" srcOrd="1" destOrd="0" parTransId="{951CF4DA-7551-CE4D-B0AB-3A92BF1066E7}" sibTransId="{958CB8F5-9269-C54C-A582-7ED6DF28BAD4}"/>
    <dgm:cxn modelId="{654B41BF-548E-4A40-9652-E9F657150760}" type="presOf" srcId="{D238402F-D467-444A-B0DC-A2189970094D}" destId="{D43D219F-1C85-F643-AB99-76CA62F4B78B}" srcOrd="0" destOrd="0" presId="urn:microsoft.com/office/officeart/2005/8/layout/vList5"/>
    <dgm:cxn modelId="{F1460E52-5071-3C40-B303-110F56F9A495}" srcId="{61BCF54D-9162-2843-90F7-CFD0E4451A76}" destId="{6F69CFFA-43B4-424B-8F59-0C3167E76590}" srcOrd="2" destOrd="0" parTransId="{9B2EF47D-1BB9-D14E-9B0B-EBD2668E1EC5}" sibTransId="{7D391C25-1952-F742-8881-8BE3A9ACBD33}"/>
    <dgm:cxn modelId="{0506D8A7-0ACF-4636-801E-51AFD717B939}" type="presOf" srcId="{6D18F830-E73D-014A-BD59-F19E49A1FF14}" destId="{09E50141-BA5D-BC46-BB4A-7378B658C4B2}" srcOrd="0" destOrd="1" presId="urn:microsoft.com/office/officeart/2005/8/layout/vList5"/>
    <dgm:cxn modelId="{8ABD89B6-565A-5F43-BB27-6E0422108643}" srcId="{D238402F-D467-444A-B0DC-A2189970094D}" destId="{D8649127-8017-CF44-B83D-F39D81A3ED04}" srcOrd="2" destOrd="0" parTransId="{4C9EE82F-CFDB-914F-92A5-2B188327722D}" sibTransId="{E15B8BF3-332F-6546-ACFE-DD8A089E87A9}"/>
    <dgm:cxn modelId="{E0044E4F-5315-49EB-9BC5-7558AC755BED}" type="presOf" srcId="{4106A416-4A7F-6C4A-A8DD-0D5327910586}" destId="{7FB0A16A-7741-9246-A96A-7ADEA991608F}" srcOrd="0" destOrd="1" presId="urn:microsoft.com/office/officeart/2005/8/layout/vList5"/>
    <dgm:cxn modelId="{570FF0B8-B59E-484C-9465-E2B63AC01D8E}" type="presOf" srcId="{6F69CFFA-43B4-424B-8F59-0C3167E76590}" destId="{E8078A24-0ACD-F04C-919A-6D2064D9A113}" srcOrd="0" destOrd="0" presId="urn:microsoft.com/office/officeart/2005/8/layout/vList5"/>
    <dgm:cxn modelId="{60829F9B-3DAD-F347-975A-D8AD4104A926}" srcId="{61BCF54D-9162-2843-90F7-CFD0E4451A76}" destId="{D238402F-D467-444A-B0DC-A2189970094D}" srcOrd="1" destOrd="0" parTransId="{DBC88D1B-006F-0E43-9DA0-6D544D8BBC53}" sibTransId="{8AF8A33C-1F70-9B45-9E08-77435EF230E0}"/>
    <dgm:cxn modelId="{492FD617-184C-7346-9E98-63ABD7EB1E34}" srcId="{61BCF54D-9162-2843-90F7-CFD0E4451A76}" destId="{4145ECF5-DDC7-BE40-AC2D-699EEA8074F5}" srcOrd="3" destOrd="0" parTransId="{C7A05B9B-4033-2245-A4BB-F2CA2DD99FD5}" sibTransId="{32BFC41D-C2B0-E247-80E8-6B7866AB0EBE}"/>
    <dgm:cxn modelId="{457E8688-E12E-154F-8CD0-8B8BC266A35D}" srcId="{D238402F-D467-444A-B0DC-A2189970094D}" destId="{AF1A5D8B-0B34-224B-9027-3F28C5960AD8}" srcOrd="0" destOrd="0" parTransId="{57D5DB8D-098A-4649-8215-F118D90028FA}" sibTransId="{C69DBC68-EE74-6848-937F-08255B18675C}"/>
    <dgm:cxn modelId="{2DD7E0D7-0D34-754D-BDF3-83827CCC9B31}" srcId="{0103CE6D-3E3D-A541-8792-C24A8289363B}" destId="{624FE5C3-6079-C244-AE0F-3D5200691523}" srcOrd="0" destOrd="0" parTransId="{8A3674AC-E2E9-2047-BFBD-34EFD9FC943A}" sibTransId="{83A19786-9289-0D44-8454-DFE33F7890C9}"/>
    <dgm:cxn modelId="{B287FEE9-08D7-41B7-BAF3-CE3882F95603}" type="presOf" srcId="{624FE5C3-6079-C244-AE0F-3D5200691523}" destId="{E38DAC97-7CB1-C343-9EB0-B320FF76EC1B}" srcOrd="0" destOrd="0" presId="urn:microsoft.com/office/officeart/2005/8/layout/vList5"/>
    <dgm:cxn modelId="{B4615D3D-1ADD-45CD-8555-A4FD3DE364C0}" type="presOf" srcId="{4145ECF5-DDC7-BE40-AC2D-699EEA8074F5}" destId="{F2060523-0F09-A04D-B045-1C187A38F328}" srcOrd="0" destOrd="0" presId="urn:microsoft.com/office/officeart/2005/8/layout/vList5"/>
    <dgm:cxn modelId="{294C35F7-1870-408B-9962-52C08F94F0F2}" type="presParOf" srcId="{11FA48C8-72FD-E442-946E-086D2C5FCE98}" destId="{9D126E1E-A2C9-184C-8E83-10211E32A8A9}" srcOrd="0" destOrd="0" presId="urn:microsoft.com/office/officeart/2005/8/layout/vList5"/>
    <dgm:cxn modelId="{75735780-F997-4EEC-ACC3-6DA2DD502EC6}" type="presParOf" srcId="{9D126E1E-A2C9-184C-8E83-10211E32A8A9}" destId="{085DAB3D-2763-4344-9250-F06B7E77D793}" srcOrd="0" destOrd="0" presId="urn:microsoft.com/office/officeart/2005/8/layout/vList5"/>
    <dgm:cxn modelId="{4B567678-7F0E-4B6C-819C-58A494371228}" type="presParOf" srcId="{9D126E1E-A2C9-184C-8E83-10211E32A8A9}" destId="{E38DAC97-7CB1-C343-9EB0-B320FF76EC1B}" srcOrd="1" destOrd="0" presId="urn:microsoft.com/office/officeart/2005/8/layout/vList5"/>
    <dgm:cxn modelId="{B721AA44-8374-40A1-9607-553BD3B69222}" type="presParOf" srcId="{11FA48C8-72FD-E442-946E-086D2C5FCE98}" destId="{B9F328E8-B3FE-0543-B41B-4423A9DA2D96}" srcOrd="1" destOrd="0" presId="urn:microsoft.com/office/officeart/2005/8/layout/vList5"/>
    <dgm:cxn modelId="{EC011AD8-C38C-4675-9C3B-57B7A54BE283}" type="presParOf" srcId="{11FA48C8-72FD-E442-946E-086D2C5FCE98}" destId="{1FAACD64-EDE4-4548-BC8B-390C92444A1E}" srcOrd="2" destOrd="0" presId="urn:microsoft.com/office/officeart/2005/8/layout/vList5"/>
    <dgm:cxn modelId="{17F47F42-7142-4B49-9CD6-7656868A6784}" type="presParOf" srcId="{1FAACD64-EDE4-4548-BC8B-390C92444A1E}" destId="{D43D219F-1C85-F643-AB99-76CA62F4B78B}" srcOrd="0" destOrd="0" presId="urn:microsoft.com/office/officeart/2005/8/layout/vList5"/>
    <dgm:cxn modelId="{1396FD0F-523D-4360-879B-EE34A575EABB}" type="presParOf" srcId="{1FAACD64-EDE4-4548-BC8B-390C92444A1E}" destId="{09E50141-BA5D-BC46-BB4A-7378B658C4B2}" srcOrd="1" destOrd="0" presId="urn:microsoft.com/office/officeart/2005/8/layout/vList5"/>
    <dgm:cxn modelId="{EFC6E385-7081-40E5-9A02-A729D8A15DB6}" type="presParOf" srcId="{11FA48C8-72FD-E442-946E-086D2C5FCE98}" destId="{8ECD7E3C-5D5F-D04C-B31B-9FDD50F9C40C}" srcOrd="3" destOrd="0" presId="urn:microsoft.com/office/officeart/2005/8/layout/vList5"/>
    <dgm:cxn modelId="{DBF8177B-E72C-4EE0-BCF1-B0378366DBBB}" type="presParOf" srcId="{11FA48C8-72FD-E442-946E-086D2C5FCE98}" destId="{9D157A9D-DAFB-8840-A695-5163D74987A2}" srcOrd="4" destOrd="0" presId="urn:microsoft.com/office/officeart/2005/8/layout/vList5"/>
    <dgm:cxn modelId="{8D0D04E1-4DE6-460C-B8C7-3CD48572C88B}" type="presParOf" srcId="{9D157A9D-DAFB-8840-A695-5163D74987A2}" destId="{E8078A24-0ACD-F04C-919A-6D2064D9A113}" srcOrd="0" destOrd="0" presId="urn:microsoft.com/office/officeart/2005/8/layout/vList5"/>
    <dgm:cxn modelId="{CFFA8265-3CCD-445D-8F24-694EFCDEC1A4}" type="presParOf" srcId="{9D157A9D-DAFB-8840-A695-5163D74987A2}" destId="{07476801-374B-CC48-808A-E1BE2C4F5E91}" srcOrd="1" destOrd="0" presId="urn:microsoft.com/office/officeart/2005/8/layout/vList5"/>
    <dgm:cxn modelId="{33C92EA9-E198-4480-BDA9-3EBE53E029F0}" type="presParOf" srcId="{11FA48C8-72FD-E442-946E-086D2C5FCE98}" destId="{6EC0DA2F-C379-1348-8DF0-40FBC8A33C36}" srcOrd="5" destOrd="0" presId="urn:microsoft.com/office/officeart/2005/8/layout/vList5"/>
    <dgm:cxn modelId="{C6C218A6-2A8E-44DC-A05E-0EAB1ED63F68}" type="presParOf" srcId="{11FA48C8-72FD-E442-946E-086D2C5FCE98}" destId="{70391CEE-44D0-F640-82F3-39909C8AF5DE}" srcOrd="6" destOrd="0" presId="urn:microsoft.com/office/officeart/2005/8/layout/vList5"/>
    <dgm:cxn modelId="{80175905-2C8B-4E38-9F93-8674F351E675}" type="presParOf" srcId="{70391CEE-44D0-F640-82F3-39909C8AF5DE}" destId="{F2060523-0F09-A04D-B045-1C187A38F328}" srcOrd="0" destOrd="0" presId="urn:microsoft.com/office/officeart/2005/8/layout/vList5"/>
    <dgm:cxn modelId="{48C221F6-E697-426F-B61E-43444F53AB85}" type="presParOf" srcId="{11FA48C8-72FD-E442-946E-086D2C5FCE98}" destId="{E23E0182-2AF5-A740-8DC3-A74CC891A856}" srcOrd="7" destOrd="0" presId="urn:microsoft.com/office/officeart/2005/8/layout/vList5"/>
    <dgm:cxn modelId="{5CB49F8E-F338-48B1-8F3D-32D126ABAD86}" type="presParOf" srcId="{11FA48C8-72FD-E442-946E-086D2C5FCE98}" destId="{E0A41978-559F-EF43-BD2B-C8BA4C84F34E}" srcOrd="8" destOrd="0" presId="urn:microsoft.com/office/officeart/2005/8/layout/vList5"/>
    <dgm:cxn modelId="{0E9EA307-DF44-490A-8938-C116FFC742AD}" type="presParOf" srcId="{E0A41978-559F-EF43-BD2B-C8BA4C84F34E}" destId="{01817555-0E21-EB45-B538-FEC329963C84}" srcOrd="0" destOrd="0" presId="urn:microsoft.com/office/officeart/2005/8/layout/vList5"/>
    <dgm:cxn modelId="{DB97E7EE-633A-4242-B296-FFBB3DFB0C11}" type="presParOf" srcId="{E0A41978-559F-EF43-BD2B-C8BA4C84F34E}" destId="{7FB0A16A-7741-9246-A96A-7ADEA991608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F3C3B2-B251-C54F-A94B-1A158743CEA6}">
      <dsp:nvSpPr>
        <dsp:cNvPr id="0" name=""/>
        <dsp:cNvSpPr/>
      </dsp:nvSpPr>
      <dsp:spPr>
        <a:xfrm>
          <a:off x="1115613" y="0"/>
          <a:ext cx="7772400" cy="4525963"/>
        </a:xfrm>
        <a:prstGeom prst="rightArrow">
          <a:avLst/>
        </a:prstGeom>
        <a:blipFill rotWithShape="0">
          <a:blip xmlns:r="http://schemas.openxmlformats.org/officeDocument/2006/relationships" r:embed="rId1">
            <a:duotone>
              <a:schemeClr val="accent1">
                <a:tint val="40000"/>
                <a:hueOff val="0"/>
                <a:satOff val="0"/>
                <a:lumOff val="0"/>
                <a:alphaOff val="0"/>
                <a:shade val="22000"/>
                <a:satMod val="160000"/>
              </a:schemeClr>
              <a:schemeClr val="accent1">
                <a:tint val="40000"/>
                <a:hueOff val="0"/>
                <a:satOff val="0"/>
                <a:lumOff val="0"/>
                <a:alphaOff val="0"/>
                <a:shade val="45000"/>
                <a:satMod val="100000"/>
              </a:schemeClr>
            </a:duotone>
          </a:blip>
          <a:tile tx="0" ty="0" sx="65000" sy="65000" flip="none" algn="ctr"/>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E36BA44-05BF-AD4A-A187-7E95ABAE889E}">
      <dsp:nvSpPr>
        <dsp:cNvPr id="0" name=""/>
        <dsp:cNvSpPr/>
      </dsp:nvSpPr>
      <dsp:spPr>
        <a:xfrm>
          <a:off x="251519" y="1329058"/>
          <a:ext cx="2070963" cy="1810385"/>
        </a:xfrm>
        <a:prstGeom prst="roundRect">
          <a:avLst/>
        </a:prstGeom>
        <a:blipFill rotWithShape="0">
          <a:blip xmlns:r="http://schemas.openxmlformats.org/officeDocument/2006/relationships" r:embed="rId1">
            <a:duotone>
              <a:schemeClr val="accent1">
                <a:alpha val="90000"/>
                <a:hueOff val="0"/>
                <a:satOff val="0"/>
                <a:lumOff val="0"/>
                <a:alphaOff val="0"/>
                <a:shade val="22000"/>
                <a:satMod val="160000"/>
              </a:schemeClr>
              <a:schemeClr val="accent1">
                <a:alpha val="90000"/>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noProof="0" dirty="0" smtClean="0">
              <a:latin typeface="+mj-lt"/>
            </a:rPr>
            <a:t>Autovalutazione (RAV)</a:t>
          </a:r>
          <a:endParaRPr lang="it-IT" sz="1900" kern="1200" noProof="0" dirty="0">
            <a:latin typeface="+mj-lt"/>
          </a:endParaRPr>
        </a:p>
      </dsp:txBody>
      <dsp:txXfrm>
        <a:off x="251519" y="1329058"/>
        <a:ext cx="2070963" cy="1810385"/>
      </dsp:txXfrm>
    </dsp:sp>
    <dsp:sp modelId="{1A99EAF0-CA84-464F-A025-DE2134F8849D}">
      <dsp:nvSpPr>
        <dsp:cNvPr id="0" name=""/>
        <dsp:cNvSpPr/>
      </dsp:nvSpPr>
      <dsp:spPr>
        <a:xfrm>
          <a:off x="2627790" y="1329058"/>
          <a:ext cx="1658242" cy="1810385"/>
        </a:xfrm>
        <a:prstGeom prst="roundRect">
          <a:avLst/>
        </a:prstGeom>
        <a:blipFill rotWithShape="0">
          <a:blip xmlns:r="http://schemas.openxmlformats.org/officeDocument/2006/relationships" r:embed="rId1">
            <a:duotone>
              <a:schemeClr val="accent1">
                <a:alpha val="90000"/>
                <a:hueOff val="0"/>
                <a:satOff val="0"/>
                <a:lumOff val="0"/>
                <a:alphaOff val="-13333"/>
                <a:shade val="22000"/>
                <a:satMod val="160000"/>
              </a:schemeClr>
              <a:schemeClr val="accent1">
                <a:alpha val="90000"/>
                <a:hueOff val="0"/>
                <a:satOff val="0"/>
                <a:lumOff val="0"/>
                <a:alphaOff val="-13333"/>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noProof="0" dirty="0" smtClean="0">
              <a:latin typeface="+mj-lt"/>
            </a:rPr>
            <a:t>Valutazione esterna</a:t>
          </a:r>
          <a:endParaRPr lang="it-IT" sz="1900" kern="1200" noProof="0" dirty="0">
            <a:latin typeface="+mj-lt"/>
          </a:endParaRPr>
        </a:p>
      </dsp:txBody>
      <dsp:txXfrm>
        <a:off x="2627790" y="1329058"/>
        <a:ext cx="1658242" cy="1810385"/>
      </dsp:txXfrm>
    </dsp:sp>
    <dsp:sp modelId="{7898CF8F-340F-3E4F-AB3A-46A5AAC42978}">
      <dsp:nvSpPr>
        <dsp:cNvPr id="0" name=""/>
        <dsp:cNvSpPr/>
      </dsp:nvSpPr>
      <dsp:spPr>
        <a:xfrm>
          <a:off x="4427984" y="1329058"/>
          <a:ext cx="2002859" cy="1810385"/>
        </a:xfrm>
        <a:prstGeom prst="roundRect">
          <a:avLst/>
        </a:prstGeom>
        <a:blipFill rotWithShape="0">
          <a:blip xmlns:r="http://schemas.openxmlformats.org/officeDocument/2006/relationships" r:embed="rId1">
            <a:duotone>
              <a:schemeClr val="accent1">
                <a:alpha val="90000"/>
                <a:hueOff val="0"/>
                <a:satOff val="0"/>
                <a:lumOff val="0"/>
                <a:alphaOff val="-26667"/>
                <a:shade val="22000"/>
                <a:satMod val="160000"/>
              </a:schemeClr>
              <a:schemeClr val="accent1">
                <a:alpha val="90000"/>
                <a:hueOff val="0"/>
                <a:satOff val="0"/>
                <a:lumOff val="0"/>
                <a:alphaOff val="-26667"/>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noProof="0" dirty="0" smtClean="0">
              <a:latin typeface="+mj-lt"/>
            </a:rPr>
            <a:t>Azioni di miglioramento</a:t>
          </a:r>
          <a:endParaRPr lang="it-IT" sz="1900" kern="1200" noProof="0" dirty="0">
            <a:latin typeface="+mj-lt"/>
          </a:endParaRPr>
        </a:p>
      </dsp:txBody>
      <dsp:txXfrm>
        <a:off x="4427984" y="1329058"/>
        <a:ext cx="2002859" cy="1810385"/>
      </dsp:txXfrm>
    </dsp:sp>
    <dsp:sp modelId="{1E513D67-24F7-D64C-A3EA-B6C7409E8496}">
      <dsp:nvSpPr>
        <dsp:cNvPr id="0" name=""/>
        <dsp:cNvSpPr/>
      </dsp:nvSpPr>
      <dsp:spPr>
        <a:xfrm>
          <a:off x="6564105" y="1329058"/>
          <a:ext cx="2579894" cy="1810385"/>
        </a:xfrm>
        <a:prstGeom prst="roundRect">
          <a:avLst/>
        </a:prstGeom>
        <a:blipFill rotWithShape="0">
          <a:blip xmlns:r="http://schemas.openxmlformats.org/officeDocument/2006/relationships" r:embed="rId1">
            <a:duotone>
              <a:schemeClr val="accent1">
                <a:alpha val="90000"/>
                <a:hueOff val="0"/>
                <a:satOff val="0"/>
                <a:lumOff val="0"/>
                <a:alphaOff val="-40000"/>
                <a:shade val="22000"/>
                <a:satMod val="160000"/>
              </a:schemeClr>
              <a:schemeClr val="accent1">
                <a:alpha val="90000"/>
                <a:hueOff val="0"/>
                <a:satOff val="0"/>
                <a:lumOff val="0"/>
                <a:alphaOff val="-4000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t-IT" sz="1900" kern="1200" noProof="0" dirty="0" smtClean="0">
              <a:latin typeface="+mj-lt"/>
            </a:rPr>
            <a:t>Rendicontazione sociale</a:t>
          </a:r>
          <a:endParaRPr lang="it-IT" sz="1900" kern="1200" noProof="0" dirty="0">
            <a:latin typeface="+mj-lt"/>
          </a:endParaRPr>
        </a:p>
      </dsp:txBody>
      <dsp:txXfrm>
        <a:off x="6564105" y="1329058"/>
        <a:ext cx="2579894"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082E0-D4FB-E943-BCF5-DD40CC09A11C}">
      <dsp:nvSpPr>
        <dsp:cNvPr id="0" name=""/>
        <dsp:cNvSpPr/>
      </dsp:nvSpPr>
      <dsp:spPr>
        <a:xfrm>
          <a:off x="2335585" y="0"/>
          <a:ext cx="4653356" cy="4653356"/>
        </a:xfrm>
        <a:prstGeom prst="ellipse">
          <a:avLst/>
        </a:prstGeom>
        <a:solidFill>
          <a:schemeClr val="accent1">
            <a:shade val="50000"/>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noProof="0" dirty="0" smtClean="0">
              <a:latin typeface="+mj-lt"/>
            </a:rPr>
            <a:t>SNV</a:t>
          </a:r>
          <a:endParaRPr lang="it-IT" sz="2000" kern="1200" noProof="0" dirty="0">
            <a:latin typeface="+mj-lt"/>
          </a:endParaRPr>
        </a:p>
      </dsp:txBody>
      <dsp:txXfrm>
        <a:off x="4011724" y="232667"/>
        <a:ext cx="1301078" cy="698003"/>
      </dsp:txXfrm>
    </dsp:sp>
    <dsp:sp modelId="{B8652EC2-06DF-134C-9107-03B115E87D04}">
      <dsp:nvSpPr>
        <dsp:cNvPr id="0" name=""/>
        <dsp:cNvSpPr/>
      </dsp:nvSpPr>
      <dsp:spPr>
        <a:xfrm>
          <a:off x="2800921" y="930671"/>
          <a:ext cx="3722684" cy="3722684"/>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noProof="0" dirty="0" smtClean="0">
              <a:latin typeface="+mj-lt"/>
            </a:rPr>
            <a:t>Invalsi</a:t>
          </a:r>
          <a:endParaRPr lang="it-IT" sz="2000" kern="1200" noProof="0" dirty="0">
            <a:latin typeface="+mj-lt"/>
          </a:endParaRPr>
        </a:p>
      </dsp:txBody>
      <dsp:txXfrm>
        <a:off x="4011724" y="1154032"/>
        <a:ext cx="1301078" cy="670083"/>
      </dsp:txXfrm>
    </dsp:sp>
    <dsp:sp modelId="{A97F5F4F-81DA-794D-B699-47C0BC20DD9A}">
      <dsp:nvSpPr>
        <dsp:cNvPr id="0" name=""/>
        <dsp:cNvSpPr/>
      </dsp:nvSpPr>
      <dsp:spPr>
        <a:xfrm>
          <a:off x="3266257" y="1861342"/>
          <a:ext cx="2792013" cy="2792013"/>
        </a:xfrm>
        <a:prstGeom prst="ellipse">
          <a:avLst/>
        </a:prstGeom>
        <a:solidFill>
          <a:schemeClr val="accent1">
            <a:shade val="50000"/>
            <a:hueOff val="-568983"/>
            <a:satOff val="-30245"/>
            <a:lumOff val="47767"/>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noProof="0" dirty="0" smtClean="0">
              <a:latin typeface="+mj-lt"/>
            </a:rPr>
            <a:t>Indire</a:t>
          </a:r>
          <a:endParaRPr lang="it-IT" sz="2000" kern="1200" noProof="0" dirty="0">
            <a:latin typeface="+mj-lt"/>
          </a:endParaRPr>
        </a:p>
      </dsp:txBody>
      <dsp:txXfrm>
        <a:off x="4011724" y="2070743"/>
        <a:ext cx="1301078" cy="628203"/>
      </dsp:txXfrm>
    </dsp:sp>
    <dsp:sp modelId="{D65FDE4C-490F-2A4F-B99F-D4F43AA50F49}">
      <dsp:nvSpPr>
        <dsp:cNvPr id="0" name=""/>
        <dsp:cNvSpPr/>
      </dsp:nvSpPr>
      <dsp:spPr>
        <a:xfrm>
          <a:off x="3731592" y="2792013"/>
          <a:ext cx="1861342" cy="1861342"/>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noProof="0" dirty="0" smtClean="0">
              <a:latin typeface="+mj-lt"/>
            </a:rPr>
            <a:t>Contingente ispettivo </a:t>
          </a:r>
          <a:endParaRPr lang="it-IT" sz="2000" kern="1200" noProof="0" dirty="0">
            <a:latin typeface="+mj-lt"/>
          </a:endParaRPr>
        </a:p>
      </dsp:txBody>
      <dsp:txXfrm>
        <a:off x="4004180" y="3257349"/>
        <a:ext cx="1316167" cy="9306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082E0-D4FB-E943-BCF5-DD40CC09A11C}">
      <dsp:nvSpPr>
        <dsp:cNvPr id="0" name=""/>
        <dsp:cNvSpPr/>
      </dsp:nvSpPr>
      <dsp:spPr>
        <a:xfrm>
          <a:off x="133539" y="0"/>
          <a:ext cx="1738000" cy="1738000"/>
        </a:xfrm>
        <a:prstGeom prst="ellipse">
          <a:avLst/>
        </a:prstGeom>
        <a:solidFill>
          <a:schemeClr val="accent1">
            <a:shade val="50000"/>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kern="1200" noProof="0" dirty="0" smtClean="0"/>
            <a:t>SNV</a:t>
          </a:r>
          <a:endParaRPr lang="it-IT" sz="600" kern="1200" noProof="0" dirty="0"/>
        </a:p>
      </dsp:txBody>
      <dsp:txXfrm>
        <a:off x="759567" y="86899"/>
        <a:ext cx="485944" cy="260700"/>
      </dsp:txXfrm>
    </dsp:sp>
    <dsp:sp modelId="{B8652EC2-06DF-134C-9107-03B115E87D04}">
      <dsp:nvSpPr>
        <dsp:cNvPr id="0" name=""/>
        <dsp:cNvSpPr/>
      </dsp:nvSpPr>
      <dsp:spPr>
        <a:xfrm>
          <a:off x="307339" y="347599"/>
          <a:ext cx="1390400" cy="1390400"/>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Invalsi</a:t>
          </a:r>
          <a:endParaRPr lang="it-IT" sz="600" kern="1200" noProof="0" dirty="0"/>
        </a:p>
      </dsp:txBody>
      <dsp:txXfrm>
        <a:off x="759567" y="431023"/>
        <a:ext cx="485944" cy="250272"/>
      </dsp:txXfrm>
    </dsp:sp>
    <dsp:sp modelId="{A97F5F4F-81DA-794D-B699-47C0BC20DD9A}">
      <dsp:nvSpPr>
        <dsp:cNvPr id="0" name=""/>
        <dsp:cNvSpPr/>
      </dsp:nvSpPr>
      <dsp:spPr>
        <a:xfrm>
          <a:off x="481139" y="695199"/>
          <a:ext cx="1042800" cy="1042800"/>
        </a:xfrm>
        <a:prstGeom prst="ellipse">
          <a:avLst/>
        </a:prstGeom>
        <a:solidFill>
          <a:schemeClr val="accent1">
            <a:shade val="50000"/>
            <a:hueOff val="-568983"/>
            <a:satOff val="-30245"/>
            <a:lumOff val="47767"/>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Indire</a:t>
          </a:r>
          <a:endParaRPr lang="it-IT" sz="600" kern="1200" noProof="0" dirty="0"/>
        </a:p>
      </dsp:txBody>
      <dsp:txXfrm>
        <a:off x="759567" y="773409"/>
        <a:ext cx="485944" cy="234630"/>
      </dsp:txXfrm>
    </dsp:sp>
    <dsp:sp modelId="{D65FDE4C-490F-2A4F-B99F-D4F43AA50F49}">
      <dsp:nvSpPr>
        <dsp:cNvPr id="0" name=""/>
        <dsp:cNvSpPr/>
      </dsp:nvSpPr>
      <dsp:spPr>
        <a:xfrm>
          <a:off x="642607" y="1042800"/>
          <a:ext cx="695200" cy="695200"/>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Contingente ispettivo </a:t>
          </a:r>
          <a:endParaRPr lang="it-IT" sz="600" kern="1200" noProof="0" dirty="0"/>
        </a:p>
      </dsp:txBody>
      <dsp:txXfrm>
        <a:off x="744416" y="1216600"/>
        <a:ext cx="491580" cy="3476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082E0-D4FB-E943-BCF5-DD40CC09A11C}">
      <dsp:nvSpPr>
        <dsp:cNvPr id="0" name=""/>
        <dsp:cNvSpPr/>
      </dsp:nvSpPr>
      <dsp:spPr>
        <a:xfrm>
          <a:off x="133539" y="0"/>
          <a:ext cx="1738000" cy="1738000"/>
        </a:xfrm>
        <a:prstGeom prst="ellipse">
          <a:avLst/>
        </a:prstGeom>
        <a:solidFill>
          <a:schemeClr val="accent1">
            <a:shade val="50000"/>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kern="1200" noProof="0" dirty="0" smtClean="0"/>
            <a:t>SNV</a:t>
          </a:r>
          <a:endParaRPr lang="it-IT" sz="600" kern="1200" noProof="0" dirty="0"/>
        </a:p>
      </dsp:txBody>
      <dsp:txXfrm>
        <a:off x="759567" y="86899"/>
        <a:ext cx="485944" cy="260700"/>
      </dsp:txXfrm>
    </dsp:sp>
    <dsp:sp modelId="{B8652EC2-06DF-134C-9107-03B115E87D04}">
      <dsp:nvSpPr>
        <dsp:cNvPr id="0" name=""/>
        <dsp:cNvSpPr/>
      </dsp:nvSpPr>
      <dsp:spPr>
        <a:xfrm>
          <a:off x="307339" y="347599"/>
          <a:ext cx="1390400" cy="1390400"/>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Invalsi</a:t>
          </a:r>
          <a:endParaRPr lang="it-IT" sz="600" kern="1200" noProof="0" dirty="0"/>
        </a:p>
      </dsp:txBody>
      <dsp:txXfrm>
        <a:off x="759567" y="431023"/>
        <a:ext cx="485944" cy="250272"/>
      </dsp:txXfrm>
    </dsp:sp>
    <dsp:sp modelId="{A97F5F4F-81DA-794D-B699-47C0BC20DD9A}">
      <dsp:nvSpPr>
        <dsp:cNvPr id="0" name=""/>
        <dsp:cNvSpPr/>
      </dsp:nvSpPr>
      <dsp:spPr>
        <a:xfrm>
          <a:off x="481139" y="695199"/>
          <a:ext cx="1042800" cy="1042800"/>
        </a:xfrm>
        <a:prstGeom prst="ellipse">
          <a:avLst/>
        </a:prstGeom>
        <a:solidFill>
          <a:schemeClr val="accent1">
            <a:shade val="50000"/>
            <a:hueOff val="-568983"/>
            <a:satOff val="-30245"/>
            <a:lumOff val="47767"/>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Indire</a:t>
          </a:r>
          <a:endParaRPr lang="it-IT" sz="600" kern="1200" noProof="0" dirty="0"/>
        </a:p>
      </dsp:txBody>
      <dsp:txXfrm>
        <a:off x="759567" y="773409"/>
        <a:ext cx="485944" cy="234630"/>
      </dsp:txXfrm>
    </dsp:sp>
    <dsp:sp modelId="{D65FDE4C-490F-2A4F-B99F-D4F43AA50F49}">
      <dsp:nvSpPr>
        <dsp:cNvPr id="0" name=""/>
        <dsp:cNvSpPr/>
      </dsp:nvSpPr>
      <dsp:spPr>
        <a:xfrm>
          <a:off x="642607" y="1042800"/>
          <a:ext cx="695200" cy="695200"/>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Contingente ispettivo </a:t>
          </a:r>
          <a:endParaRPr lang="it-IT" sz="600" kern="1200" noProof="0" dirty="0"/>
        </a:p>
      </dsp:txBody>
      <dsp:txXfrm>
        <a:off x="744416" y="1216600"/>
        <a:ext cx="491580" cy="3476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A082E0-D4FB-E943-BCF5-DD40CC09A11C}">
      <dsp:nvSpPr>
        <dsp:cNvPr id="0" name=""/>
        <dsp:cNvSpPr/>
      </dsp:nvSpPr>
      <dsp:spPr>
        <a:xfrm>
          <a:off x="133539" y="0"/>
          <a:ext cx="1738000" cy="1738000"/>
        </a:xfrm>
        <a:prstGeom prst="ellipse">
          <a:avLst/>
        </a:prstGeom>
        <a:solidFill>
          <a:schemeClr val="accent1">
            <a:shade val="50000"/>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kern="1200" noProof="0" dirty="0" smtClean="0"/>
            <a:t>SNV</a:t>
          </a:r>
          <a:endParaRPr lang="it-IT" sz="600" kern="1200" noProof="0" dirty="0"/>
        </a:p>
      </dsp:txBody>
      <dsp:txXfrm>
        <a:off x="759567" y="86899"/>
        <a:ext cx="485944" cy="260700"/>
      </dsp:txXfrm>
    </dsp:sp>
    <dsp:sp modelId="{B8652EC2-06DF-134C-9107-03B115E87D04}">
      <dsp:nvSpPr>
        <dsp:cNvPr id="0" name=""/>
        <dsp:cNvSpPr/>
      </dsp:nvSpPr>
      <dsp:spPr>
        <a:xfrm>
          <a:off x="307339" y="347599"/>
          <a:ext cx="1390400" cy="1390400"/>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Invalsi</a:t>
          </a:r>
          <a:endParaRPr lang="it-IT" sz="600" kern="1200" noProof="0" dirty="0"/>
        </a:p>
      </dsp:txBody>
      <dsp:txXfrm>
        <a:off x="759567" y="431023"/>
        <a:ext cx="485944" cy="250272"/>
      </dsp:txXfrm>
    </dsp:sp>
    <dsp:sp modelId="{A97F5F4F-81DA-794D-B699-47C0BC20DD9A}">
      <dsp:nvSpPr>
        <dsp:cNvPr id="0" name=""/>
        <dsp:cNvSpPr/>
      </dsp:nvSpPr>
      <dsp:spPr>
        <a:xfrm>
          <a:off x="481139" y="695199"/>
          <a:ext cx="1042800" cy="1042800"/>
        </a:xfrm>
        <a:prstGeom prst="ellipse">
          <a:avLst/>
        </a:prstGeom>
        <a:solidFill>
          <a:schemeClr val="accent1">
            <a:shade val="50000"/>
            <a:hueOff val="-568983"/>
            <a:satOff val="-30245"/>
            <a:lumOff val="47767"/>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Indire</a:t>
          </a:r>
          <a:endParaRPr lang="it-IT" sz="600" kern="1200" noProof="0" dirty="0"/>
        </a:p>
      </dsp:txBody>
      <dsp:txXfrm>
        <a:off x="759567" y="773409"/>
        <a:ext cx="485944" cy="234630"/>
      </dsp:txXfrm>
    </dsp:sp>
    <dsp:sp modelId="{D65FDE4C-490F-2A4F-B99F-D4F43AA50F49}">
      <dsp:nvSpPr>
        <dsp:cNvPr id="0" name=""/>
        <dsp:cNvSpPr/>
      </dsp:nvSpPr>
      <dsp:spPr>
        <a:xfrm>
          <a:off x="642607" y="1042800"/>
          <a:ext cx="695200" cy="695200"/>
        </a:xfrm>
        <a:prstGeom prst="ellipse">
          <a:avLst/>
        </a:prstGeom>
        <a:solidFill>
          <a:schemeClr val="accent1">
            <a:shade val="50000"/>
            <a:hueOff val="-284491"/>
            <a:satOff val="-15123"/>
            <a:lumOff val="23883"/>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2672" tIns="42672" rIns="42672" bIns="42672" numCol="1" spcCol="1270" anchor="ctr" anchorCtr="0">
          <a:noAutofit/>
        </a:bodyPr>
        <a:lstStyle/>
        <a:p>
          <a:pPr lvl="0" algn="ctr" defTabSz="266700">
            <a:lnSpc>
              <a:spcPct val="90000"/>
            </a:lnSpc>
            <a:spcBef>
              <a:spcPct val="0"/>
            </a:spcBef>
            <a:spcAft>
              <a:spcPct val="35000"/>
            </a:spcAft>
          </a:pPr>
          <a:r>
            <a:rPr lang="it-IT" sz="600" b="1" kern="1200" noProof="0" dirty="0" smtClean="0"/>
            <a:t>Contingente ispettivo </a:t>
          </a:r>
          <a:endParaRPr lang="it-IT" sz="600" kern="1200" noProof="0" dirty="0"/>
        </a:p>
      </dsp:txBody>
      <dsp:txXfrm>
        <a:off x="744416" y="1216600"/>
        <a:ext cx="491580" cy="3476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8DAC97-7CB1-C343-9EB0-B320FF76EC1B}">
      <dsp:nvSpPr>
        <dsp:cNvPr id="0" name=""/>
        <dsp:cNvSpPr/>
      </dsp:nvSpPr>
      <dsp:spPr>
        <a:xfrm rot="5400000">
          <a:off x="5129340" y="-2589687"/>
          <a:ext cx="1091305" cy="634627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kern="1200" noProof="0" dirty="0" smtClean="0"/>
            <a:t>Popolazione scolastica</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Territorio e capitale sociale</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Risorse economiche e materiali</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Risorse professionali</a:t>
          </a:r>
          <a:endParaRPr lang="it-IT" sz="2000" kern="1200" noProof="0" dirty="0"/>
        </a:p>
      </dsp:txBody>
      <dsp:txXfrm rot="5400000">
        <a:off x="5129340" y="-2589687"/>
        <a:ext cx="1091305" cy="6346278"/>
      </dsp:txXfrm>
    </dsp:sp>
    <dsp:sp modelId="{085DAB3D-2763-4344-9250-F06B7E77D793}">
      <dsp:nvSpPr>
        <dsp:cNvPr id="0" name=""/>
        <dsp:cNvSpPr/>
      </dsp:nvSpPr>
      <dsp:spPr>
        <a:xfrm>
          <a:off x="76" y="1452"/>
          <a:ext cx="2501777" cy="1163999"/>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noProof="0" dirty="0" smtClean="0">
              <a:latin typeface="+mj-lt"/>
            </a:rPr>
            <a:t>Contesto e risorse</a:t>
          </a:r>
        </a:p>
      </dsp:txBody>
      <dsp:txXfrm>
        <a:off x="76" y="1452"/>
        <a:ext cx="2501777" cy="1163999"/>
      </dsp:txXfrm>
    </dsp:sp>
    <dsp:sp modelId="{09E50141-BA5D-BC46-BB4A-7378B658C4B2}">
      <dsp:nvSpPr>
        <dsp:cNvPr id="0" name=""/>
        <dsp:cNvSpPr/>
      </dsp:nvSpPr>
      <dsp:spPr>
        <a:xfrm rot="5400000">
          <a:off x="5077121" y="-1354738"/>
          <a:ext cx="1198449" cy="6347179"/>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kern="1200" noProof="0" dirty="0" smtClean="0"/>
            <a:t>Risultati scolastici</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Risultati nelle prove standardizzate</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Competenze chiave e di cittadinanza</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Risultati a distanza</a:t>
          </a:r>
          <a:endParaRPr lang="it-IT" sz="2000" kern="1200" noProof="0" dirty="0"/>
        </a:p>
      </dsp:txBody>
      <dsp:txXfrm rot="5400000">
        <a:off x="5077121" y="-1354738"/>
        <a:ext cx="1198449" cy="6347179"/>
      </dsp:txXfrm>
    </dsp:sp>
    <dsp:sp modelId="{D43D219F-1C85-F643-AB99-76CA62F4B78B}">
      <dsp:nvSpPr>
        <dsp:cNvPr id="0" name=""/>
        <dsp:cNvSpPr/>
      </dsp:nvSpPr>
      <dsp:spPr>
        <a:xfrm>
          <a:off x="76" y="1238379"/>
          <a:ext cx="2502681" cy="1188269"/>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noProof="0" dirty="0" smtClean="0"/>
            <a:t>Esiti </a:t>
          </a:r>
          <a:endParaRPr lang="it-IT" sz="2000" kern="1200" noProof="0" dirty="0"/>
        </a:p>
      </dsp:txBody>
      <dsp:txXfrm>
        <a:off x="76" y="1238379"/>
        <a:ext cx="2502681" cy="1188269"/>
      </dsp:txXfrm>
    </dsp:sp>
    <dsp:sp modelId="{07476801-374B-CC48-808A-E1BE2C4F5E91}">
      <dsp:nvSpPr>
        <dsp:cNvPr id="0" name=""/>
        <dsp:cNvSpPr/>
      </dsp:nvSpPr>
      <dsp:spPr>
        <a:xfrm rot="5400000">
          <a:off x="5198787" y="-136780"/>
          <a:ext cx="1009687" cy="630155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kern="1200" noProof="0" dirty="0" smtClean="0"/>
            <a:t>Pratiche educative e didattiche</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Pratiche gestionali e organizzative</a:t>
          </a:r>
          <a:endParaRPr lang="it-IT" sz="2000" kern="1200" noProof="0" dirty="0"/>
        </a:p>
      </dsp:txBody>
      <dsp:txXfrm rot="5400000">
        <a:off x="5198787" y="-136780"/>
        <a:ext cx="1009687" cy="6301557"/>
      </dsp:txXfrm>
    </dsp:sp>
    <dsp:sp modelId="{E8078A24-0ACD-F04C-919A-6D2064D9A113}">
      <dsp:nvSpPr>
        <dsp:cNvPr id="0" name=""/>
        <dsp:cNvSpPr/>
      </dsp:nvSpPr>
      <dsp:spPr>
        <a:xfrm>
          <a:off x="76" y="2472250"/>
          <a:ext cx="2546891" cy="1083495"/>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noProof="0" dirty="0" smtClean="0"/>
            <a:t>Processi</a:t>
          </a:r>
          <a:endParaRPr lang="it-IT" sz="2000" kern="1200" noProof="0" dirty="0"/>
        </a:p>
      </dsp:txBody>
      <dsp:txXfrm>
        <a:off x="76" y="2472250"/>
        <a:ext cx="2546891" cy="1083495"/>
      </dsp:txXfrm>
    </dsp:sp>
    <dsp:sp modelId="{F2060523-0F09-A04D-B045-1C187A38F328}">
      <dsp:nvSpPr>
        <dsp:cNvPr id="0" name=""/>
        <dsp:cNvSpPr/>
      </dsp:nvSpPr>
      <dsp:spPr>
        <a:xfrm>
          <a:off x="139" y="3619964"/>
          <a:ext cx="8854257" cy="435532"/>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i="1" kern="1200" noProof="0" dirty="0" smtClean="0"/>
            <a:t>Processo di autovalutazione</a:t>
          </a:r>
          <a:endParaRPr lang="it-IT" sz="2000" i="1" kern="1200" noProof="0" dirty="0"/>
        </a:p>
      </dsp:txBody>
      <dsp:txXfrm>
        <a:off x="139" y="3619964"/>
        <a:ext cx="8854257" cy="435532"/>
      </dsp:txXfrm>
    </dsp:sp>
    <dsp:sp modelId="{7FB0A16A-7741-9246-A96A-7ADEA991608F}">
      <dsp:nvSpPr>
        <dsp:cNvPr id="0" name=""/>
        <dsp:cNvSpPr/>
      </dsp:nvSpPr>
      <dsp:spPr>
        <a:xfrm rot="5400000">
          <a:off x="5283112" y="1508613"/>
          <a:ext cx="866796" cy="6269252"/>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it-IT" sz="2000" kern="1200" noProof="0" dirty="0" smtClean="0"/>
            <a:t>Priorità e traguardi</a:t>
          </a:r>
          <a:endParaRPr lang="it-IT" sz="2000" kern="1200" noProof="0" dirty="0"/>
        </a:p>
        <a:p>
          <a:pPr marL="228600" lvl="1" indent="-228600" algn="l" defTabSz="889000">
            <a:lnSpc>
              <a:spcPct val="90000"/>
            </a:lnSpc>
            <a:spcBef>
              <a:spcPct val="0"/>
            </a:spcBef>
            <a:spcAft>
              <a:spcPct val="15000"/>
            </a:spcAft>
            <a:buChar char="••"/>
          </a:pPr>
          <a:r>
            <a:rPr lang="it-IT" sz="2000" kern="1200" noProof="0" dirty="0" smtClean="0"/>
            <a:t>Obiettivi di processo</a:t>
          </a:r>
          <a:endParaRPr lang="it-IT" sz="2000" kern="1200" noProof="0" dirty="0"/>
        </a:p>
      </dsp:txBody>
      <dsp:txXfrm rot="5400000">
        <a:off x="5283112" y="1508613"/>
        <a:ext cx="866796" cy="6269252"/>
      </dsp:txXfrm>
    </dsp:sp>
    <dsp:sp modelId="{01817555-0E21-EB45-B538-FEC329963C84}">
      <dsp:nvSpPr>
        <dsp:cNvPr id="0" name=""/>
        <dsp:cNvSpPr/>
      </dsp:nvSpPr>
      <dsp:spPr>
        <a:xfrm>
          <a:off x="76" y="4101080"/>
          <a:ext cx="2581807" cy="1083495"/>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it-IT" sz="2000" kern="1200" noProof="0" dirty="0" smtClean="0"/>
            <a:t>Individuazione delle priorità</a:t>
          </a:r>
          <a:endParaRPr lang="it-IT" sz="2000" kern="1200" noProof="0" dirty="0"/>
        </a:p>
      </dsp:txBody>
      <dsp:txXfrm>
        <a:off x="76" y="4101080"/>
        <a:ext cx="2581807" cy="10834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0.png"/></Relationships>
</file>

<file path=ppt/drawings/drawing1.xml><?xml version="1.0" encoding="utf-8"?>
<c:userShapes xmlns:c="http://schemas.openxmlformats.org/drawingml/2006/chart">
  <cdr:relSizeAnchor xmlns:cdr="http://schemas.openxmlformats.org/drawingml/2006/chartDrawing">
    <cdr:from>
      <cdr:x>0.28765</cdr:x>
      <cdr:y>0.08552</cdr:y>
    </cdr:from>
    <cdr:to>
      <cdr:x>0.90396</cdr:x>
      <cdr:y>0.33959</cdr:y>
    </cdr:to>
    <cdr:sp macro="" textlink="">
      <cdr:nvSpPr>
        <cdr:cNvPr id="2" name="CasellaDiTesto 1"/>
        <cdr:cNvSpPr txBox="1"/>
      </cdr:nvSpPr>
      <cdr:spPr>
        <a:xfrm xmlns:a="http://schemas.openxmlformats.org/drawingml/2006/main">
          <a:off x="2328851" y="404056"/>
          <a:ext cx="4989761" cy="1200329"/>
        </a:xfrm>
        <a:prstGeom xmlns:a="http://schemas.openxmlformats.org/drawingml/2006/main" prst="rect">
          <a:avLst/>
        </a:prstGeom>
        <a:solidFill xmlns:a="http://schemas.openxmlformats.org/drawingml/2006/main">
          <a:schemeClr val="bg2"/>
        </a:solidFill>
        <a:ln xmlns:a="http://schemas.openxmlformats.org/drawingml/2006/main">
          <a:solidFill>
            <a:srgbClr val="FF0000"/>
          </a:solidFill>
        </a:ln>
      </cdr:spPr>
      <cdr:txBody>
        <a:bodyPr xmlns:a="http://schemas.openxmlformats.org/drawingml/2006/main" wrap="square" rtlCol="0">
          <a:spAutoFit/>
        </a:bodyPr>
        <a:lstStyle xmlns:a="http://schemas.openxmlformats.org/drawingml/2006/main">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it-IT" sz="2400" dirty="0" smtClean="0">
              <a:latin typeface="Franklin Gothic Book" pitchFamily="34" charset="0"/>
              <a:cs typeface="Candara"/>
            </a:rPr>
            <a:t>Minore varianza nei punteggi, ma elevata varianza nella composizione delle classi</a:t>
          </a:r>
          <a:endParaRPr lang="it-IT" sz="2400" dirty="0">
            <a:latin typeface="Franklin Gothic Book" pitchFamily="34" charset="0"/>
            <a:cs typeface="Candara"/>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4D402F-5D28-4152-B369-49631B38467F}" type="datetimeFigureOut">
              <a:rPr lang="it-IT" smtClean="0"/>
              <a:pPr/>
              <a:t>11/03/2016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9AB35D-5246-4448-89C8-AEFCC909CE4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D9AB35D-5246-4448-89C8-AEFCC909CE41}"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207D014-BEB4-4367-BCBC-9560C25F2FCF}" type="slidenum">
              <a:rPr lang="it-IT"/>
              <a:pPr/>
              <a:t>90</a:t>
            </a:fld>
            <a:endParaRPr lang="it-IT"/>
          </a:p>
        </p:txBody>
      </p:sp>
      <p:sp>
        <p:nvSpPr>
          <p:cNvPr id="30723" name="Rectangle 2"/>
          <p:cNvSpPr>
            <a:spLocks noGrp="1" noRot="1" noChangeAspect="1" noChangeArrowheads="1" noTextEdit="1"/>
          </p:cNvSpPr>
          <p:nvPr>
            <p:ph type="sldImg"/>
          </p:nvPr>
        </p:nvSpPr>
        <p:spPr>
          <a:xfrm>
            <a:off x="1144588" y="685800"/>
            <a:ext cx="4568825" cy="3427413"/>
          </a:xfrm>
          <a:ln/>
        </p:spPr>
      </p:sp>
      <p:sp>
        <p:nvSpPr>
          <p:cNvPr id="307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207D014-BEB4-4367-BCBC-9560C25F2FCF}" type="slidenum">
              <a:rPr lang="it-IT"/>
              <a:pPr/>
              <a:t>91</a:t>
            </a:fld>
            <a:endParaRPr lang="it-IT"/>
          </a:p>
        </p:txBody>
      </p:sp>
      <p:sp>
        <p:nvSpPr>
          <p:cNvPr id="30723" name="Rectangle 2"/>
          <p:cNvSpPr>
            <a:spLocks noGrp="1" noRot="1" noChangeAspect="1" noChangeArrowheads="1" noTextEdit="1"/>
          </p:cNvSpPr>
          <p:nvPr>
            <p:ph type="sldImg"/>
          </p:nvPr>
        </p:nvSpPr>
        <p:spPr>
          <a:xfrm>
            <a:off x="1000589" y="685913"/>
            <a:ext cx="4856824" cy="3428066"/>
          </a:xfrm>
          <a:ln/>
        </p:spPr>
      </p:sp>
      <p:sp>
        <p:nvSpPr>
          <p:cNvPr id="307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ttotitolo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17" name="Segnaposto piè di pagina 16"/>
          <p:cNvSpPr>
            <a:spLocks noGrp="1"/>
          </p:cNvSpPr>
          <p:nvPr>
            <p:ph type="ftr" sz="quarter" idx="11"/>
          </p:nvPr>
        </p:nvSpPr>
        <p:spPr/>
        <p:txBody>
          <a:bodyPr/>
          <a:lstStyle/>
          <a:p>
            <a:endParaRPr lang="it-IT"/>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B007B441-5312-499D-93C3-6E37886527FA}" type="slidenum">
              <a:rPr lang="it-IT" smtClean="0"/>
              <a:pPr/>
              <a:t>‹N›</a:t>
            </a:fld>
            <a:endParaRPr lang="it-IT"/>
          </a:p>
        </p:txBody>
      </p:sp>
      <p:sp>
        <p:nvSpPr>
          <p:cNvPr id="7" name="Rettangolo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1"/>
            <a:ext cx="201168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9144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43BD5AAA-3FB1-48D6-9849-3B8EB3BC0BDC}"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AD685DE-BD5D-4D74-ACDC-8B5C266646F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
        <p:nvSpPr>
          <p:cNvPr id="8" name="Segnaposto contenuto 7"/>
          <p:cNvSpPr>
            <a:spLocks noGrp="1"/>
          </p:cNvSpPr>
          <p:nvPr>
            <p:ph sz="quarter" idx="1"/>
          </p:nvPr>
        </p:nvSpPr>
        <p:spPr>
          <a:xfrm>
            <a:off x="914400" y="1447800"/>
            <a:ext cx="777240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11" name="Rettangolo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ttangolo arrotondato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722313" y="952500"/>
            <a:ext cx="7772400" cy="1362075"/>
          </a:xfrm>
        </p:spPr>
        <p:txBody>
          <a:bodyPr anchor="b" anchorCtr="0"/>
          <a:lstStyle>
            <a:lvl1pPr algn="l">
              <a:buNone/>
              <a:defRPr sz="4000" b="0" cap="none"/>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5" name="Segnaposto piè di pagina 4"/>
          <p:cNvSpPr>
            <a:spLocks noGrp="1"/>
          </p:cNvSpPr>
          <p:nvPr>
            <p:ph type="ftr" sz="quarter" idx="11"/>
          </p:nvPr>
        </p:nvSpPr>
        <p:spPr>
          <a:xfrm>
            <a:off x="800100" y="6172200"/>
            <a:ext cx="4000500" cy="457200"/>
          </a:xfrm>
        </p:spPr>
        <p:txBody>
          <a:bodyPr/>
          <a:lstStyle/>
          <a:p>
            <a:endParaRPr lang="it-IT"/>
          </a:p>
        </p:txBody>
      </p:sp>
      <p:sp>
        <p:nvSpPr>
          <p:cNvPr id="7" name="Rettangolo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146304" y="6208776"/>
            <a:ext cx="457200" cy="457200"/>
          </a:xfrm>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9" name="Segnaposto contenuto 8"/>
          <p:cNvSpPr>
            <a:spLocks noGrp="1"/>
          </p:cNvSpPr>
          <p:nvPr>
            <p:ph sz="quarter" idx="1"/>
          </p:nvPr>
        </p:nvSpPr>
        <p:spPr>
          <a:xfrm>
            <a:off x="91440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933950" y="1447800"/>
            <a:ext cx="3749040" cy="45720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914400" y="273050"/>
            <a:ext cx="7772400" cy="1143000"/>
          </a:xfrm>
        </p:spPr>
        <p:txBody>
          <a:bodyPr anchor="b" anchorCtr="0"/>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
        <p:nvSpPr>
          <p:cNvPr id="11" name="Segnaposto contenuto 10"/>
          <p:cNvSpPr>
            <a:spLocks noGrp="1"/>
          </p:cNvSpPr>
          <p:nvPr>
            <p:ph sz="half" idx="2"/>
          </p:nvPr>
        </p:nvSpPr>
        <p:spPr>
          <a:xfrm>
            <a:off x="9144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4"/>
          </p:nvPr>
        </p:nvSpPr>
        <p:spPr>
          <a:xfrm>
            <a:off x="4953000" y="2247900"/>
            <a:ext cx="3733800" cy="38862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ttangolo arrotondato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914400" y="273050"/>
            <a:ext cx="7772400" cy="1143000"/>
          </a:xfrm>
        </p:spPr>
        <p:txBody>
          <a:bodyPr anchor="b" anchorCtr="0"/>
          <a:lstStyle>
            <a:lvl1pPr algn="l">
              <a:buNone/>
              <a:defRPr sz="4000" b="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11" name="Segnaposto contenuto 10"/>
          <p:cNvSpPr>
            <a:spLocks noGrp="1"/>
          </p:cNvSpPr>
          <p:nvPr>
            <p:ph sz="quarter" idx="1"/>
          </p:nvPr>
        </p:nvSpPr>
        <p:spPr>
          <a:xfrm>
            <a:off x="2971800" y="1600200"/>
            <a:ext cx="5715000" cy="4495800"/>
          </a:xfrm>
        </p:spPr>
        <p:txBody>
          <a:bodyPr vert="horz"/>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11/03/2016</a:t>
            </a:fld>
            <a:endParaRPr lang="it-IT"/>
          </a:p>
        </p:txBody>
      </p:sp>
      <p:sp>
        <p:nvSpPr>
          <p:cNvPr id="6" name="Segnaposto piè di pagina 5"/>
          <p:cNvSpPr>
            <a:spLocks noGrp="1"/>
          </p:cNvSpPr>
          <p:nvPr>
            <p:ph type="ftr" sz="quarter" idx="11"/>
          </p:nvPr>
        </p:nvSpPr>
        <p:spPr>
          <a:xfrm>
            <a:off x="914400" y="6172200"/>
            <a:ext cx="3886200" cy="457200"/>
          </a:xfrm>
        </p:spPr>
        <p:txBody>
          <a:bodyPr/>
          <a:lstStyle/>
          <a:p>
            <a:endParaRPr lang="it-IT"/>
          </a:p>
        </p:txBody>
      </p:sp>
      <p:sp>
        <p:nvSpPr>
          <p:cNvPr id="7" name="Segnaposto numero diapositiva 6"/>
          <p:cNvSpPr>
            <a:spLocks noGrp="1"/>
          </p:cNvSpPr>
          <p:nvPr>
            <p:ph type="sldNum" sz="quarter" idx="12"/>
          </p:nvPr>
        </p:nvSpPr>
        <p:spPr>
          <a:xfrm>
            <a:off x="146304" y="6208776"/>
            <a:ext cx="457200" cy="457200"/>
          </a:xfrm>
        </p:spPr>
        <p:txBody>
          <a:bodyPr/>
          <a:lstStyle/>
          <a:p>
            <a:fld id="{B007B441-5312-499D-93C3-6E37886527FA}" type="slidenum">
              <a:rPr lang="it-IT" smtClean="0"/>
              <a:pPr/>
              <a:t>‹N›</a:t>
            </a:fld>
            <a:endParaRPr lang="it-IT"/>
          </a:p>
        </p:txBody>
      </p:sp>
      <p:sp>
        <p:nvSpPr>
          <p:cNvPr id="11" name="Rettangolo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egnaposto immagin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it-IT" smtClean="0"/>
              <a:t>Fare clic sull'icona per inserire un'immagine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egnaposto titolo 21"/>
          <p:cNvSpPr>
            <a:spLocks noGrp="1"/>
          </p:cNvSpPr>
          <p:nvPr>
            <p:ph type="title"/>
          </p:nvPr>
        </p:nvSpPr>
        <p:spPr>
          <a:xfrm>
            <a:off x="914400" y="274638"/>
            <a:ext cx="7772400" cy="1143000"/>
          </a:xfrm>
          <a:prstGeom prst="rect">
            <a:avLst/>
          </a:prstGeom>
        </p:spPr>
        <p:txBody>
          <a:bodyPr bIns="91440" anchor="b" anchorCtr="0">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B6055F8-1D02-4417-9241-55C834FD9970}" type="datetimeFigureOut">
              <a:rPr lang="it-IT" smtClean="0"/>
              <a:pPr/>
              <a:t>11/03/2016</a:t>
            </a:fld>
            <a:endParaRPr lang="it-IT"/>
          </a:p>
        </p:txBody>
      </p:sp>
      <p:sp>
        <p:nvSpPr>
          <p:cNvPr id="3" name="Segnaposto piè di pa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it-IT"/>
          </a:p>
        </p:txBody>
      </p:sp>
      <p:sp>
        <p:nvSpPr>
          <p:cNvPr id="23" name="Segnaposto numero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0.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image" Target="../media/image67.emf"/><Relationship Id="rId1" Type="http://schemas.openxmlformats.org/officeDocument/2006/relationships/slideLayout" Target="../slideLayouts/slideLayout7.xml"/><Relationship Id="rId6" Type="http://schemas.openxmlformats.org/officeDocument/2006/relationships/image" Target="../media/image71.emf"/><Relationship Id="rId11" Type="http://schemas.openxmlformats.org/officeDocument/2006/relationships/image" Target="../media/image76.emf"/><Relationship Id="rId5" Type="http://schemas.openxmlformats.org/officeDocument/2006/relationships/image" Target="../media/image70.emf"/><Relationship Id="rId10" Type="http://schemas.openxmlformats.org/officeDocument/2006/relationships/image" Target="../media/image75.emf"/><Relationship Id="rId4" Type="http://schemas.openxmlformats.org/officeDocument/2006/relationships/image" Target="../media/image69.emf"/><Relationship Id="rId9" Type="http://schemas.openxmlformats.org/officeDocument/2006/relationships/image" Target="../media/image74.emf"/></Relationships>
</file>

<file path=ppt/slides/_rels/slide104.x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Documento_di_Microsoft_Office_Word_97_-_2003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Documento_di_Microsoft_Office_Word_97_-_20032.doc"/><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Documento_di_Microsoft_Office_Word_97_-_20033.doc"/></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Documento_di_Microsoft_Office_Word_97_-_20034.doc"/><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Documento_di_Microsoft_Office_Word_97_-_20035.doc"/><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4.xml.rels><?xml version="1.0" encoding="UTF-8" standalone="yes"?>
<Relationships xmlns="http://schemas.openxmlformats.org/package/2006/relationships"><Relationship Id="rId3" Type="http://schemas.openxmlformats.org/officeDocument/2006/relationships/oleObject" Target="../embeddings/Documento_di_Microsoft_Office_Word_97_-_20036.doc"/><Relationship Id="rId2" Type="http://schemas.openxmlformats.org/officeDocument/2006/relationships/slideLayout" Target="../slideLayouts/slideLayout5.xml"/><Relationship Id="rId1" Type="http://schemas.openxmlformats.org/officeDocument/2006/relationships/vmlDrawing" Target="../drawings/vmlDrawing6.vml"/></Relationships>
</file>

<file path=ppt/slides/_rels/slide8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slideLayout" Target="../slideLayouts/slideLayout2.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 Id="rId9" Type="http://schemas.openxmlformats.org/officeDocument/2006/relationships/image" Target="../media/image47.e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0.emf"/><Relationship Id="rId7" Type="http://schemas.openxmlformats.org/officeDocument/2006/relationships/image" Target="../media/image54.emf"/><Relationship Id="rId2" Type="http://schemas.openxmlformats.org/officeDocument/2006/relationships/image" Target="../media/image49.emf"/><Relationship Id="rId1" Type="http://schemas.openxmlformats.org/officeDocument/2006/relationships/slideLayout" Target="../slideLayouts/slideLayout7.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s>
</file>

<file path=ppt/slides/_rels/slide98.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2.emf"/><Relationship Id="rId3" Type="http://schemas.openxmlformats.org/officeDocument/2006/relationships/image" Target="../media/image50.emf"/><Relationship Id="rId7" Type="http://schemas.openxmlformats.org/officeDocument/2006/relationships/image" Target="../media/image54.emf"/><Relationship Id="rId12" Type="http://schemas.openxmlformats.org/officeDocument/2006/relationships/image" Target="../media/image61.emf"/><Relationship Id="rId2" Type="http://schemas.openxmlformats.org/officeDocument/2006/relationships/image" Target="../media/image49.emf"/><Relationship Id="rId1" Type="http://schemas.openxmlformats.org/officeDocument/2006/relationships/slideLayout" Target="../slideLayouts/slideLayout7.xml"/><Relationship Id="rId6" Type="http://schemas.openxmlformats.org/officeDocument/2006/relationships/image" Target="../media/image53.emf"/><Relationship Id="rId11" Type="http://schemas.openxmlformats.org/officeDocument/2006/relationships/image" Target="../media/image60.emf"/><Relationship Id="rId5" Type="http://schemas.openxmlformats.org/officeDocument/2006/relationships/image" Target="../media/image52.emf"/><Relationship Id="rId10" Type="http://schemas.openxmlformats.org/officeDocument/2006/relationships/image" Target="../media/image59.emf"/><Relationship Id="rId4" Type="http://schemas.openxmlformats.org/officeDocument/2006/relationships/image" Target="../media/image51.emf"/><Relationship Id="rId9" Type="http://schemas.openxmlformats.org/officeDocument/2006/relationships/image" Target="../media/image56.emf"/></Relationships>
</file>

<file path=ppt/slides/_rels/slide9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lstStyle/>
          <a:p>
            <a:r>
              <a:rPr lang="it-IT" dirty="0" smtClean="0">
                <a:latin typeface="+mj-lt"/>
              </a:rPr>
              <a:t>I. Lettura critica dei dati Invalsi e valutazione scolastica</a:t>
            </a:r>
            <a:endParaRPr lang="it-IT" dirty="0">
              <a:latin typeface="+mj-lt"/>
            </a:endParaRPr>
          </a:p>
        </p:txBody>
      </p:sp>
      <p:sp>
        <p:nvSpPr>
          <p:cNvPr id="2" name="Titolo 1"/>
          <p:cNvSpPr>
            <a:spLocks noGrp="1"/>
          </p:cNvSpPr>
          <p:nvPr>
            <p:ph type="ctrTitle"/>
          </p:nvPr>
        </p:nvSpPr>
        <p:spPr/>
        <p:txBody>
          <a:bodyPr/>
          <a:lstStyle/>
          <a:p>
            <a:r>
              <a:rPr lang="it-IT" dirty="0" smtClean="0"/>
              <a:t>Dall’analisi dei dati Invalsi al miglioramento</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Il </a:t>
            </a:r>
            <a:r>
              <a:rPr lang="en-US" sz="4000" dirty="0" err="1" smtClean="0"/>
              <a:t>contingente</a:t>
            </a:r>
            <a:r>
              <a:rPr lang="en-US" sz="4000" dirty="0" smtClean="0"/>
              <a:t> </a:t>
            </a:r>
            <a:r>
              <a:rPr lang="en-US" sz="4000" dirty="0" err="1" smtClean="0"/>
              <a:t>ispettivo</a:t>
            </a:r>
            <a:endParaRPr lang="en-US" sz="4000" dirty="0"/>
          </a:p>
        </p:txBody>
      </p:sp>
      <p:sp>
        <p:nvSpPr>
          <p:cNvPr id="3" name="Content Placeholder 2"/>
          <p:cNvSpPr>
            <a:spLocks noGrp="1"/>
          </p:cNvSpPr>
          <p:nvPr>
            <p:ph idx="1"/>
          </p:nvPr>
        </p:nvSpPr>
        <p:spPr>
          <a:xfrm>
            <a:off x="625556" y="1975816"/>
            <a:ext cx="8061244" cy="4667013"/>
          </a:xfrm>
        </p:spPr>
        <p:txBody>
          <a:bodyPr>
            <a:noAutofit/>
          </a:bodyPr>
          <a:lstStyle/>
          <a:p>
            <a:pPr marL="0" indent="0">
              <a:lnSpc>
                <a:spcPct val="80000"/>
              </a:lnSpc>
              <a:buNone/>
            </a:pPr>
            <a:endParaRPr lang="en-US" sz="1800" i="1" dirty="0" smtClean="0"/>
          </a:p>
          <a:p>
            <a:pPr marL="0" indent="0">
              <a:buNone/>
            </a:pPr>
            <a:r>
              <a:rPr lang="it-IT" dirty="0" smtClean="0">
                <a:latin typeface="+mj-lt"/>
              </a:rPr>
              <a:t>Contingente </a:t>
            </a:r>
            <a:r>
              <a:rPr lang="it-IT" dirty="0">
                <a:latin typeface="+mj-lt"/>
              </a:rPr>
              <a:t>di dirigenti di seconda fascia con funzione tecnico-ispettiva, appartenenti alla dotazione organica dirigenziale del Ministero, che svolgono l’attività di valutazione </a:t>
            </a:r>
            <a:endParaRPr lang="it-IT" dirty="0" smtClean="0">
              <a:latin typeface="+mj-lt"/>
            </a:endParaRPr>
          </a:p>
          <a:p>
            <a:pPr marL="0" indent="0">
              <a:buNone/>
            </a:pPr>
            <a:r>
              <a:rPr lang="it-IT" dirty="0" smtClean="0">
                <a:latin typeface="+mj-lt"/>
              </a:rPr>
              <a:t>Concorre a realizzare gli obiettivi dell'SNV, partecipando ai nuclei di valutazione (Art. 6 del DPR 80/2013) </a:t>
            </a:r>
          </a:p>
          <a:p>
            <a:pPr marL="0" indent="0">
              <a:buNone/>
            </a:pPr>
            <a:endParaRPr lang="it-IT" dirty="0">
              <a:latin typeface="+mj-lt"/>
            </a:endParaRPr>
          </a:p>
        </p:txBody>
      </p:sp>
      <p:graphicFrame>
        <p:nvGraphicFramePr>
          <p:cNvPr id="8" name="Content Placeholder 5"/>
          <p:cNvGraphicFramePr>
            <a:graphicFrameLocks/>
          </p:cNvGraphicFramePr>
          <p:nvPr>
            <p:extLst>
              <p:ext uri="{D42A27DB-BD31-4B8C-83A1-F6EECF244321}">
                <p14:modId xmlns="" xmlns:p14="http://schemas.microsoft.com/office/powerpoint/2010/main" val="704036147"/>
              </p:ext>
            </p:extLst>
          </p:nvPr>
        </p:nvGraphicFramePr>
        <p:xfrm>
          <a:off x="7030446" y="109931"/>
          <a:ext cx="2005080" cy="173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2586628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print"/>
          <a:srcRect/>
          <a:stretch>
            <a:fillRect/>
          </a:stretch>
        </p:blipFill>
        <p:spPr bwMode="auto">
          <a:xfrm>
            <a:off x="395288" y="1700213"/>
            <a:ext cx="8535987"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5"/>
          <p:cNvPicPr>
            <a:picLocks noChangeAspect="1" noChangeArrowheads="1"/>
          </p:cNvPicPr>
          <p:nvPr/>
        </p:nvPicPr>
        <p:blipFill>
          <a:blip r:embed="rId2" cstate="print"/>
          <a:srcRect/>
          <a:stretch>
            <a:fillRect/>
          </a:stretch>
        </p:blipFill>
        <p:spPr bwMode="auto">
          <a:xfrm>
            <a:off x="827088" y="1125538"/>
            <a:ext cx="8172450" cy="3678237"/>
          </a:xfrm>
          <a:prstGeom prst="rect">
            <a:avLst/>
          </a:prstGeom>
          <a:noFill/>
          <a:ln w="9525">
            <a:noFill/>
            <a:miter lim="800000"/>
            <a:headEnd/>
            <a:tailEnd/>
          </a:ln>
        </p:spPr>
      </p:pic>
      <p:sp>
        <p:nvSpPr>
          <p:cNvPr id="5" name="Titolo 4"/>
          <p:cNvSpPr>
            <a:spLocks noGrp="1"/>
          </p:cNvSpPr>
          <p:nvPr>
            <p:ph type="title"/>
          </p:nvPr>
        </p:nvSpPr>
        <p:spPr>
          <a:xfrm>
            <a:off x="899592" y="188640"/>
            <a:ext cx="7772400" cy="908720"/>
          </a:xfrm>
        </p:spPr>
        <p:txBody>
          <a:bodyPr/>
          <a:lstStyle/>
          <a:p>
            <a:r>
              <a:rPr lang="it-IT" sz="3000" dirty="0" smtClean="0">
                <a:latin typeface="Franklin Gothic Book" pitchFamily="34" charset="0"/>
              </a:rPr>
              <a:t>Osservazioni</a:t>
            </a:r>
            <a:endParaRPr lang="it-IT" sz="3000" dirty="0">
              <a:latin typeface="Franklin Gothic Book"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59"/>
          <p:cNvPicPr>
            <a:picLocks noChangeAspect="1" noChangeArrowheads="1"/>
          </p:cNvPicPr>
          <p:nvPr/>
        </p:nvPicPr>
        <p:blipFill>
          <a:blip r:embed="rId2" cstate="print"/>
          <a:srcRect/>
          <a:stretch>
            <a:fillRect/>
          </a:stretch>
        </p:blipFill>
        <p:spPr bwMode="auto">
          <a:xfrm>
            <a:off x="323850" y="979488"/>
            <a:ext cx="7777163" cy="4489450"/>
          </a:xfrm>
          <a:prstGeom prst="rect">
            <a:avLst/>
          </a:prstGeom>
          <a:noFill/>
          <a:ln w="9525">
            <a:noFill/>
            <a:miter lim="800000"/>
            <a:headEnd/>
            <a:tailEnd/>
          </a:ln>
        </p:spPr>
      </p:pic>
      <p:sp>
        <p:nvSpPr>
          <p:cNvPr id="18437" name="Text Box 60"/>
          <p:cNvSpPr txBox="1">
            <a:spLocks noChangeArrowheads="1"/>
          </p:cNvSpPr>
          <p:nvPr/>
        </p:nvSpPr>
        <p:spPr bwMode="auto">
          <a:xfrm>
            <a:off x="971550" y="404813"/>
            <a:ext cx="5184775" cy="366712"/>
          </a:xfrm>
          <a:prstGeom prst="rect">
            <a:avLst/>
          </a:prstGeom>
          <a:noFill/>
          <a:ln w="9525">
            <a:noFill/>
            <a:miter lim="800000"/>
            <a:headEnd/>
            <a:tailEnd/>
          </a:ln>
        </p:spPr>
        <p:txBody>
          <a:bodyPr>
            <a:spAutoFit/>
          </a:bodyPr>
          <a:lstStyle/>
          <a:p>
            <a:pPr>
              <a:spcBef>
                <a:spcPct val="50000"/>
              </a:spcBef>
            </a:pPr>
            <a:r>
              <a:rPr lang="it-IT">
                <a:solidFill>
                  <a:srgbClr val="FF0000"/>
                </a:solidFill>
              </a:rPr>
              <a:t>Su Eta quadrato influiscono anche: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149225" y="850900"/>
            <a:ext cx="9429750" cy="11812589"/>
            <a:chOff x="-94" y="536"/>
            <a:chExt cx="5940" cy="7441"/>
          </a:xfrm>
        </p:grpSpPr>
        <p:sp>
          <p:nvSpPr>
            <p:cNvPr id="22534" name="AutoShape 6"/>
            <p:cNvSpPr>
              <a:spLocks noChangeAspect="1" noChangeArrowheads="1" noTextEdit="1"/>
            </p:cNvSpPr>
            <p:nvPr/>
          </p:nvSpPr>
          <p:spPr bwMode="auto">
            <a:xfrm>
              <a:off x="431" y="536"/>
              <a:ext cx="4898" cy="32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grpSp>
          <p:nvGrpSpPr>
            <p:cNvPr id="3" name="Group 208"/>
            <p:cNvGrpSpPr>
              <a:grpSpLocks/>
            </p:cNvGrpSpPr>
            <p:nvPr/>
          </p:nvGrpSpPr>
          <p:grpSpPr bwMode="auto">
            <a:xfrm>
              <a:off x="436" y="536"/>
              <a:ext cx="4876" cy="1442"/>
              <a:chOff x="436" y="536"/>
              <a:chExt cx="4876" cy="1442"/>
            </a:xfrm>
          </p:grpSpPr>
          <p:sp>
            <p:nvSpPr>
              <p:cNvPr id="22536" name="Rectangle 8"/>
              <p:cNvSpPr>
                <a:spLocks noChangeArrowheads="1"/>
              </p:cNvSpPr>
              <p:nvPr/>
            </p:nvSpPr>
            <p:spPr bwMode="auto">
              <a:xfrm>
                <a:off x="1511" y="536"/>
                <a:ext cx="2910"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IL “BOXPLOT” (o GRAFICO A SCATOLA)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37" name="Rectangle 9"/>
              <p:cNvSpPr>
                <a:spLocks noChangeArrowheads="1"/>
              </p:cNvSpPr>
              <p:nvPr/>
            </p:nvSpPr>
            <p:spPr bwMode="auto">
              <a:xfrm>
                <a:off x="1511" y="677"/>
                <a:ext cx="2731" cy="14"/>
              </a:xfrm>
              <a:prstGeom prst="rect">
                <a:avLst/>
              </a:prstGeom>
              <a:solidFill>
                <a:srgbClr val="FF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2538" name="Rectangle 10"/>
              <p:cNvSpPr>
                <a:spLocks noChangeArrowheads="1"/>
              </p:cNvSpPr>
              <p:nvPr/>
            </p:nvSpPr>
            <p:spPr bwMode="auto">
              <a:xfrm>
                <a:off x="4280" y="536"/>
                <a:ext cx="110" cy="20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39" name="Rectangle 11"/>
              <p:cNvSpPr>
                <a:spLocks noChangeArrowheads="1"/>
              </p:cNvSpPr>
              <p:nvPr/>
            </p:nvSpPr>
            <p:spPr bwMode="auto">
              <a:xfrm>
                <a:off x="472" y="698"/>
                <a:ext cx="103"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40" name="Rectangle 12"/>
              <p:cNvSpPr>
                <a:spLocks noChangeArrowheads="1"/>
              </p:cNvSpPr>
              <p:nvPr/>
            </p:nvSpPr>
            <p:spPr bwMode="auto">
              <a:xfrm>
                <a:off x="472" y="858"/>
                <a:ext cx="2933"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dirty="0" smtClean="0">
                    <a:ln>
                      <a:noFill/>
                    </a:ln>
                    <a:solidFill>
                      <a:srgbClr val="000000"/>
                    </a:solidFill>
                    <a:effectLst/>
                    <a:latin typeface="Arial" pitchFamily="34" charset="0"/>
                    <a:cs typeface="Arial" pitchFamily="34" charset="0"/>
                  </a:rPr>
                  <a:t>Relazione fra genere e</a:t>
                </a:r>
                <a:r>
                  <a:rPr kumimoji="0" lang="it-IT" sz="1700" b="0" i="0" u="none" strike="noStrike" cap="none" normalizeH="0" dirty="0" smtClean="0">
                    <a:ln>
                      <a:noFill/>
                    </a:ln>
                    <a:solidFill>
                      <a:srgbClr val="000000"/>
                    </a:solidFill>
                    <a:effectLst/>
                    <a:latin typeface="Arial" pitchFamily="34" charset="0"/>
                    <a:cs typeface="Arial" pitchFamily="34" charset="0"/>
                  </a:rPr>
                  <a:t> punteggio prova italiano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2" name="Rectangle 14"/>
              <p:cNvSpPr>
                <a:spLocks noChangeArrowheads="1"/>
              </p:cNvSpPr>
              <p:nvPr/>
            </p:nvSpPr>
            <p:spPr bwMode="auto">
              <a:xfrm>
                <a:off x="472" y="1000"/>
                <a:ext cx="3010" cy="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2543" name="Rectangle 15"/>
              <p:cNvSpPr>
                <a:spLocks noChangeArrowheads="1"/>
              </p:cNvSpPr>
              <p:nvPr/>
            </p:nvSpPr>
            <p:spPr bwMode="auto">
              <a:xfrm>
                <a:off x="3482" y="858"/>
                <a:ext cx="103"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44" name="Rectangle 16"/>
              <p:cNvSpPr>
                <a:spLocks noChangeArrowheads="1"/>
              </p:cNvSpPr>
              <p:nvPr/>
            </p:nvSpPr>
            <p:spPr bwMode="auto">
              <a:xfrm>
                <a:off x="771" y="1019"/>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45" name="Rectangle 17"/>
              <p:cNvSpPr>
                <a:spLocks noChangeArrowheads="1"/>
              </p:cNvSpPr>
              <p:nvPr/>
            </p:nvSpPr>
            <p:spPr bwMode="auto">
              <a:xfrm>
                <a:off x="1142" y="1019"/>
                <a:ext cx="999"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46" name="Rectangle 18"/>
              <p:cNvSpPr>
                <a:spLocks noChangeArrowheads="1"/>
              </p:cNvSpPr>
              <p:nvPr/>
            </p:nvSpPr>
            <p:spPr bwMode="auto">
              <a:xfrm>
                <a:off x="2050" y="1019"/>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47" name="Rectangle 19"/>
              <p:cNvSpPr>
                <a:spLocks noChangeArrowheads="1"/>
              </p:cNvSpPr>
              <p:nvPr/>
            </p:nvSpPr>
            <p:spPr bwMode="auto">
              <a:xfrm>
                <a:off x="572" y="1203"/>
                <a:ext cx="180"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Arial" pitchFamily="34" charset="0"/>
                    <a:cs typeface="Arial" pitchFamily="34" charset="0"/>
                  </a:rPr>
                  <a:t>90</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48" name="Rectangle 20"/>
              <p:cNvSpPr>
                <a:spLocks noChangeArrowheads="1"/>
              </p:cNvSpPr>
              <p:nvPr/>
            </p:nvSpPr>
            <p:spPr bwMode="auto">
              <a:xfrm>
                <a:off x="972" y="1203"/>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49" name="Rectangle 21"/>
              <p:cNvSpPr>
                <a:spLocks noChangeArrowheads="1"/>
              </p:cNvSpPr>
              <p:nvPr/>
            </p:nvSpPr>
            <p:spPr bwMode="auto">
              <a:xfrm>
                <a:off x="1142" y="1201"/>
                <a:ext cx="936"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50" name="Rectangle 22"/>
              <p:cNvSpPr>
                <a:spLocks noChangeArrowheads="1"/>
              </p:cNvSpPr>
              <p:nvPr/>
            </p:nvSpPr>
            <p:spPr bwMode="auto">
              <a:xfrm>
                <a:off x="1988" y="1196"/>
                <a:ext cx="2069"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000000"/>
                    </a:solidFill>
                    <a:effectLst/>
                    <a:latin typeface="Arial" pitchFamily="34" charset="0"/>
                    <a:cs typeface="Arial" pitchFamily="34"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51" name="Rectangle 23"/>
              <p:cNvSpPr>
                <a:spLocks noChangeArrowheads="1"/>
              </p:cNvSpPr>
              <p:nvPr/>
            </p:nvSpPr>
            <p:spPr bwMode="auto">
              <a:xfrm>
                <a:off x="3933" y="1196"/>
                <a:ext cx="122"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52" name="Rectangle 24"/>
              <p:cNvSpPr>
                <a:spLocks noChangeArrowheads="1"/>
              </p:cNvSpPr>
              <p:nvPr/>
            </p:nvSpPr>
            <p:spPr bwMode="auto">
              <a:xfrm>
                <a:off x="771" y="1392"/>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53" name="Rectangle 25"/>
              <p:cNvSpPr>
                <a:spLocks noChangeArrowheads="1"/>
              </p:cNvSpPr>
              <p:nvPr/>
            </p:nvSpPr>
            <p:spPr bwMode="auto">
              <a:xfrm>
                <a:off x="2481" y="1390"/>
                <a:ext cx="143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54" name="Rectangle 26"/>
              <p:cNvSpPr>
                <a:spLocks noChangeArrowheads="1"/>
              </p:cNvSpPr>
              <p:nvPr/>
            </p:nvSpPr>
            <p:spPr bwMode="auto">
              <a:xfrm>
                <a:off x="3813" y="1385"/>
                <a:ext cx="206"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555" name="Rectangle 27"/>
              <p:cNvSpPr>
                <a:spLocks noChangeArrowheads="1"/>
              </p:cNvSpPr>
              <p:nvPr/>
            </p:nvSpPr>
            <p:spPr bwMode="auto">
              <a:xfrm>
                <a:off x="3942" y="1385"/>
                <a:ext cx="122"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56" name="Picture 28"/>
              <p:cNvPicPr>
                <a:picLocks noChangeAspect="1" noChangeArrowheads="1"/>
              </p:cNvPicPr>
              <p:nvPr/>
            </p:nvPicPr>
            <p:blipFill>
              <a:blip r:embed="rId2" cstate="print"/>
              <a:srcRect/>
              <a:stretch>
                <a:fillRect/>
              </a:stretch>
            </p:blipFill>
            <p:spPr bwMode="auto">
              <a:xfrm>
                <a:off x="436" y="1385"/>
                <a:ext cx="38" cy="4"/>
              </a:xfrm>
              <a:prstGeom prst="rect">
                <a:avLst/>
              </a:prstGeom>
              <a:noFill/>
              <a:ln w="9525">
                <a:noFill/>
                <a:miter lim="800000"/>
                <a:headEnd/>
                <a:tailEnd/>
              </a:ln>
            </p:spPr>
          </p:pic>
          <p:pic>
            <p:nvPicPr>
              <p:cNvPr id="22557" name="Picture 29"/>
              <p:cNvPicPr>
                <a:picLocks noChangeAspect="1" noChangeArrowheads="1"/>
              </p:cNvPicPr>
              <p:nvPr/>
            </p:nvPicPr>
            <p:blipFill>
              <a:blip r:embed="rId2" cstate="print"/>
              <a:srcRect/>
              <a:stretch>
                <a:fillRect/>
              </a:stretch>
            </p:blipFill>
            <p:spPr bwMode="auto">
              <a:xfrm>
                <a:off x="474" y="1385"/>
                <a:ext cx="38" cy="4"/>
              </a:xfrm>
              <a:prstGeom prst="rect">
                <a:avLst/>
              </a:prstGeom>
              <a:noFill/>
              <a:ln w="9525">
                <a:noFill/>
                <a:miter lim="800000"/>
                <a:headEnd/>
                <a:tailEnd/>
              </a:ln>
            </p:spPr>
          </p:pic>
          <p:pic>
            <p:nvPicPr>
              <p:cNvPr id="22558" name="Picture 30"/>
              <p:cNvPicPr>
                <a:picLocks noChangeAspect="1" noChangeArrowheads="1"/>
              </p:cNvPicPr>
              <p:nvPr/>
            </p:nvPicPr>
            <p:blipFill>
              <a:blip r:embed="rId2" cstate="print"/>
              <a:srcRect/>
              <a:stretch>
                <a:fillRect/>
              </a:stretch>
            </p:blipFill>
            <p:spPr bwMode="auto">
              <a:xfrm>
                <a:off x="512" y="1385"/>
                <a:ext cx="39" cy="4"/>
              </a:xfrm>
              <a:prstGeom prst="rect">
                <a:avLst/>
              </a:prstGeom>
              <a:noFill/>
              <a:ln w="9525">
                <a:noFill/>
                <a:miter lim="800000"/>
                <a:headEnd/>
                <a:tailEnd/>
              </a:ln>
            </p:spPr>
          </p:pic>
          <p:pic>
            <p:nvPicPr>
              <p:cNvPr id="22559" name="Picture 31"/>
              <p:cNvPicPr>
                <a:picLocks noChangeAspect="1" noChangeArrowheads="1"/>
              </p:cNvPicPr>
              <p:nvPr/>
            </p:nvPicPr>
            <p:blipFill>
              <a:blip r:embed="rId2" cstate="print"/>
              <a:srcRect/>
              <a:stretch>
                <a:fillRect/>
              </a:stretch>
            </p:blipFill>
            <p:spPr bwMode="auto">
              <a:xfrm>
                <a:off x="551" y="1385"/>
                <a:ext cx="38" cy="4"/>
              </a:xfrm>
              <a:prstGeom prst="rect">
                <a:avLst/>
              </a:prstGeom>
              <a:noFill/>
              <a:ln w="9525">
                <a:noFill/>
                <a:miter lim="800000"/>
                <a:headEnd/>
                <a:tailEnd/>
              </a:ln>
            </p:spPr>
          </p:pic>
          <p:pic>
            <p:nvPicPr>
              <p:cNvPr id="22560" name="Picture 32"/>
              <p:cNvPicPr>
                <a:picLocks noChangeAspect="1" noChangeArrowheads="1"/>
              </p:cNvPicPr>
              <p:nvPr/>
            </p:nvPicPr>
            <p:blipFill>
              <a:blip r:embed="rId2" cstate="print"/>
              <a:srcRect/>
              <a:stretch>
                <a:fillRect/>
              </a:stretch>
            </p:blipFill>
            <p:spPr bwMode="auto">
              <a:xfrm>
                <a:off x="589" y="1385"/>
                <a:ext cx="38" cy="4"/>
              </a:xfrm>
              <a:prstGeom prst="rect">
                <a:avLst/>
              </a:prstGeom>
              <a:noFill/>
              <a:ln w="9525">
                <a:noFill/>
                <a:miter lim="800000"/>
                <a:headEnd/>
                <a:tailEnd/>
              </a:ln>
            </p:spPr>
          </p:pic>
          <p:pic>
            <p:nvPicPr>
              <p:cNvPr id="22561" name="Picture 33"/>
              <p:cNvPicPr>
                <a:picLocks noChangeAspect="1" noChangeArrowheads="1"/>
              </p:cNvPicPr>
              <p:nvPr/>
            </p:nvPicPr>
            <p:blipFill>
              <a:blip r:embed="rId2" cstate="print"/>
              <a:srcRect/>
              <a:stretch>
                <a:fillRect/>
              </a:stretch>
            </p:blipFill>
            <p:spPr bwMode="auto">
              <a:xfrm>
                <a:off x="627" y="1385"/>
                <a:ext cx="39" cy="4"/>
              </a:xfrm>
              <a:prstGeom prst="rect">
                <a:avLst/>
              </a:prstGeom>
              <a:noFill/>
              <a:ln w="9525">
                <a:noFill/>
                <a:miter lim="800000"/>
                <a:headEnd/>
                <a:tailEnd/>
              </a:ln>
            </p:spPr>
          </p:pic>
          <p:pic>
            <p:nvPicPr>
              <p:cNvPr id="22562" name="Picture 34"/>
              <p:cNvPicPr>
                <a:picLocks noChangeAspect="1" noChangeArrowheads="1"/>
              </p:cNvPicPr>
              <p:nvPr/>
            </p:nvPicPr>
            <p:blipFill>
              <a:blip r:embed="rId2" cstate="print"/>
              <a:srcRect/>
              <a:stretch>
                <a:fillRect/>
              </a:stretch>
            </p:blipFill>
            <p:spPr bwMode="auto">
              <a:xfrm>
                <a:off x="666" y="1385"/>
                <a:ext cx="38" cy="4"/>
              </a:xfrm>
              <a:prstGeom prst="rect">
                <a:avLst/>
              </a:prstGeom>
              <a:noFill/>
              <a:ln w="9525">
                <a:noFill/>
                <a:miter lim="800000"/>
                <a:headEnd/>
                <a:tailEnd/>
              </a:ln>
            </p:spPr>
          </p:pic>
          <p:pic>
            <p:nvPicPr>
              <p:cNvPr id="22563" name="Picture 35"/>
              <p:cNvPicPr>
                <a:picLocks noChangeAspect="1" noChangeArrowheads="1"/>
              </p:cNvPicPr>
              <p:nvPr/>
            </p:nvPicPr>
            <p:blipFill>
              <a:blip r:embed="rId2" cstate="print"/>
              <a:srcRect/>
              <a:stretch>
                <a:fillRect/>
              </a:stretch>
            </p:blipFill>
            <p:spPr bwMode="auto">
              <a:xfrm>
                <a:off x="704" y="1385"/>
                <a:ext cx="38" cy="4"/>
              </a:xfrm>
              <a:prstGeom prst="rect">
                <a:avLst/>
              </a:prstGeom>
              <a:noFill/>
              <a:ln w="9525">
                <a:noFill/>
                <a:miter lim="800000"/>
                <a:headEnd/>
                <a:tailEnd/>
              </a:ln>
            </p:spPr>
          </p:pic>
          <p:pic>
            <p:nvPicPr>
              <p:cNvPr id="22564" name="Picture 36"/>
              <p:cNvPicPr>
                <a:picLocks noChangeAspect="1" noChangeArrowheads="1"/>
              </p:cNvPicPr>
              <p:nvPr/>
            </p:nvPicPr>
            <p:blipFill>
              <a:blip r:embed="rId2" cstate="print"/>
              <a:srcRect/>
              <a:stretch>
                <a:fillRect/>
              </a:stretch>
            </p:blipFill>
            <p:spPr bwMode="auto">
              <a:xfrm>
                <a:off x="742" y="1385"/>
                <a:ext cx="39" cy="4"/>
              </a:xfrm>
              <a:prstGeom prst="rect">
                <a:avLst/>
              </a:prstGeom>
              <a:noFill/>
              <a:ln w="9525">
                <a:noFill/>
                <a:miter lim="800000"/>
                <a:headEnd/>
                <a:tailEnd/>
              </a:ln>
            </p:spPr>
          </p:pic>
          <p:pic>
            <p:nvPicPr>
              <p:cNvPr id="22565" name="Picture 37"/>
              <p:cNvPicPr>
                <a:picLocks noChangeAspect="1" noChangeArrowheads="1"/>
              </p:cNvPicPr>
              <p:nvPr/>
            </p:nvPicPr>
            <p:blipFill>
              <a:blip r:embed="rId2" cstate="print"/>
              <a:srcRect/>
              <a:stretch>
                <a:fillRect/>
              </a:stretch>
            </p:blipFill>
            <p:spPr bwMode="auto">
              <a:xfrm>
                <a:off x="781" y="1385"/>
                <a:ext cx="38" cy="4"/>
              </a:xfrm>
              <a:prstGeom prst="rect">
                <a:avLst/>
              </a:prstGeom>
              <a:noFill/>
              <a:ln w="9525">
                <a:noFill/>
                <a:miter lim="800000"/>
                <a:headEnd/>
                <a:tailEnd/>
              </a:ln>
            </p:spPr>
          </p:pic>
          <p:pic>
            <p:nvPicPr>
              <p:cNvPr id="22566" name="Picture 38"/>
              <p:cNvPicPr>
                <a:picLocks noChangeAspect="1" noChangeArrowheads="1"/>
              </p:cNvPicPr>
              <p:nvPr/>
            </p:nvPicPr>
            <p:blipFill>
              <a:blip r:embed="rId2" cstate="print"/>
              <a:srcRect/>
              <a:stretch>
                <a:fillRect/>
              </a:stretch>
            </p:blipFill>
            <p:spPr bwMode="auto">
              <a:xfrm>
                <a:off x="819" y="1385"/>
                <a:ext cx="38" cy="4"/>
              </a:xfrm>
              <a:prstGeom prst="rect">
                <a:avLst/>
              </a:prstGeom>
              <a:noFill/>
              <a:ln w="9525">
                <a:noFill/>
                <a:miter lim="800000"/>
                <a:headEnd/>
                <a:tailEnd/>
              </a:ln>
            </p:spPr>
          </p:pic>
          <p:pic>
            <p:nvPicPr>
              <p:cNvPr id="22567" name="Picture 39"/>
              <p:cNvPicPr>
                <a:picLocks noChangeAspect="1" noChangeArrowheads="1"/>
              </p:cNvPicPr>
              <p:nvPr/>
            </p:nvPicPr>
            <p:blipFill>
              <a:blip r:embed="rId2" cstate="print"/>
              <a:srcRect/>
              <a:stretch>
                <a:fillRect/>
              </a:stretch>
            </p:blipFill>
            <p:spPr bwMode="auto">
              <a:xfrm>
                <a:off x="857" y="1385"/>
                <a:ext cx="39" cy="4"/>
              </a:xfrm>
              <a:prstGeom prst="rect">
                <a:avLst/>
              </a:prstGeom>
              <a:noFill/>
              <a:ln w="9525">
                <a:noFill/>
                <a:miter lim="800000"/>
                <a:headEnd/>
                <a:tailEnd/>
              </a:ln>
            </p:spPr>
          </p:pic>
          <p:pic>
            <p:nvPicPr>
              <p:cNvPr id="22568" name="Picture 40"/>
              <p:cNvPicPr>
                <a:picLocks noChangeAspect="1" noChangeArrowheads="1"/>
              </p:cNvPicPr>
              <p:nvPr/>
            </p:nvPicPr>
            <p:blipFill>
              <a:blip r:embed="rId2" cstate="print"/>
              <a:srcRect/>
              <a:stretch>
                <a:fillRect/>
              </a:stretch>
            </p:blipFill>
            <p:spPr bwMode="auto">
              <a:xfrm>
                <a:off x="896" y="1385"/>
                <a:ext cx="38" cy="4"/>
              </a:xfrm>
              <a:prstGeom prst="rect">
                <a:avLst/>
              </a:prstGeom>
              <a:noFill/>
              <a:ln w="9525">
                <a:noFill/>
                <a:miter lim="800000"/>
                <a:headEnd/>
                <a:tailEnd/>
              </a:ln>
            </p:spPr>
          </p:pic>
          <p:pic>
            <p:nvPicPr>
              <p:cNvPr id="22569" name="Picture 41"/>
              <p:cNvPicPr>
                <a:picLocks noChangeAspect="1" noChangeArrowheads="1"/>
              </p:cNvPicPr>
              <p:nvPr/>
            </p:nvPicPr>
            <p:blipFill>
              <a:blip r:embed="rId2" cstate="print"/>
              <a:srcRect/>
              <a:stretch>
                <a:fillRect/>
              </a:stretch>
            </p:blipFill>
            <p:spPr bwMode="auto">
              <a:xfrm>
                <a:off x="934" y="1385"/>
                <a:ext cx="38" cy="4"/>
              </a:xfrm>
              <a:prstGeom prst="rect">
                <a:avLst/>
              </a:prstGeom>
              <a:noFill/>
              <a:ln w="9525">
                <a:noFill/>
                <a:miter lim="800000"/>
                <a:headEnd/>
                <a:tailEnd/>
              </a:ln>
            </p:spPr>
          </p:pic>
          <p:pic>
            <p:nvPicPr>
              <p:cNvPr id="22570" name="Picture 42"/>
              <p:cNvPicPr>
                <a:picLocks noChangeAspect="1" noChangeArrowheads="1"/>
              </p:cNvPicPr>
              <p:nvPr/>
            </p:nvPicPr>
            <p:blipFill>
              <a:blip r:embed="rId2" cstate="print"/>
              <a:srcRect/>
              <a:stretch>
                <a:fillRect/>
              </a:stretch>
            </p:blipFill>
            <p:spPr bwMode="auto">
              <a:xfrm>
                <a:off x="972" y="1385"/>
                <a:ext cx="39" cy="4"/>
              </a:xfrm>
              <a:prstGeom prst="rect">
                <a:avLst/>
              </a:prstGeom>
              <a:noFill/>
              <a:ln w="9525">
                <a:noFill/>
                <a:miter lim="800000"/>
                <a:headEnd/>
                <a:tailEnd/>
              </a:ln>
            </p:spPr>
          </p:pic>
          <p:pic>
            <p:nvPicPr>
              <p:cNvPr id="22571" name="Picture 43"/>
              <p:cNvPicPr>
                <a:picLocks noChangeAspect="1" noChangeArrowheads="1"/>
              </p:cNvPicPr>
              <p:nvPr/>
            </p:nvPicPr>
            <p:blipFill>
              <a:blip r:embed="rId2" cstate="print"/>
              <a:srcRect/>
              <a:stretch>
                <a:fillRect/>
              </a:stretch>
            </p:blipFill>
            <p:spPr bwMode="auto">
              <a:xfrm>
                <a:off x="1011" y="1385"/>
                <a:ext cx="38" cy="4"/>
              </a:xfrm>
              <a:prstGeom prst="rect">
                <a:avLst/>
              </a:prstGeom>
              <a:noFill/>
              <a:ln w="9525">
                <a:noFill/>
                <a:miter lim="800000"/>
                <a:headEnd/>
                <a:tailEnd/>
              </a:ln>
            </p:spPr>
          </p:pic>
          <p:pic>
            <p:nvPicPr>
              <p:cNvPr id="22572" name="Picture 44"/>
              <p:cNvPicPr>
                <a:picLocks noChangeAspect="1" noChangeArrowheads="1"/>
              </p:cNvPicPr>
              <p:nvPr/>
            </p:nvPicPr>
            <p:blipFill>
              <a:blip r:embed="rId2" cstate="print"/>
              <a:srcRect/>
              <a:stretch>
                <a:fillRect/>
              </a:stretch>
            </p:blipFill>
            <p:spPr bwMode="auto">
              <a:xfrm>
                <a:off x="1049" y="1385"/>
                <a:ext cx="38" cy="4"/>
              </a:xfrm>
              <a:prstGeom prst="rect">
                <a:avLst/>
              </a:prstGeom>
              <a:noFill/>
              <a:ln w="9525">
                <a:noFill/>
                <a:miter lim="800000"/>
                <a:headEnd/>
                <a:tailEnd/>
              </a:ln>
            </p:spPr>
          </p:pic>
          <p:pic>
            <p:nvPicPr>
              <p:cNvPr id="22573" name="Picture 45"/>
              <p:cNvPicPr>
                <a:picLocks noChangeAspect="1" noChangeArrowheads="1"/>
              </p:cNvPicPr>
              <p:nvPr/>
            </p:nvPicPr>
            <p:blipFill>
              <a:blip r:embed="rId3" cstate="print"/>
              <a:srcRect/>
              <a:stretch>
                <a:fillRect/>
              </a:stretch>
            </p:blipFill>
            <p:spPr bwMode="auto">
              <a:xfrm>
                <a:off x="1087" y="1385"/>
                <a:ext cx="17" cy="4"/>
              </a:xfrm>
              <a:prstGeom prst="rect">
                <a:avLst/>
              </a:prstGeom>
              <a:noFill/>
              <a:ln w="9525">
                <a:noFill/>
                <a:miter lim="800000"/>
                <a:headEnd/>
                <a:tailEnd/>
              </a:ln>
            </p:spPr>
          </p:pic>
          <p:pic>
            <p:nvPicPr>
              <p:cNvPr id="22574" name="Picture 46"/>
              <p:cNvPicPr>
                <a:picLocks noChangeAspect="1" noChangeArrowheads="1"/>
              </p:cNvPicPr>
              <p:nvPr/>
            </p:nvPicPr>
            <p:blipFill>
              <a:blip r:embed="rId4" cstate="print"/>
              <a:srcRect/>
              <a:stretch>
                <a:fillRect/>
              </a:stretch>
            </p:blipFill>
            <p:spPr bwMode="auto">
              <a:xfrm>
                <a:off x="1104" y="1385"/>
                <a:ext cx="5" cy="4"/>
              </a:xfrm>
              <a:prstGeom prst="rect">
                <a:avLst/>
              </a:prstGeom>
              <a:noFill/>
              <a:ln w="9525">
                <a:noFill/>
                <a:miter lim="800000"/>
                <a:headEnd/>
                <a:tailEnd/>
              </a:ln>
            </p:spPr>
          </p:pic>
          <p:pic>
            <p:nvPicPr>
              <p:cNvPr id="22575" name="Picture 47"/>
              <p:cNvPicPr>
                <a:picLocks noChangeAspect="1" noChangeArrowheads="1"/>
              </p:cNvPicPr>
              <p:nvPr/>
            </p:nvPicPr>
            <p:blipFill>
              <a:blip r:embed="rId5" cstate="print"/>
              <a:srcRect/>
              <a:stretch>
                <a:fillRect/>
              </a:stretch>
            </p:blipFill>
            <p:spPr bwMode="auto">
              <a:xfrm>
                <a:off x="1109" y="1385"/>
                <a:ext cx="38" cy="4"/>
              </a:xfrm>
              <a:prstGeom prst="rect">
                <a:avLst/>
              </a:prstGeom>
              <a:noFill/>
              <a:ln w="9525">
                <a:noFill/>
                <a:miter lim="800000"/>
                <a:headEnd/>
                <a:tailEnd/>
              </a:ln>
            </p:spPr>
          </p:pic>
          <p:pic>
            <p:nvPicPr>
              <p:cNvPr id="22576" name="Picture 48"/>
              <p:cNvPicPr>
                <a:picLocks noChangeAspect="1" noChangeArrowheads="1"/>
              </p:cNvPicPr>
              <p:nvPr/>
            </p:nvPicPr>
            <p:blipFill>
              <a:blip r:embed="rId5" cstate="print"/>
              <a:srcRect/>
              <a:stretch>
                <a:fillRect/>
              </a:stretch>
            </p:blipFill>
            <p:spPr bwMode="auto">
              <a:xfrm>
                <a:off x="1147" y="1385"/>
                <a:ext cx="38" cy="4"/>
              </a:xfrm>
              <a:prstGeom prst="rect">
                <a:avLst/>
              </a:prstGeom>
              <a:noFill/>
              <a:ln w="9525">
                <a:noFill/>
                <a:miter lim="800000"/>
                <a:headEnd/>
                <a:tailEnd/>
              </a:ln>
            </p:spPr>
          </p:pic>
          <p:pic>
            <p:nvPicPr>
              <p:cNvPr id="22577" name="Picture 49"/>
              <p:cNvPicPr>
                <a:picLocks noChangeAspect="1" noChangeArrowheads="1"/>
              </p:cNvPicPr>
              <p:nvPr/>
            </p:nvPicPr>
            <p:blipFill>
              <a:blip r:embed="rId5" cstate="print"/>
              <a:srcRect/>
              <a:stretch>
                <a:fillRect/>
              </a:stretch>
            </p:blipFill>
            <p:spPr bwMode="auto">
              <a:xfrm>
                <a:off x="1185" y="1385"/>
                <a:ext cx="39" cy="4"/>
              </a:xfrm>
              <a:prstGeom prst="rect">
                <a:avLst/>
              </a:prstGeom>
              <a:noFill/>
              <a:ln w="9525">
                <a:noFill/>
                <a:miter lim="800000"/>
                <a:headEnd/>
                <a:tailEnd/>
              </a:ln>
            </p:spPr>
          </p:pic>
          <p:pic>
            <p:nvPicPr>
              <p:cNvPr id="22578" name="Picture 50"/>
              <p:cNvPicPr>
                <a:picLocks noChangeAspect="1" noChangeArrowheads="1"/>
              </p:cNvPicPr>
              <p:nvPr/>
            </p:nvPicPr>
            <p:blipFill>
              <a:blip r:embed="rId5" cstate="print"/>
              <a:srcRect/>
              <a:stretch>
                <a:fillRect/>
              </a:stretch>
            </p:blipFill>
            <p:spPr bwMode="auto">
              <a:xfrm>
                <a:off x="1224" y="1385"/>
                <a:ext cx="38" cy="4"/>
              </a:xfrm>
              <a:prstGeom prst="rect">
                <a:avLst/>
              </a:prstGeom>
              <a:noFill/>
              <a:ln w="9525">
                <a:noFill/>
                <a:miter lim="800000"/>
                <a:headEnd/>
                <a:tailEnd/>
              </a:ln>
            </p:spPr>
          </p:pic>
          <p:pic>
            <p:nvPicPr>
              <p:cNvPr id="22579" name="Picture 51"/>
              <p:cNvPicPr>
                <a:picLocks noChangeAspect="1" noChangeArrowheads="1"/>
              </p:cNvPicPr>
              <p:nvPr/>
            </p:nvPicPr>
            <p:blipFill>
              <a:blip r:embed="rId5" cstate="print"/>
              <a:srcRect/>
              <a:stretch>
                <a:fillRect/>
              </a:stretch>
            </p:blipFill>
            <p:spPr bwMode="auto">
              <a:xfrm>
                <a:off x="1262" y="1385"/>
                <a:ext cx="38" cy="4"/>
              </a:xfrm>
              <a:prstGeom prst="rect">
                <a:avLst/>
              </a:prstGeom>
              <a:noFill/>
              <a:ln w="9525">
                <a:noFill/>
                <a:miter lim="800000"/>
                <a:headEnd/>
                <a:tailEnd/>
              </a:ln>
            </p:spPr>
          </p:pic>
          <p:pic>
            <p:nvPicPr>
              <p:cNvPr id="22580" name="Picture 52"/>
              <p:cNvPicPr>
                <a:picLocks noChangeAspect="1" noChangeArrowheads="1"/>
              </p:cNvPicPr>
              <p:nvPr/>
            </p:nvPicPr>
            <p:blipFill>
              <a:blip r:embed="rId5" cstate="print"/>
              <a:srcRect/>
              <a:stretch>
                <a:fillRect/>
              </a:stretch>
            </p:blipFill>
            <p:spPr bwMode="auto">
              <a:xfrm>
                <a:off x="1300" y="1385"/>
                <a:ext cx="39" cy="4"/>
              </a:xfrm>
              <a:prstGeom prst="rect">
                <a:avLst/>
              </a:prstGeom>
              <a:noFill/>
              <a:ln w="9525">
                <a:noFill/>
                <a:miter lim="800000"/>
                <a:headEnd/>
                <a:tailEnd/>
              </a:ln>
            </p:spPr>
          </p:pic>
          <p:pic>
            <p:nvPicPr>
              <p:cNvPr id="22581" name="Picture 53"/>
              <p:cNvPicPr>
                <a:picLocks noChangeAspect="1" noChangeArrowheads="1"/>
              </p:cNvPicPr>
              <p:nvPr/>
            </p:nvPicPr>
            <p:blipFill>
              <a:blip r:embed="rId5" cstate="print"/>
              <a:srcRect/>
              <a:stretch>
                <a:fillRect/>
              </a:stretch>
            </p:blipFill>
            <p:spPr bwMode="auto">
              <a:xfrm>
                <a:off x="1339" y="1385"/>
                <a:ext cx="38" cy="4"/>
              </a:xfrm>
              <a:prstGeom prst="rect">
                <a:avLst/>
              </a:prstGeom>
              <a:noFill/>
              <a:ln w="9525">
                <a:noFill/>
                <a:miter lim="800000"/>
                <a:headEnd/>
                <a:tailEnd/>
              </a:ln>
            </p:spPr>
          </p:pic>
          <p:pic>
            <p:nvPicPr>
              <p:cNvPr id="22582" name="Picture 54"/>
              <p:cNvPicPr>
                <a:picLocks noChangeAspect="1" noChangeArrowheads="1"/>
              </p:cNvPicPr>
              <p:nvPr/>
            </p:nvPicPr>
            <p:blipFill>
              <a:blip r:embed="rId5" cstate="print"/>
              <a:srcRect/>
              <a:stretch>
                <a:fillRect/>
              </a:stretch>
            </p:blipFill>
            <p:spPr bwMode="auto">
              <a:xfrm>
                <a:off x="1377" y="1385"/>
                <a:ext cx="38" cy="4"/>
              </a:xfrm>
              <a:prstGeom prst="rect">
                <a:avLst/>
              </a:prstGeom>
              <a:noFill/>
              <a:ln w="9525">
                <a:noFill/>
                <a:miter lim="800000"/>
                <a:headEnd/>
                <a:tailEnd/>
              </a:ln>
            </p:spPr>
          </p:pic>
          <p:pic>
            <p:nvPicPr>
              <p:cNvPr id="22583" name="Picture 55"/>
              <p:cNvPicPr>
                <a:picLocks noChangeAspect="1" noChangeArrowheads="1"/>
              </p:cNvPicPr>
              <p:nvPr/>
            </p:nvPicPr>
            <p:blipFill>
              <a:blip r:embed="rId5" cstate="print"/>
              <a:srcRect/>
              <a:stretch>
                <a:fillRect/>
              </a:stretch>
            </p:blipFill>
            <p:spPr bwMode="auto">
              <a:xfrm>
                <a:off x="1415" y="1385"/>
                <a:ext cx="39" cy="4"/>
              </a:xfrm>
              <a:prstGeom prst="rect">
                <a:avLst/>
              </a:prstGeom>
              <a:noFill/>
              <a:ln w="9525">
                <a:noFill/>
                <a:miter lim="800000"/>
                <a:headEnd/>
                <a:tailEnd/>
              </a:ln>
            </p:spPr>
          </p:pic>
          <p:pic>
            <p:nvPicPr>
              <p:cNvPr id="22584" name="Picture 56"/>
              <p:cNvPicPr>
                <a:picLocks noChangeAspect="1" noChangeArrowheads="1"/>
              </p:cNvPicPr>
              <p:nvPr/>
            </p:nvPicPr>
            <p:blipFill>
              <a:blip r:embed="rId5" cstate="print"/>
              <a:srcRect/>
              <a:stretch>
                <a:fillRect/>
              </a:stretch>
            </p:blipFill>
            <p:spPr bwMode="auto">
              <a:xfrm>
                <a:off x="1454" y="1385"/>
                <a:ext cx="38" cy="4"/>
              </a:xfrm>
              <a:prstGeom prst="rect">
                <a:avLst/>
              </a:prstGeom>
              <a:noFill/>
              <a:ln w="9525">
                <a:noFill/>
                <a:miter lim="800000"/>
                <a:headEnd/>
                <a:tailEnd/>
              </a:ln>
            </p:spPr>
          </p:pic>
          <p:pic>
            <p:nvPicPr>
              <p:cNvPr id="22585" name="Picture 57"/>
              <p:cNvPicPr>
                <a:picLocks noChangeAspect="1" noChangeArrowheads="1"/>
              </p:cNvPicPr>
              <p:nvPr/>
            </p:nvPicPr>
            <p:blipFill>
              <a:blip r:embed="rId5" cstate="print"/>
              <a:srcRect/>
              <a:stretch>
                <a:fillRect/>
              </a:stretch>
            </p:blipFill>
            <p:spPr bwMode="auto">
              <a:xfrm>
                <a:off x="1492" y="1385"/>
                <a:ext cx="38" cy="4"/>
              </a:xfrm>
              <a:prstGeom prst="rect">
                <a:avLst/>
              </a:prstGeom>
              <a:noFill/>
              <a:ln w="9525">
                <a:noFill/>
                <a:miter lim="800000"/>
                <a:headEnd/>
                <a:tailEnd/>
              </a:ln>
            </p:spPr>
          </p:pic>
          <p:pic>
            <p:nvPicPr>
              <p:cNvPr id="22586" name="Picture 58"/>
              <p:cNvPicPr>
                <a:picLocks noChangeAspect="1" noChangeArrowheads="1"/>
              </p:cNvPicPr>
              <p:nvPr/>
            </p:nvPicPr>
            <p:blipFill>
              <a:blip r:embed="rId5" cstate="print"/>
              <a:srcRect/>
              <a:stretch>
                <a:fillRect/>
              </a:stretch>
            </p:blipFill>
            <p:spPr bwMode="auto">
              <a:xfrm>
                <a:off x="1530" y="1385"/>
                <a:ext cx="39" cy="4"/>
              </a:xfrm>
              <a:prstGeom prst="rect">
                <a:avLst/>
              </a:prstGeom>
              <a:noFill/>
              <a:ln w="9525">
                <a:noFill/>
                <a:miter lim="800000"/>
                <a:headEnd/>
                <a:tailEnd/>
              </a:ln>
            </p:spPr>
          </p:pic>
          <p:pic>
            <p:nvPicPr>
              <p:cNvPr id="22587" name="Picture 59"/>
              <p:cNvPicPr>
                <a:picLocks noChangeAspect="1" noChangeArrowheads="1"/>
              </p:cNvPicPr>
              <p:nvPr/>
            </p:nvPicPr>
            <p:blipFill>
              <a:blip r:embed="rId5" cstate="print"/>
              <a:srcRect/>
              <a:stretch>
                <a:fillRect/>
              </a:stretch>
            </p:blipFill>
            <p:spPr bwMode="auto">
              <a:xfrm>
                <a:off x="1569" y="1385"/>
                <a:ext cx="38" cy="4"/>
              </a:xfrm>
              <a:prstGeom prst="rect">
                <a:avLst/>
              </a:prstGeom>
              <a:noFill/>
              <a:ln w="9525">
                <a:noFill/>
                <a:miter lim="800000"/>
                <a:headEnd/>
                <a:tailEnd/>
              </a:ln>
            </p:spPr>
          </p:pic>
          <p:pic>
            <p:nvPicPr>
              <p:cNvPr id="22588" name="Picture 60"/>
              <p:cNvPicPr>
                <a:picLocks noChangeAspect="1" noChangeArrowheads="1"/>
              </p:cNvPicPr>
              <p:nvPr/>
            </p:nvPicPr>
            <p:blipFill>
              <a:blip r:embed="rId5" cstate="print"/>
              <a:srcRect/>
              <a:stretch>
                <a:fillRect/>
              </a:stretch>
            </p:blipFill>
            <p:spPr bwMode="auto">
              <a:xfrm>
                <a:off x="1607" y="1385"/>
                <a:ext cx="38" cy="4"/>
              </a:xfrm>
              <a:prstGeom prst="rect">
                <a:avLst/>
              </a:prstGeom>
              <a:noFill/>
              <a:ln w="9525">
                <a:noFill/>
                <a:miter lim="800000"/>
                <a:headEnd/>
                <a:tailEnd/>
              </a:ln>
            </p:spPr>
          </p:pic>
          <p:pic>
            <p:nvPicPr>
              <p:cNvPr id="22589" name="Picture 61"/>
              <p:cNvPicPr>
                <a:picLocks noChangeAspect="1" noChangeArrowheads="1"/>
              </p:cNvPicPr>
              <p:nvPr/>
            </p:nvPicPr>
            <p:blipFill>
              <a:blip r:embed="rId5" cstate="print"/>
              <a:srcRect/>
              <a:stretch>
                <a:fillRect/>
              </a:stretch>
            </p:blipFill>
            <p:spPr bwMode="auto">
              <a:xfrm>
                <a:off x="1645" y="1385"/>
                <a:ext cx="39" cy="4"/>
              </a:xfrm>
              <a:prstGeom prst="rect">
                <a:avLst/>
              </a:prstGeom>
              <a:noFill/>
              <a:ln w="9525">
                <a:noFill/>
                <a:miter lim="800000"/>
                <a:headEnd/>
                <a:tailEnd/>
              </a:ln>
            </p:spPr>
          </p:pic>
          <p:pic>
            <p:nvPicPr>
              <p:cNvPr id="22590" name="Picture 62"/>
              <p:cNvPicPr>
                <a:picLocks noChangeAspect="1" noChangeArrowheads="1"/>
              </p:cNvPicPr>
              <p:nvPr/>
            </p:nvPicPr>
            <p:blipFill>
              <a:blip r:embed="rId5" cstate="print"/>
              <a:srcRect/>
              <a:stretch>
                <a:fillRect/>
              </a:stretch>
            </p:blipFill>
            <p:spPr bwMode="auto">
              <a:xfrm>
                <a:off x="1684" y="1385"/>
                <a:ext cx="38" cy="4"/>
              </a:xfrm>
              <a:prstGeom prst="rect">
                <a:avLst/>
              </a:prstGeom>
              <a:noFill/>
              <a:ln w="9525">
                <a:noFill/>
                <a:miter lim="800000"/>
                <a:headEnd/>
                <a:tailEnd/>
              </a:ln>
            </p:spPr>
          </p:pic>
          <p:pic>
            <p:nvPicPr>
              <p:cNvPr id="22591" name="Picture 63"/>
              <p:cNvPicPr>
                <a:picLocks noChangeAspect="1" noChangeArrowheads="1"/>
              </p:cNvPicPr>
              <p:nvPr/>
            </p:nvPicPr>
            <p:blipFill>
              <a:blip r:embed="rId5" cstate="print"/>
              <a:srcRect/>
              <a:stretch>
                <a:fillRect/>
              </a:stretch>
            </p:blipFill>
            <p:spPr bwMode="auto">
              <a:xfrm>
                <a:off x="1722" y="1385"/>
                <a:ext cx="38" cy="4"/>
              </a:xfrm>
              <a:prstGeom prst="rect">
                <a:avLst/>
              </a:prstGeom>
              <a:noFill/>
              <a:ln w="9525">
                <a:noFill/>
                <a:miter lim="800000"/>
                <a:headEnd/>
                <a:tailEnd/>
              </a:ln>
            </p:spPr>
          </p:pic>
          <p:pic>
            <p:nvPicPr>
              <p:cNvPr id="22592" name="Picture 64"/>
              <p:cNvPicPr>
                <a:picLocks noChangeAspect="1" noChangeArrowheads="1"/>
              </p:cNvPicPr>
              <p:nvPr/>
            </p:nvPicPr>
            <p:blipFill>
              <a:blip r:embed="rId5" cstate="print"/>
              <a:srcRect/>
              <a:stretch>
                <a:fillRect/>
              </a:stretch>
            </p:blipFill>
            <p:spPr bwMode="auto">
              <a:xfrm>
                <a:off x="1760" y="1385"/>
                <a:ext cx="39" cy="4"/>
              </a:xfrm>
              <a:prstGeom prst="rect">
                <a:avLst/>
              </a:prstGeom>
              <a:noFill/>
              <a:ln w="9525">
                <a:noFill/>
                <a:miter lim="800000"/>
                <a:headEnd/>
                <a:tailEnd/>
              </a:ln>
            </p:spPr>
          </p:pic>
          <p:pic>
            <p:nvPicPr>
              <p:cNvPr id="22593" name="Picture 65"/>
              <p:cNvPicPr>
                <a:picLocks noChangeAspect="1" noChangeArrowheads="1"/>
              </p:cNvPicPr>
              <p:nvPr/>
            </p:nvPicPr>
            <p:blipFill>
              <a:blip r:embed="rId5" cstate="print"/>
              <a:srcRect/>
              <a:stretch>
                <a:fillRect/>
              </a:stretch>
            </p:blipFill>
            <p:spPr bwMode="auto">
              <a:xfrm>
                <a:off x="1799" y="1385"/>
                <a:ext cx="38" cy="4"/>
              </a:xfrm>
              <a:prstGeom prst="rect">
                <a:avLst/>
              </a:prstGeom>
              <a:noFill/>
              <a:ln w="9525">
                <a:noFill/>
                <a:miter lim="800000"/>
                <a:headEnd/>
                <a:tailEnd/>
              </a:ln>
            </p:spPr>
          </p:pic>
          <p:pic>
            <p:nvPicPr>
              <p:cNvPr id="22594" name="Picture 66"/>
              <p:cNvPicPr>
                <a:picLocks noChangeAspect="1" noChangeArrowheads="1"/>
              </p:cNvPicPr>
              <p:nvPr/>
            </p:nvPicPr>
            <p:blipFill>
              <a:blip r:embed="rId5" cstate="print"/>
              <a:srcRect/>
              <a:stretch>
                <a:fillRect/>
              </a:stretch>
            </p:blipFill>
            <p:spPr bwMode="auto">
              <a:xfrm>
                <a:off x="1837" y="1385"/>
                <a:ext cx="38" cy="4"/>
              </a:xfrm>
              <a:prstGeom prst="rect">
                <a:avLst/>
              </a:prstGeom>
              <a:noFill/>
              <a:ln w="9525">
                <a:noFill/>
                <a:miter lim="800000"/>
                <a:headEnd/>
                <a:tailEnd/>
              </a:ln>
            </p:spPr>
          </p:pic>
          <p:pic>
            <p:nvPicPr>
              <p:cNvPr id="22595" name="Picture 67"/>
              <p:cNvPicPr>
                <a:picLocks noChangeAspect="1" noChangeArrowheads="1"/>
              </p:cNvPicPr>
              <p:nvPr/>
            </p:nvPicPr>
            <p:blipFill>
              <a:blip r:embed="rId5" cstate="print"/>
              <a:srcRect/>
              <a:stretch>
                <a:fillRect/>
              </a:stretch>
            </p:blipFill>
            <p:spPr bwMode="auto">
              <a:xfrm>
                <a:off x="1875" y="1385"/>
                <a:ext cx="39" cy="4"/>
              </a:xfrm>
              <a:prstGeom prst="rect">
                <a:avLst/>
              </a:prstGeom>
              <a:noFill/>
              <a:ln w="9525">
                <a:noFill/>
                <a:miter lim="800000"/>
                <a:headEnd/>
                <a:tailEnd/>
              </a:ln>
            </p:spPr>
          </p:pic>
          <p:pic>
            <p:nvPicPr>
              <p:cNvPr id="22596" name="Picture 68"/>
              <p:cNvPicPr>
                <a:picLocks noChangeAspect="1" noChangeArrowheads="1"/>
              </p:cNvPicPr>
              <p:nvPr/>
            </p:nvPicPr>
            <p:blipFill>
              <a:blip r:embed="rId5" cstate="print"/>
              <a:srcRect/>
              <a:stretch>
                <a:fillRect/>
              </a:stretch>
            </p:blipFill>
            <p:spPr bwMode="auto">
              <a:xfrm>
                <a:off x="1914" y="1385"/>
                <a:ext cx="38" cy="4"/>
              </a:xfrm>
              <a:prstGeom prst="rect">
                <a:avLst/>
              </a:prstGeom>
              <a:noFill/>
              <a:ln w="9525">
                <a:noFill/>
                <a:miter lim="800000"/>
                <a:headEnd/>
                <a:tailEnd/>
              </a:ln>
            </p:spPr>
          </p:pic>
          <p:pic>
            <p:nvPicPr>
              <p:cNvPr id="22597" name="Picture 69"/>
              <p:cNvPicPr>
                <a:picLocks noChangeAspect="1" noChangeArrowheads="1"/>
              </p:cNvPicPr>
              <p:nvPr/>
            </p:nvPicPr>
            <p:blipFill>
              <a:blip r:embed="rId5" cstate="print"/>
              <a:srcRect/>
              <a:stretch>
                <a:fillRect/>
              </a:stretch>
            </p:blipFill>
            <p:spPr bwMode="auto">
              <a:xfrm>
                <a:off x="1952" y="1385"/>
                <a:ext cx="38" cy="4"/>
              </a:xfrm>
              <a:prstGeom prst="rect">
                <a:avLst/>
              </a:prstGeom>
              <a:noFill/>
              <a:ln w="9525">
                <a:noFill/>
                <a:miter lim="800000"/>
                <a:headEnd/>
                <a:tailEnd/>
              </a:ln>
            </p:spPr>
          </p:pic>
          <p:pic>
            <p:nvPicPr>
              <p:cNvPr id="22598" name="Picture 70"/>
              <p:cNvPicPr>
                <a:picLocks noChangeAspect="1" noChangeArrowheads="1"/>
              </p:cNvPicPr>
              <p:nvPr/>
            </p:nvPicPr>
            <p:blipFill>
              <a:blip r:embed="rId5" cstate="print"/>
              <a:srcRect/>
              <a:stretch>
                <a:fillRect/>
              </a:stretch>
            </p:blipFill>
            <p:spPr bwMode="auto">
              <a:xfrm>
                <a:off x="1990" y="1385"/>
                <a:ext cx="39" cy="4"/>
              </a:xfrm>
              <a:prstGeom prst="rect">
                <a:avLst/>
              </a:prstGeom>
              <a:noFill/>
              <a:ln w="9525">
                <a:noFill/>
                <a:miter lim="800000"/>
                <a:headEnd/>
                <a:tailEnd/>
              </a:ln>
            </p:spPr>
          </p:pic>
          <p:pic>
            <p:nvPicPr>
              <p:cNvPr id="22599" name="Picture 71"/>
              <p:cNvPicPr>
                <a:picLocks noChangeAspect="1" noChangeArrowheads="1"/>
              </p:cNvPicPr>
              <p:nvPr/>
            </p:nvPicPr>
            <p:blipFill>
              <a:blip r:embed="rId5" cstate="print"/>
              <a:srcRect/>
              <a:stretch>
                <a:fillRect/>
              </a:stretch>
            </p:blipFill>
            <p:spPr bwMode="auto">
              <a:xfrm>
                <a:off x="2029" y="1385"/>
                <a:ext cx="38" cy="4"/>
              </a:xfrm>
              <a:prstGeom prst="rect">
                <a:avLst/>
              </a:prstGeom>
              <a:noFill/>
              <a:ln w="9525">
                <a:noFill/>
                <a:miter lim="800000"/>
                <a:headEnd/>
                <a:tailEnd/>
              </a:ln>
            </p:spPr>
          </p:pic>
          <p:pic>
            <p:nvPicPr>
              <p:cNvPr id="22600" name="Picture 72"/>
              <p:cNvPicPr>
                <a:picLocks noChangeAspect="1" noChangeArrowheads="1"/>
              </p:cNvPicPr>
              <p:nvPr/>
            </p:nvPicPr>
            <p:blipFill>
              <a:blip r:embed="rId5" cstate="print"/>
              <a:srcRect/>
              <a:stretch>
                <a:fillRect/>
              </a:stretch>
            </p:blipFill>
            <p:spPr bwMode="auto">
              <a:xfrm>
                <a:off x="2067" y="1385"/>
                <a:ext cx="38" cy="4"/>
              </a:xfrm>
              <a:prstGeom prst="rect">
                <a:avLst/>
              </a:prstGeom>
              <a:noFill/>
              <a:ln w="9525">
                <a:noFill/>
                <a:miter lim="800000"/>
                <a:headEnd/>
                <a:tailEnd/>
              </a:ln>
            </p:spPr>
          </p:pic>
          <p:pic>
            <p:nvPicPr>
              <p:cNvPr id="22601" name="Picture 73"/>
              <p:cNvPicPr>
                <a:picLocks noChangeAspect="1" noChangeArrowheads="1"/>
              </p:cNvPicPr>
              <p:nvPr/>
            </p:nvPicPr>
            <p:blipFill>
              <a:blip r:embed="rId5" cstate="print"/>
              <a:srcRect/>
              <a:stretch>
                <a:fillRect/>
              </a:stretch>
            </p:blipFill>
            <p:spPr bwMode="auto">
              <a:xfrm>
                <a:off x="2105" y="1385"/>
                <a:ext cx="39" cy="4"/>
              </a:xfrm>
              <a:prstGeom prst="rect">
                <a:avLst/>
              </a:prstGeom>
              <a:noFill/>
              <a:ln w="9525">
                <a:noFill/>
                <a:miter lim="800000"/>
                <a:headEnd/>
                <a:tailEnd/>
              </a:ln>
            </p:spPr>
          </p:pic>
          <p:pic>
            <p:nvPicPr>
              <p:cNvPr id="22602" name="Picture 74"/>
              <p:cNvPicPr>
                <a:picLocks noChangeAspect="1" noChangeArrowheads="1"/>
              </p:cNvPicPr>
              <p:nvPr/>
            </p:nvPicPr>
            <p:blipFill>
              <a:blip r:embed="rId5" cstate="print"/>
              <a:srcRect/>
              <a:stretch>
                <a:fillRect/>
              </a:stretch>
            </p:blipFill>
            <p:spPr bwMode="auto">
              <a:xfrm>
                <a:off x="2144" y="1385"/>
                <a:ext cx="38" cy="4"/>
              </a:xfrm>
              <a:prstGeom prst="rect">
                <a:avLst/>
              </a:prstGeom>
              <a:noFill/>
              <a:ln w="9525">
                <a:noFill/>
                <a:miter lim="800000"/>
                <a:headEnd/>
                <a:tailEnd/>
              </a:ln>
            </p:spPr>
          </p:pic>
          <p:pic>
            <p:nvPicPr>
              <p:cNvPr id="22603" name="Picture 75"/>
              <p:cNvPicPr>
                <a:picLocks noChangeAspect="1" noChangeArrowheads="1"/>
              </p:cNvPicPr>
              <p:nvPr/>
            </p:nvPicPr>
            <p:blipFill>
              <a:blip r:embed="rId5" cstate="print"/>
              <a:srcRect/>
              <a:stretch>
                <a:fillRect/>
              </a:stretch>
            </p:blipFill>
            <p:spPr bwMode="auto">
              <a:xfrm>
                <a:off x="2182" y="1385"/>
                <a:ext cx="38" cy="4"/>
              </a:xfrm>
              <a:prstGeom prst="rect">
                <a:avLst/>
              </a:prstGeom>
              <a:noFill/>
              <a:ln w="9525">
                <a:noFill/>
                <a:miter lim="800000"/>
                <a:headEnd/>
                <a:tailEnd/>
              </a:ln>
            </p:spPr>
          </p:pic>
          <p:pic>
            <p:nvPicPr>
              <p:cNvPr id="22604" name="Picture 76"/>
              <p:cNvPicPr>
                <a:picLocks noChangeAspect="1" noChangeArrowheads="1"/>
              </p:cNvPicPr>
              <p:nvPr/>
            </p:nvPicPr>
            <p:blipFill>
              <a:blip r:embed="rId5" cstate="print"/>
              <a:srcRect/>
              <a:stretch>
                <a:fillRect/>
              </a:stretch>
            </p:blipFill>
            <p:spPr bwMode="auto">
              <a:xfrm>
                <a:off x="2220" y="1385"/>
                <a:ext cx="38" cy="4"/>
              </a:xfrm>
              <a:prstGeom prst="rect">
                <a:avLst/>
              </a:prstGeom>
              <a:noFill/>
              <a:ln w="9525">
                <a:noFill/>
                <a:miter lim="800000"/>
                <a:headEnd/>
                <a:tailEnd/>
              </a:ln>
            </p:spPr>
          </p:pic>
          <p:pic>
            <p:nvPicPr>
              <p:cNvPr id="22605" name="Picture 77"/>
              <p:cNvPicPr>
                <a:picLocks noChangeAspect="1" noChangeArrowheads="1"/>
              </p:cNvPicPr>
              <p:nvPr/>
            </p:nvPicPr>
            <p:blipFill>
              <a:blip r:embed="rId5" cstate="print"/>
              <a:srcRect/>
              <a:stretch>
                <a:fillRect/>
              </a:stretch>
            </p:blipFill>
            <p:spPr bwMode="auto">
              <a:xfrm>
                <a:off x="2258" y="1385"/>
                <a:ext cx="39" cy="4"/>
              </a:xfrm>
              <a:prstGeom prst="rect">
                <a:avLst/>
              </a:prstGeom>
              <a:noFill/>
              <a:ln w="9525">
                <a:noFill/>
                <a:miter lim="800000"/>
                <a:headEnd/>
                <a:tailEnd/>
              </a:ln>
            </p:spPr>
          </p:pic>
          <p:pic>
            <p:nvPicPr>
              <p:cNvPr id="22606" name="Picture 78"/>
              <p:cNvPicPr>
                <a:picLocks noChangeAspect="1" noChangeArrowheads="1"/>
              </p:cNvPicPr>
              <p:nvPr/>
            </p:nvPicPr>
            <p:blipFill>
              <a:blip r:embed="rId5" cstate="print"/>
              <a:srcRect/>
              <a:stretch>
                <a:fillRect/>
              </a:stretch>
            </p:blipFill>
            <p:spPr bwMode="auto">
              <a:xfrm>
                <a:off x="2297" y="1385"/>
                <a:ext cx="38" cy="4"/>
              </a:xfrm>
              <a:prstGeom prst="rect">
                <a:avLst/>
              </a:prstGeom>
              <a:noFill/>
              <a:ln w="9525">
                <a:noFill/>
                <a:miter lim="800000"/>
                <a:headEnd/>
                <a:tailEnd/>
              </a:ln>
            </p:spPr>
          </p:pic>
          <p:pic>
            <p:nvPicPr>
              <p:cNvPr id="22607" name="Picture 79"/>
              <p:cNvPicPr>
                <a:picLocks noChangeAspect="1" noChangeArrowheads="1"/>
              </p:cNvPicPr>
              <p:nvPr/>
            </p:nvPicPr>
            <p:blipFill>
              <a:blip r:embed="rId5" cstate="print"/>
              <a:srcRect/>
              <a:stretch>
                <a:fillRect/>
              </a:stretch>
            </p:blipFill>
            <p:spPr bwMode="auto">
              <a:xfrm>
                <a:off x="2335" y="1385"/>
                <a:ext cx="38" cy="4"/>
              </a:xfrm>
              <a:prstGeom prst="rect">
                <a:avLst/>
              </a:prstGeom>
              <a:noFill/>
              <a:ln w="9525">
                <a:noFill/>
                <a:miter lim="800000"/>
                <a:headEnd/>
                <a:tailEnd/>
              </a:ln>
            </p:spPr>
          </p:pic>
          <p:pic>
            <p:nvPicPr>
              <p:cNvPr id="22608" name="Picture 80"/>
              <p:cNvPicPr>
                <a:picLocks noChangeAspect="1" noChangeArrowheads="1"/>
              </p:cNvPicPr>
              <p:nvPr/>
            </p:nvPicPr>
            <p:blipFill>
              <a:blip r:embed="rId5" cstate="print"/>
              <a:srcRect/>
              <a:stretch>
                <a:fillRect/>
              </a:stretch>
            </p:blipFill>
            <p:spPr bwMode="auto">
              <a:xfrm>
                <a:off x="2373" y="1385"/>
                <a:ext cx="39" cy="4"/>
              </a:xfrm>
              <a:prstGeom prst="rect">
                <a:avLst/>
              </a:prstGeom>
              <a:noFill/>
              <a:ln w="9525">
                <a:noFill/>
                <a:miter lim="800000"/>
                <a:headEnd/>
                <a:tailEnd/>
              </a:ln>
            </p:spPr>
          </p:pic>
          <p:pic>
            <p:nvPicPr>
              <p:cNvPr id="22609" name="Picture 81"/>
              <p:cNvPicPr>
                <a:picLocks noChangeAspect="1" noChangeArrowheads="1"/>
              </p:cNvPicPr>
              <p:nvPr/>
            </p:nvPicPr>
            <p:blipFill>
              <a:blip r:embed="rId5" cstate="print"/>
              <a:srcRect/>
              <a:stretch>
                <a:fillRect/>
              </a:stretch>
            </p:blipFill>
            <p:spPr bwMode="auto">
              <a:xfrm>
                <a:off x="2412" y="1385"/>
                <a:ext cx="38" cy="4"/>
              </a:xfrm>
              <a:prstGeom prst="rect">
                <a:avLst/>
              </a:prstGeom>
              <a:noFill/>
              <a:ln w="9525">
                <a:noFill/>
                <a:miter lim="800000"/>
                <a:headEnd/>
                <a:tailEnd/>
              </a:ln>
            </p:spPr>
          </p:pic>
          <p:pic>
            <p:nvPicPr>
              <p:cNvPr id="22610" name="Picture 82"/>
              <p:cNvPicPr>
                <a:picLocks noChangeAspect="1" noChangeArrowheads="1"/>
              </p:cNvPicPr>
              <p:nvPr/>
            </p:nvPicPr>
            <p:blipFill>
              <a:blip r:embed="rId5" cstate="print"/>
              <a:srcRect/>
              <a:stretch>
                <a:fillRect/>
              </a:stretch>
            </p:blipFill>
            <p:spPr bwMode="auto">
              <a:xfrm>
                <a:off x="2450" y="1385"/>
                <a:ext cx="38" cy="4"/>
              </a:xfrm>
              <a:prstGeom prst="rect">
                <a:avLst/>
              </a:prstGeom>
              <a:noFill/>
              <a:ln w="9525">
                <a:noFill/>
                <a:miter lim="800000"/>
                <a:headEnd/>
                <a:tailEnd/>
              </a:ln>
            </p:spPr>
          </p:pic>
          <p:pic>
            <p:nvPicPr>
              <p:cNvPr id="22611" name="Picture 83"/>
              <p:cNvPicPr>
                <a:picLocks noChangeAspect="1" noChangeArrowheads="1"/>
              </p:cNvPicPr>
              <p:nvPr/>
            </p:nvPicPr>
            <p:blipFill>
              <a:blip r:embed="rId5" cstate="print"/>
              <a:srcRect/>
              <a:stretch>
                <a:fillRect/>
              </a:stretch>
            </p:blipFill>
            <p:spPr bwMode="auto">
              <a:xfrm>
                <a:off x="2488" y="1385"/>
                <a:ext cx="39" cy="4"/>
              </a:xfrm>
              <a:prstGeom prst="rect">
                <a:avLst/>
              </a:prstGeom>
              <a:noFill/>
              <a:ln w="9525">
                <a:noFill/>
                <a:miter lim="800000"/>
                <a:headEnd/>
                <a:tailEnd/>
              </a:ln>
            </p:spPr>
          </p:pic>
          <p:pic>
            <p:nvPicPr>
              <p:cNvPr id="22612" name="Picture 84"/>
              <p:cNvPicPr>
                <a:picLocks noChangeAspect="1" noChangeArrowheads="1"/>
              </p:cNvPicPr>
              <p:nvPr/>
            </p:nvPicPr>
            <p:blipFill>
              <a:blip r:embed="rId5" cstate="print"/>
              <a:srcRect/>
              <a:stretch>
                <a:fillRect/>
              </a:stretch>
            </p:blipFill>
            <p:spPr bwMode="auto">
              <a:xfrm>
                <a:off x="2527" y="1385"/>
                <a:ext cx="38" cy="4"/>
              </a:xfrm>
              <a:prstGeom prst="rect">
                <a:avLst/>
              </a:prstGeom>
              <a:noFill/>
              <a:ln w="9525">
                <a:noFill/>
                <a:miter lim="800000"/>
                <a:headEnd/>
                <a:tailEnd/>
              </a:ln>
            </p:spPr>
          </p:pic>
          <p:pic>
            <p:nvPicPr>
              <p:cNvPr id="22613" name="Picture 85"/>
              <p:cNvPicPr>
                <a:picLocks noChangeAspect="1" noChangeArrowheads="1"/>
              </p:cNvPicPr>
              <p:nvPr/>
            </p:nvPicPr>
            <p:blipFill>
              <a:blip r:embed="rId5" cstate="print"/>
              <a:srcRect/>
              <a:stretch>
                <a:fillRect/>
              </a:stretch>
            </p:blipFill>
            <p:spPr bwMode="auto">
              <a:xfrm>
                <a:off x="2565" y="1385"/>
                <a:ext cx="38" cy="4"/>
              </a:xfrm>
              <a:prstGeom prst="rect">
                <a:avLst/>
              </a:prstGeom>
              <a:noFill/>
              <a:ln w="9525">
                <a:noFill/>
                <a:miter lim="800000"/>
                <a:headEnd/>
                <a:tailEnd/>
              </a:ln>
            </p:spPr>
          </p:pic>
          <p:pic>
            <p:nvPicPr>
              <p:cNvPr id="22614" name="Picture 86"/>
              <p:cNvPicPr>
                <a:picLocks noChangeAspect="1" noChangeArrowheads="1"/>
              </p:cNvPicPr>
              <p:nvPr/>
            </p:nvPicPr>
            <p:blipFill>
              <a:blip r:embed="rId5" cstate="print"/>
              <a:srcRect/>
              <a:stretch>
                <a:fillRect/>
              </a:stretch>
            </p:blipFill>
            <p:spPr bwMode="auto">
              <a:xfrm>
                <a:off x="2603" y="1385"/>
                <a:ext cx="39" cy="4"/>
              </a:xfrm>
              <a:prstGeom prst="rect">
                <a:avLst/>
              </a:prstGeom>
              <a:noFill/>
              <a:ln w="9525">
                <a:noFill/>
                <a:miter lim="800000"/>
                <a:headEnd/>
                <a:tailEnd/>
              </a:ln>
            </p:spPr>
          </p:pic>
          <p:pic>
            <p:nvPicPr>
              <p:cNvPr id="22615" name="Picture 87"/>
              <p:cNvPicPr>
                <a:picLocks noChangeAspect="1" noChangeArrowheads="1"/>
              </p:cNvPicPr>
              <p:nvPr/>
            </p:nvPicPr>
            <p:blipFill>
              <a:blip r:embed="rId5" cstate="print"/>
              <a:srcRect/>
              <a:stretch>
                <a:fillRect/>
              </a:stretch>
            </p:blipFill>
            <p:spPr bwMode="auto">
              <a:xfrm>
                <a:off x="2642" y="1385"/>
                <a:ext cx="38" cy="4"/>
              </a:xfrm>
              <a:prstGeom prst="rect">
                <a:avLst/>
              </a:prstGeom>
              <a:noFill/>
              <a:ln w="9525">
                <a:noFill/>
                <a:miter lim="800000"/>
                <a:headEnd/>
                <a:tailEnd/>
              </a:ln>
            </p:spPr>
          </p:pic>
          <p:pic>
            <p:nvPicPr>
              <p:cNvPr id="22616" name="Picture 88"/>
              <p:cNvPicPr>
                <a:picLocks noChangeAspect="1" noChangeArrowheads="1"/>
              </p:cNvPicPr>
              <p:nvPr/>
            </p:nvPicPr>
            <p:blipFill>
              <a:blip r:embed="rId5" cstate="print"/>
              <a:srcRect/>
              <a:stretch>
                <a:fillRect/>
              </a:stretch>
            </p:blipFill>
            <p:spPr bwMode="auto">
              <a:xfrm>
                <a:off x="2680" y="1385"/>
                <a:ext cx="38" cy="4"/>
              </a:xfrm>
              <a:prstGeom prst="rect">
                <a:avLst/>
              </a:prstGeom>
              <a:noFill/>
              <a:ln w="9525">
                <a:noFill/>
                <a:miter lim="800000"/>
                <a:headEnd/>
                <a:tailEnd/>
              </a:ln>
            </p:spPr>
          </p:pic>
          <p:pic>
            <p:nvPicPr>
              <p:cNvPr id="22617" name="Picture 89"/>
              <p:cNvPicPr>
                <a:picLocks noChangeAspect="1" noChangeArrowheads="1"/>
              </p:cNvPicPr>
              <p:nvPr/>
            </p:nvPicPr>
            <p:blipFill>
              <a:blip r:embed="rId5" cstate="print"/>
              <a:srcRect/>
              <a:stretch>
                <a:fillRect/>
              </a:stretch>
            </p:blipFill>
            <p:spPr bwMode="auto">
              <a:xfrm>
                <a:off x="2718" y="1385"/>
                <a:ext cx="39" cy="4"/>
              </a:xfrm>
              <a:prstGeom prst="rect">
                <a:avLst/>
              </a:prstGeom>
              <a:noFill/>
              <a:ln w="9525">
                <a:noFill/>
                <a:miter lim="800000"/>
                <a:headEnd/>
                <a:tailEnd/>
              </a:ln>
            </p:spPr>
          </p:pic>
          <p:pic>
            <p:nvPicPr>
              <p:cNvPr id="22618" name="Picture 90"/>
              <p:cNvPicPr>
                <a:picLocks noChangeAspect="1" noChangeArrowheads="1"/>
              </p:cNvPicPr>
              <p:nvPr/>
            </p:nvPicPr>
            <p:blipFill>
              <a:blip r:embed="rId5" cstate="print"/>
              <a:srcRect/>
              <a:stretch>
                <a:fillRect/>
              </a:stretch>
            </p:blipFill>
            <p:spPr bwMode="auto">
              <a:xfrm>
                <a:off x="2757" y="1385"/>
                <a:ext cx="38" cy="4"/>
              </a:xfrm>
              <a:prstGeom prst="rect">
                <a:avLst/>
              </a:prstGeom>
              <a:noFill/>
              <a:ln w="9525">
                <a:noFill/>
                <a:miter lim="800000"/>
                <a:headEnd/>
                <a:tailEnd/>
              </a:ln>
            </p:spPr>
          </p:pic>
          <p:pic>
            <p:nvPicPr>
              <p:cNvPr id="22619" name="Picture 91"/>
              <p:cNvPicPr>
                <a:picLocks noChangeAspect="1" noChangeArrowheads="1"/>
              </p:cNvPicPr>
              <p:nvPr/>
            </p:nvPicPr>
            <p:blipFill>
              <a:blip r:embed="rId5" cstate="print"/>
              <a:srcRect/>
              <a:stretch>
                <a:fillRect/>
              </a:stretch>
            </p:blipFill>
            <p:spPr bwMode="auto">
              <a:xfrm>
                <a:off x="2795" y="1385"/>
                <a:ext cx="38" cy="4"/>
              </a:xfrm>
              <a:prstGeom prst="rect">
                <a:avLst/>
              </a:prstGeom>
              <a:noFill/>
              <a:ln w="9525">
                <a:noFill/>
                <a:miter lim="800000"/>
                <a:headEnd/>
                <a:tailEnd/>
              </a:ln>
            </p:spPr>
          </p:pic>
          <p:pic>
            <p:nvPicPr>
              <p:cNvPr id="22620" name="Picture 92"/>
              <p:cNvPicPr>
                <a:picLocks noChangeAspect="1" noChangeArrowheads="1"/>
              </p:cNvPicPr>
              <p:nvPr/>
            </p:nvPicPr>
            <p:blipFill>
              <a:blip r:embed="rId5" cstate="print"/>
              <a:srcRect/>
              <a:stretch>
                <a:fillRect/>
              </a:stretch>
            </p:blipFill>
            <p:spPr bwMode="auto">
              <a:xfrm>
                <a:off x="2833" y="1385"/>
                <a:ext cx="39" cy="4"/>
              </a:xfrm>
              <a:prstGeom prst="rect">
                <a:avLst/>
              </a:prstGeom>
              <a:noFill/>
              <a:ln w="9525">
                <a:noFill/>
                <a:miter lim="800000"/>
                <a:headEnd/>
                <a:tailEnd/>
              </a:ln>
            </p:spPr>
          </p:pic>
          <p:pic>
            <p:nvPicPr>
              <p:cNvPr id="22621" name="Picture 93"/>
              <p:cNvPicPr>
                <a:picLocks noChangeAspect="1" noChangeArrowheads="1"/>
              </p:cNvPicPr>
              <p:nvPr/>
            </p:nvPicPr>
            <p:blipFill>
              <a:blip r:embed="rId5" cstate="print"/>
              <a:srcRect/>
              <a:stretch>
                <a:fillRect/>
              </a:stretch>
            </p:blipFill>
            <p:spPr bwMode="auto">
              <a:xfrm>
                <a:off x="2872" y="1385"/>
                <a:ext cx="38" cy="4"/>
              </a:xfrm>
              <a:prstGeom prst="rect">
                <a:avLst/>
              </a:prstGeom>
              <a:noFill/>
              <a:ln w="9525">
                <a:noFill/>
                <a:miter lim="800000"/>
                <a:headEnd/>
                <a:tailEnd/>
              </a:ln>
            </p:spPr>
          </p:pic>
          <p:pic>
            <p:nvPicPr>
              <p:cNvPr id="22622" name="Picture 94"/>
              <p:cNvPicPr>
                <a:picLocks noChangeAspect="1" noChangeArrowheads="1"/>
              </p:cNvPicPr>
              <p:nvPr/>
            </p:nvPicPr>
            <p:blipFill>
              <a:blip r:embed="rId5" cstate="print"/>
              <a:srcRect/>
              <a:stretch>
                <a:fillRect/>
              </a:stretch>
            </p:blipFill>
            <p:spPr bwMode="auto">
              <a:xfrm>
                <a:off x="2910" y="1385"/>
                <a:ext cx="38" cy="4"/>
              </a:xfrm>
              <a:prstGeom prst="rect">
                <a:avLst/>
              </a:prstGeom>
              <a:noFill/>
              <a:ln w="9525">
                <a:noFill/>
                <a:miter lim="800000"/>
                <a:headEnd/>
                <a:tailEnd/>
              </a:ln>
            </p:spPr>
          </p:pic>
          <p:pic>
            <p:nvPicPr>
              <p:cNvPr id="22623" name="Picture 95"/>
              <p:cNvPicPr>
                <a:picLocks noChangeAspect="1" noChangeArrowheads="1"/>
              </p:cNvPicPr>
              <p:nvPr/>
            </p:nvPicPr>
            <p:blipFill>
              <a:blip r:embed="rId5" cstate="print"/>
              <a:srcRect/>
              <a:stretch>
                <a:fillRect/>
              </a:stretch>
            </p:blipFill>
            <p:spPr bwMode="auto">
              <a:xfrm>
                <a:off x="2948" y="1385"/>
                <a:ext cx="39" cy="4"/>
              </a:xfrm>
              <a:prstGeom prst="rect">
                <a:avLst/>
              </a:prstGeom>
              <a:noFill/>
              <a:ln w="9525">
                <a:noFill/>
                <a:miter lim="800000"/>
                <a:headEnd/>
                <a:tailEnd/>
              </a:ln>
            </p:spPr>
          </p:pic>
          <p:pic>
            <p:nvPicPr>
              <p:cNvPr id="22624" name="Picture 96"/>
              <p:cNvPicPr>
                <a:picLocks noChangeAspect="1" noChangeArrowheads="1"/>
              </p:cNvPicPr>
              <p:nvPr/>
            </p:nvPicPr>
            <p:blipFill>
              <a:blip r:embed="rId5" cstate="print"/>
              <a:srcRect/>
              <a:stretch>
                <a:fillRect/>
              </a:stretch>
            </p:blipFill>
            <p:spPr bwMode="auto">
              <a:xfrm>
                <a:off x="2987" y="1385"/>
                <a:ext cx="38" cy="4"/>
              </a:xfrm>
              <a:prstGeom prst="rect">
                <a:avLst/>
              </a:prstGeom>
              <a:noFill/>
              <a:ln w="9525">
                <a:noFill/>
                <a:miter lim="800000"/>
                <a:headEnd/>
                <a:tailEnd/>
              </a:ln>
            </p:spPr>
          </p:pic>
          <p:pic>
            <p:nvPicPr>
              <p:cNvPr id="22625" name="Picture 97"/>
              <p:cNvPicPr>
                <a:picLocks noChangeAspect="1" noChangeArrowheads="1"/>
              </p:cNvPicPr>
              <p:nvPr/>
            </p:nvPicPr>
            <p:blipFill>
              <a:blip r:embed="rId5" cstate="print"/>
              <a:srcRect/>
              <a:stretch>
                <a:fillRect/>
              </a:stretch>
            </p:blipFill>
            <p:spPr bwMode="auto">
              <a:xfrm>
                <a:off x="3025" y="1385"/>
                <a:ext cx="38" cy="4"/>
              </a:xfrm>
              <a:prstGeom prst="rect">
                <a:avLst/>
              </a:prstGeom>
              <a:noFill/>
              <a:ln w="9525">
                <a:noFill/>
                <a:miter lim="800000"/>
                <a:headEnd/>
                <a:tailEnd/>
              </a:ln>
            </p:spPr>
          </p:pic>
          <p:pic>
            <p:nvPicPr>
              <p:cNvPr id="22626" name="Picture 98"/>
              <p:cNvPicPr>
                <a:picLocks noChangeAspect="1" noChangeArrowheads="1"/>
              </p:cNvPicPr>
              <p:nvPr/>
            </p:nvPicPr>
            <p:blipFill>
              <a:blip r:embed="rId5" cstate="print"/>
              <a:srcRect/>
              <a:stretch>
                <a:fillRect/>
              </a:stretch>
            </p:blipFill>
            <p:spPr bwMode="auto">
              <a:xfrm>
                <a:off x="3063" y="1385"/>
                <a:ext cx="39" cy="4"/>
              </a:xfrm>
              <a:prstGeom prst="rect">
                <a:avLst/>
              </a:prstGeom>
              <a:noFill/>
              <a:ln w="9525">
                <a:noFill/>
                <a:miter lim="800000"/>
                <a:headEnd/>
                <a:tailEnd/>
              </a:ln>
            </p:spPr>
          </p:pic>
          <p:pic>
            <p:nvPicPr>
              <p:cNvPr id="22627" name="Picture 99"/>
              <p:cNvPicPr>
                <a:picLocks noChangeAspect="1" noChangeArrowheads="1"/>
              </p:cNvPicPr>
              <p:nvPr/>
            </p:nvPicPr>
            <p:blipFill>
              <a:blip r:embed="rId5" cstate="print"/>
              <a:srcRect/>
              <a:stretch>
                <a:fillRect/>
              </a:stretch>
            </p:blipFill>
            <p:spPr bwMode="auto">
              <a:xfrm>
                <a:off x="3102" y="1385"/>
                <a:ext cx="38" cy="4"/>
              </a:xfrm>
              <a:prstGeom prst="rect">
                <a:avLst/>
              </a:prstGeom>
              <a:noFill/>
              <a:ln w="9525">
                <a:noFill/>
                <a:miter lim="800000"/>
                <a:headEnd/>
                <a:tailEnd/>
              </a:ln>
            </p:spPr>
          </p:pic>
          <p:pic>
            <p:nvPicPr>
              <p:cNvPr id="22628" name="Picture 100"/>
              <p:cNvPicPr>
                <a:picLocks noChangeAspect="1" noChangeArrowheads="1"/>
              </p:cNvPicPr>
              <p:nvPr/>
            </p:nvPicPr>
            <p:blipFill>
              <a:blip r:embed="rId5" cstate="print"/>
              <a:srcRect/>
              <a:stretch>
                <a:fillRect/>
              </a:stretch>
            </p:blipFill>
            <p:spPr bwMode="auto">
              <a:xfrm>
                <a:off x="3140" y="1385"/>
                <a:ext cx="38" cy="4"/>
              </a:xfrm>
              <a:prstGeom prst="rect">
                <a:avLst/>
              </a:prstGeom>
              <a:noFill/>
              <a:ln w="9525">
                <a:noFill/>
                <a:miter lim="800000"/>
                <a:headEnd/>
                <a:tailEnd/>
              </a:ln>
            </p:spPr>
          </p:pic>
          <p:pic>
            <p:nvPicPr>
              <p:cNvPr id="22629" name="Picture 101"/>
              <p:cNvPicPr>
                <a:picLocks noChangeAspect="1" noChangeArrowheads="1"/>
              </p:cNvPicPr>
              <p:nvPr/>
            </p:nvPicPr>
            <p:blipFill>
              <a:blip r:embed="rId5" cstate="print"/>
              <a:srcRect/>
              <a:stretch>
                <a:fillRect/>
              </a:stretch>
            </p:blipFill>
            <p:spPr bwMode="auto">
              <a:xfrm>
                <a:off x="3178" y="1385"/>
                <a:ext cx="39" cy="4"/>
              </a:xfrm>
              <a:prstGeom prst="rect">
                <a:avLst/>
              </a:prstGeom>
              <a:noFill/>
              <a:ln w="9525">
                <a:noFill/>
                <a:miter lim="800000"/>
                <a:headEnd/>
                <a:tailEnd/>
              </a:ln>
            </p:spPr>
          </p:pic>
          <p:pic>
            <p:nvPicPr>
              <p:cNvPr id="22630" name="Picture 102"/>
              <p:cNvPicPr>
                <a:picLocks noChangeAspect="1" noChangeArrowheads="1"/>
              </p:cNvPicPr>
              <p:nvPr/>
            </p:nvPicPr>
            <p:blipFill>
              <a:blip r:embed="rId5" cstate="print"/>
              <a:srcRect/>
              <a:stretch>
                <a:fillRect/>
              </a:stretch>
            </p:blipFill>
            <p:spPr bwMode="auto">
              <a:xfrm>
                <a:off x="3217" y="1385"/>
                <a:ext cx="38" cy="4"/>
              </a:xfrm>
              <a:prstGeom prst="rect">
                <a:avLst/>
              </a:prstGeom>
              <a:noFill/>
              <a:ln w="9525">
                <a:noFill/>
                <a:miter lim="800000"/>
                <a:headEnd/>
                <a:tailEnd/>
              </a:ln>
            </p:spPr>
          </p:pic>
          <p:pic>
            <p:nvPicPr>
              <p:cNvPr id="22631" name="Picture 103"/>
              <p:cNvPicPr>
                <a:picLocks noChangeAspect="1" noChangeArrowheads="1"/>
              </p:cNvPicPr>
              <p:nvPr/>
            </p:nvPicPr>
            <p:blipFill>
              <a:blip r:embed="rId5" cstate="print"/>
              <a:srcRect/>
              <a:stretch>
                <a:fillRect/>
              </a:stretch>
            </p:blipFill>
            <p:spPr bwMode="auto">
              <a:xfrm>
                <a:off x="3255" y="1385"/>
                <a:ext cx="38" cy="4"/>
              </a:xfrm>
              <a:prstGeom prst="rect">
                <a:avLst/>
              </a:prstGeom>
              <a:noFill/>
              <a:ln w="9525">
                <a:noFill/>
                <a:miter lim="800000"/>
                <a:headEnd/>
                <a:tailEnd/>
              </a:ln>
            </p:spPr>
          </p:pic>
          <p:pic>
            <p:nvPicPr>
              <p:cNvPr id="22632" name="Picture 104"/>
              <p:cNvPicPr>
                <a:picLocks noChangeAspect="1" noChangeArrowheads="1"/>
              </p:cNvPicPr>
              <p:nvPr/>
            </p:nvPicPr>
            <p:blipFill>
              <a:blip r:embed="rId5" cstate="print"/>
              <a:srcRect/>
              <a:stretch>
                <a:fillRect/>
              </a:stretch>
            </p:blipFill>
            <p:spPr bwMode="auto">
              <a:xfrm>
                <a:off x="3293" y="1385"/>
                <a:ext cx="38" cy="4"/>
              </a:xfrm>
              <a:prstGeom prst="rect">
                <a:avLst/>
              </a:prstGeom>
              <a:noFill/>
              <a:ln w="9525">
                <a:noFill/>
                <a:miter lim="800000"/>
                <a:headEnd/>
                <a:tailEnd/>
              </a:ln>
            </p:spPr>
          </p:pic>
          <p:pic>
            <p:nvPicPr>
              <p:cNvPr id="22633" name="Picture 105"/>
              <p:cNvPicPr>
                <a:picLocks noChangeAspect="1" noChangeArrowheads="1"/>
              </p:cNvPicPr>
              <p:nvPr/>
            </p:nvPicPr>
            <p:blipFill>
              <a:blip r:embed="rId5" cstate="print"/>
              <a:srcRect/>
              <a:stretch>
                <a:fillRect/>
              </a:stretch>
            </p:blipFill>
            <p:spPr bwMode="auto">
              <a:xfrm>
                <a:off x="3331" y="1385"/>
                <a:ext cx="39" cy="4"/>
              </a:xfrm>
              <a:prstGeom prst="rect">
                <a:avLst/>
              </a:prstGeom>
              <a:noFill/>
              <a:ln w="9525">
                <a:noFill/>
                <a:miter lim="800000"/>
                <a:headEnd/>
                <a:tailEnd/>
              </a:ln>
            </p:spPr>
          </p:pic>
          <p:pic>
            <p:nvPicPr>
              <p:cNvPr id="22634" name="Picture 106"/>
              <p:cNvPicPr>
                <a:picLocks noChangeAspect="1" noChangeArrowheads="1"/>
              </p:cNvPicPr>
              <p:nvPr/>
            </p:nvPicPr>
            <p:blipFill>
              <a:blip r:embed="rId5" cstate="print"/>
              <a:srcRect/>
              <a:stretch>
                <a:fillRect/>
              </a:stretch>
            </p:blipFill>
            <p:spPr bwMode="auto">
              <a:xfrm>
                <a:off x="3370" y="1385"/>
                <a:ext cx="38" cy="4"/>
              </a:xfrm>
              <a:prstGeom prst="rect">
                <a:avLst/>
              </a:prstGeom>
              <a:noFill/>
              <a:ln w="9525">
                <a:noFill/>
                <a:miter lim="800000"/>
                <a:headEnd/>
                <a:tailEnd/>
              </a:ln>
            </p:spPr>
          </p:pic>
          <p:pic>
            <p:nvPicPr>
              <p:cNvPr id="22635" name="Picture 107"/>
              <p:cNvPicPr>
                <a:picLocks noChangeAspect="1" noChangeArrowheads="1"/>
              </p:cNvPicPr>
              <p:nvPr/>
            </p:nvPicPr>
            <p:blipFill>
              <a:blip r:embed="rId5" cstate="print"/>
              <a:srcRect/>
              <a:stretch>
                <a:fillRect/>
              </a:stretch>
            </p:blipFill>
            <p:spPr bwMode="auto">
              <a:xfrm>
                <a:off x="3408" y="1385"/>
                <a:ext cx="38" cy="4"/>
              </a:xfrm>
              <a:prstGeom prst="rect">
                <a:avLst/>
              </a:prstGeom>
              <a:noFill/>
              <a:ln w="9525">
                <a:noFill/>
                <a:miter lim="800000"/>
                <a:headEnd/>
                <a:tailEnd/>
              </a:ln>
            </p:spPr>
          </p:pic>
          <p:pic>
            <p:nvPicPr>
              <p:cNvPr id="22636" name="Picture 108"/>
              <p:cNvPicPr>
                <a:picLocks noChangeAspect="1" noChangeArrowheads="1"/>
              </p:cNvPicPr>
              <p:nvPr/>
            </p:nvPicPr>
            <p:blipFill>
              <a:blip r:embed="rId5" cstate="print"/>
              <a:srcRect/>
              <a:stretch>
                <a:fillRect/>
              </a:stretch>
            </p:blipFill>
            <p:spPr bwMode="auto">
              <a:xfrm>
                <a:off x="3446" y="1385"/>
                <a:ext cx="39" cy="4"/>
              </a:xfrm>
              <a:prstGeom prst="rect">
                <a:avLst/>
              </a:prstGeom>
              <a:noFill/>
              <a:ln w="9525">
                <a:noFill/>
                <a:miter lim="800000"/>
                <a:headEnd/>
                <a:tailEnd/>
              </a:ln>
            </p:spPr>
          </p:pic>
          <p:pic>
            <p:nvPicPr>
              <p:cNvPr id="22637" name="Picture 109"/>
              <p:cNvPicPr>
                <a:picLocks noChangeAspect="1" noChangeArrowheads="1"/>
              </p:cNvPicPr>
              <p:nvPr/>
            </p:nvPicPr>
            <p:blipFill>
              <a:blip r:embed="rId5" cstate="print"/>
              <a:srcRect/>
              <a:stretch>
                <a:fillRect/>
              </a:stretch>
            </p:blipFill>
            <p:spPr bwMode="auto">
              <a:xfrm>
                <a:off x="3485" y="1385"/>
                <a:ext cx="38" cy="4"/>
              </a:xfrm>
              <a:prstGeom prst="rect">
                <a:avLst/>
              </a:prstGeom>
              <a:noFill/>
              <a:ln w="9525">
                <a:noFill/>
                <a:miter lim="800000"/>
                <a:headEnd/>
                <a:tailEnd/>
              </a:ln>
            </p:spPr>
          </p:pic>
          <p:pic>
            <p:nvPicPr>
              <p:cNvPr id="22638" name="Picture 110"/>
              <p:cNvPicPr>
                <a:picLocks noChangeAspect="1" noChangeArrowheads="1"/>
              </p:cNvPicPr>
              <p:nvPr/>
            </p:nvPicPr>
            <p:blipFill>
              <a:blip r:embed="rId5" cstate="print"/>
              <a:srcRect/>
              <a:stretch>
                <a:fillRect/>
              </a:stretch>
            </p:blipFill>
            <p:spPr bwMode="auto">
              <a:xfrm>
                <a:off x="3523" y="1385"/>
                <a:ext cx="38" cy="4"/>
              </a:xfrm>
              <a:prstGeom prst="rect">
                <a:avLst/>
              </a:prstGeom>
              <a:noFill/>
              <a:ln w="9525">
                <a:noFill/>
                <a:miter lim="800000"/>
                <a:headEnd/>
                <a:tailEnd/>
              </a:ln>
            </p:spPr>
          </p:pic>
          <p:pic>
            <p:nvPicPr>
              <p:cNvPr id="22639" name="Picture 111"/>
              <p:cNvPicPr>
                <a:picLocks noChangeAspect="1" noChangeArrowheads="1"/>
              </p:cNvPicPr>
              <p:nvPr/>
            </p:nvPicPr>
            <p:blipFill>
              <a:blip r:embed="rId5" cstate="print"/>
              <a:srcRect/>
              <a:stretch>
                <a:fillRect/>
              </a:stretch>
            </p:blipFill>
            <p:spPr bwMode="auto">
              <a:xfrm>
                <a:off x="3561" y="1385"/>
                <a:ext cx="39" cy="4"/>
              </a:xfrm>
              <a:prstGeom prst="rect">
                <a:avLst/>
              </a:prstGeom>
              <a:noFill/>
              <a:ln w="9525">
                <a:noFill/>
                <a:miter lim="800000"/>
                <a:headEnd/>
                <a:tailEnd/>
              </a:ln>
            </p:spPr>
          </p:pic>
          <p:pic>
            <p:nvPicPr>
              <p:cNvPr id="22640" name="Picture 112"/>
              <p:cNvPicPr>
                <a:picLocks noChangeAspect="1" noChangeArrowheads="1"/>
              </p:cNvPicPr>
              <p:nvPr/>
            </p:nvPicPr>
            <p:blipFill>
              <a:blip r:embed="rId5" cstate="print"/>
              <a:srcRect/>
              <a:stretch>
                <a:fillRect/>
              </a:stretch>
            </p:blipFill>
            <p:spPr bwMode="auto">
              <a:xfrm>
                <a:off x="3600" y="1385"/>
                <a:ext cx="38" cy="4"/>
              </a:xfrm>
              <a:prstGeom prst="rect">
                <a:avLst/>
              </a:prstGeom>
              <a:noFill/>
              <a:ln w="9525">
                <a:noFill/>
                <a:miter lim="800000"/>
                <a:headEnd/>
                <a:tailEnd/>
              </a:ln>
            </p:spPr>
          </p:pic>
          <p:pic>
            <p:nvPicPr>
              <p:cNvPr id="22641" name="Picture 113"/>
              <p:cNvPicPr>
                <a:picLocks noChangeAspect="1" noChangeArrowheads="1"/>
              </p:cNvPicPr>
              <p:nvPr/>
            </p:nvPicPr>
            <p:blipFill>
              <a:blip r:embed="rId5" cstate="print"/>
              <a:srcRect/>
              <a:stretch>
                <a:fillRect/>
              </a:stretch>
            </p:blipFill>
            <p:spPr bwMode="auto">
              <a:xfrm>
                <a:off x="3638" y="1385"/>
                <a:ext cx="38" cy="4"/>
              </a:xfrm>
              <a:prstGeom prst="rect">
                <a:avLst/>
              </a:prstGeom>
              <a:noFill/>
              <a:ln w="9525">
                <a:noFill/>
                <a:miter lim="800000"/>
                <a:headEnd/>
                <a:tailEnd/>
              </a:ln>
            </p:spPr>
          </p:pic>
          <p:pic>
            <p:nvPicPr>
              <p:cNvPr id="22642" name="Picture 114"/>
              <p:cNvPicPr>
                <a:picLocks noChangeAspect="1" noChangeArrowheads="1"/>
              </p:cNvPicPr>
              <p:nvPr/>
            </p:nvPicPr>
            <p:blipFill>
              <a:blip r:embed="rId5" cstate="print"/>
              <a:srcRect/>
              <a:stretch>
                <a:fillRect/>
              </a:stretch>
            </p:blipFill>
            <p:spPr bwMode="auto">
              <a:xfrm>
                <a:off x="3676" y="1385"/>
                <a:ext cx="39" cy="4"/>
              </a:xfrm>
              <a:prstGeom prst="rect">
                <a:avLst/>
              </a:prstGeom>
              <a:noFill/>
              <a:ln w="9525">
                <a:noFill/>
                <a:miter lim="800000"/>
                <a:headEnd/>
                <a:tailEnd/>
              </a:ln>
            </p:spPr>
          </p:pic>
          <p:pic>
            <p:nvPicPr>
              <p:cNvPr id="22643" name="Picture 115"/>
              <p:cNvPicPr>
                <a:picLocks noChangeAspect="1" noChangeArrowheads="1"/>
              </p:cNvPicPr>
              <p:nvPr/>
            </p:nvPicPr>
            <p:blipFill>
              <a:blip r:embed="rId5" cstate="print"/>
              <a:srcRect/>
              <a:stretch>
                <a:fillRect/>
              </a:stretch>
            </p:blipFill>
            <p:spPr bwMode="auto">
              <a:xfrm>
                <a:off x="3715" y="1385"/>
                <a:ext cx="38" cy="4"/>
              </a:xfrm>
              <a:prstGeom prst="rect">
                <a:avLst/>
              </a:prstGeom>
              <a:noFill/>
              <a:ln w="9525">
                <a:noFill/>
                <a:miter lim="800000"/>
                <a:headEnd/>
                <a:tailEnd/>
              </a:ln>
            </p:spPr>
          </p:pic>
          <p:pic>
            <p:nvPicPr>
              <p:cNvPr id="22644" name="Picture 116"/>
              <p:cNvPicPr>
                <a:picLocks noChangeAspect="1" noChangeArrowheads="1"/>
              </p:cNvPicPr>
              <p:nvPr/>
            </p:nvPicPr>
            <p:blipFill>
              <a:blip r:embed="rId5" cstate="print"/>
              <a:srcRect/>
              <a:stretch>
                <a:fillRect/>
              </a:stretch>
            </p:blipFill>
            <p:spPr bwMode="auto">
              <a:xfrm>
                <a:off x="3753" y="1385"/>
                <a:ext cx="38" cy="4"/>
              </a:xfrm>
              <a:prstGeom prst="rect">
                <a:avLst/>
              </a:prstGeom>
              <a:noFill/>
              <a:ln w="9525">
                <a:noFill/>
                <a:miter lim="800000"/>
                <a:headEnd/>
                <a:tailEnd/>
              </a:ln>
            </p:spPr>
          </p:pic>
          <p:pic>
            <p:nvPicPr>
              <p:cNvPr id="22645" name="Picture 117"/>
              <p:cNvPicPr>
                <a:picLocks noChangeAspect="1" noChangeArrowheads="1"/>
              </p:cNvPicPr>
              <p:nvPr/>
            </p:nvPicPr>
            <p:blipFill>
              <a:blip r:embed="rId5" cstate="print"/>
              <a:srcRect/>
              <a:stretch>
                <a:fillRect/>
              </a:stretch>
            </p:blipFill>
            <p:spPr bwMode="auto">
              <a:xfrm>
                <a:off x="3791" y="1385"/>
                <a:ext cx="39" cy="4"/>
              </a:xfrm>
              <a:prstGeom prst="rect">
                <a:avLst/>
              </a:prstGeom>
              <a:noFill/>
              <a:ln w="9525">
                <a:noFill/>
                <a:miter lim="800000"/>
                <a:headEnd/>
                <a:tailEnd/>
              </a:ln>
            </p:spPr>
          </p:pic>
          <p:pic>
            <p:nvPicPr>
              <p:cNvPr id="22646" name="Picture 118"/>
              <p:cNvPicPr>
                <a:picLocks noChangeAspect="1" noChangeArrowheads="1"/>
              </p:cNvPicPr>
              <p:nvPr/>
            </p:nvPicPr>
            <p:blipFill>
              <a:blip r:embed="rId5" cstate="print"/>
              <a:srcRect/>
              <a:stretch>
                <a:fillRect/>
              </a:stretch>
            </p:blipFill>
            <p:spPr bwMode="auto">
              <a:xfrm>
                <a:off x="3830" y="1385"/>
                <a:ext cx="38" cy="4"/>
              </a:xfrm>
              <a:prstGeom prst="rect">
                <a:avLst/>
              </a:prstGeom>
              <a:noFill/>
              <a:ln w="9525">
                <a:noFill/>
                <a:miter lim="800000"/>
                <a:headEnd/>
                <a:tailEnd/>
              </a:ln>
            </p:spPr>
          </p:pic>
          <p:pic>
            <p:nvPicPr>
              <p:cNvPr id="22647" name="Picture 119"/>
              <p:cNvPicPr>
                <a:picLocks noChangeAspect="1" noChangeArrowheads="1"/>
              </p:cNvPicPr>
              <p:nvPr/>
            </p:nvPicPr>
            <p:blipFill>
              <a:blip r:embed="rId5" cstate="print"/>
              <a:srcRect/>
              <a:stretch>
                <a:fillRect/>
              </a:stretch>
            </p:blipFill>
            <p:spPr bwMode="auto">
              <a:xfrm>
                <a:off x="3868" y="1385"/>
                <a:ext cx="38" cy="4"/>
              </a:xfrm>
              <a:prstGeom prst="rect">
                <a:avLst/>
              </a:prstGeom>
              <a:noFill/>
              <a:ln w="9525">
                <a:noFill/>
                <a:miter lim="800000"/>
                <a:headEnd/>
                <a:tailEnd/>
              </a:ln>
            </p:spPr>
          </p:pic>
          <p:pic>
            <p:nvPicPr>
              <p:cNvPr id="22648" name="Picture 120"/>
              <p:cNvPicPr>
                <a:picLocks noChangeAspect="1" noChangeArrowheads="1"/>
              </p:cNvPicPr>
              <p:nvPr/>
            </p:nvPicPr>
            <p:blipFill>
              <a:blip r:embed="rId5" cstate="print"/>
              <a:srcRect/>
              <a:stretch>
                <a:fillRect/>
              </a:stretch>
            </p:blipFill>
            <p:spPr bwMode="auto">
              <a:xfrm>
                <a:off x="3906" y="1385"/>
                <a:ext cx="39" cy="4"/>
              </a:xfrm>
              <a:prstGeom prst="rect">
                <a:avLst/>
              </a:prstGeom>
              <a:noFill/>
              <a:ln w="9525">
                <a:noFill/>
                <a:miter lim="800000"/>
                <a:headEnd/>
                <a:tailEnd/>
              </a:ln>
            </p:spPr>
          </p:pic>
          <p:pic>
            <p:nvPicPr>
              <p:cNvPr id="22649" name="Picture 121"/>
              <p:cNvPicPr>
                <a:picLocks noChangeAspect="1" noChangeArrowheads="1"/>
              </p:cNvPicPr>
              <p:nvPr/>
            </p:nvPicPr>
            <p:blipFill>
              <a:blip r:embed="rId5" cstate="print"/>
              <a:srcRect/>
              <a:stretch>
                <a:fillRect/>
              </a:stretch>
            </p:blipFill>
            <p:spPr bwMode="auto">
              <a:xfrm>
                <a:off x="3945" y="1385"/>
                <a:ext cx="38" cy="4"/>
              </a:xfrm>
              <a:prstGeom prst="rect">
                <a:avLst/>
              </a:prstGeom>
              <a:noFill/>
              <a:ln w="9525">
                <a:noFill/>
                <a:miter lim="800000"/>
                <a:headEnd/>
                <a:tailEnd/>
              </a:ln>
            </p:spPr>
          </p:pic>
          <p:pic>
            <p:nvPicPr>
              <p:cNvPr id="22650" name="Picture 122"/>
              <p:cNvPicPr>
                <a:picLocks noChangeAspect="1" noChangeArrowheads="1"/>
              </p:cNvPicPr>
              <p:nvPr/>
            </p:nvPicPr>
            <p:blipFill>
              <a:blip r:embed="rId5" cstate="print"/>
              <a:srcRect/>
              <a:stretch>
                <a:fillRect/>
              </a:stretch>
            </p:blipFill>
            <p:spPr bwMode="auto">
              <a:xfrm>
                <a:off x="3983" y="1385"/>
                <a:ext cx="38" cy="4"/>
              </a:xfrm>
              <a:prstGeom prst="rect">
                <a:avLst/>
              </a:prstGeom>
              <a:noFill/>
              <a:ln w="9525">
                <a:noFill/>
                <a:miter lim="800000"/>
                <a:headEnd/>
                <a:tailEnd/>
              </a:ln>
            </p:spPr>
          </p:pic>
          <p:pic>
            <p:nvPicPr>
              <p:cNvPr id="22651" name="Picture 123"/>
              <p:cNvPicPr>
                <a:picLocks noChangeAspect="1" noChangeArrowheads="1"/>
              </p:cNvPicPr>
              <p:nvPr/>
            </p:nvPicPr>
            <p:blipFill>
              <a:blip r:embed="rId5" cstate="print"/>
              <a:srcRect/>
              <a:stretch>
                <a:fillRect/>
              </a:stretch>
            </p:blipFill>
            <p:spPr bwMode="auto">
              <a:xfrm>
                <a:off x="4021" y="1385"/>
                <a:ext cx="39" cy="4"/>
              </a:xfrm>
              <a:prstGeom prst="rect">
                <a:avLst/>
              </a:prstGeom>
              <a:noFill/>
              <a:ln w="9525">
                <a:noFill/>
                <a:miter lim="800000"/>
                <a:headEnd/>
                <a:tailEnd/>
              </a:ln>
            </p:spPr>
          </p:pic>
          <p:pic>
            <p:nvPicPr>
              <p:cNvPr id="22652" name="Picture 124"/>
              <p:cNvPicPr>
                <a:picLocks noChangeAspect="1" noChangeArrowheads="1"/>
              </p:cNvPicPr>
              <p:nvPr/>
            </p:nvPicPr>
            <p:blipFill>
              <a:blip r:embed="rId5" cstate="print"/>
              <a:srcRect/>
              <a:stretch>
                <a:fillRect/>
              </a:stretch>
            </p:blipFill>
            <p:spPr bwMode="auto">
              <a:xfrm>
                <a:off x="4060" y="1385"/>
                <a:ext cx="38" cy="4"/>
              </a:xfrm>
              <a:prstGeom prst="rect">
                <a:avLst/>
              </a:prstGeom>
              <a:noFill/>
              <a:ln w="9525">
                <a:noFill/>
                <a:miter lim="800000"/>
                <a:headEnd/>
                <a:tailEnd/>
              </a:ln>
            </p:spPr>
          </p:pic>
          <p:pic>
            <p:nvPicPr>
              <p:cNvPr id="22653" name="Picture 125"/>
              <p:cNvPicPr>
                <a:picLocks noChangeAspect="1" noChangeArrowheads="1"/>
              </p:cNvPicPr>
              <p:nvPr/>
            </p:nvPicPr>
            <p:blipFill>
              <a:blip r:embed="rId5" cstate="print"/>
              <a:srcRect/>
              <a:stretch>
                <a:fillRect/>
              </a:stretch>
            </p:blipFill>
            <p:spPr bwMode="auto">
              <a:xfrm>
                <a:off x="4098" y="1385"/>
                <a:ext cx="38" cy="4"/>
              </a:xfrm>
              <a:prstGeom prst="rect">
                <a:avLst/>
              </a:prstGeom>
              <a:noFill/>
              <a:ln w="9525">
                <a:noFill/>
                <a:miter lim="800000"/>
                <a:headEnd/>
                <a:tailEnd/>
              </a:ln>
            </p:spPr>
          </p:pic>
          <p:pic>
            <p:nvPicPr>
              <p:cNvPr id="22654" name="Picture 126"/>
              <p:cNvPicPr>
                <a:picLocks noChangeAspect="1" noChangeArrowheads="1"/>
              </p:cNvPicPr>
              <p:nvPr/>
            </p:nvPicPr>
            <p:blipFill>
              <a:blip r:embed="rId5" cstate="print"/>
              <a:srcRect/>
              <a:stretch>
                <a:fillRect/>
              </a:stretch>
            </p:blipFill>
            <p:spPr bwMode="auto">
              <a:xfrm>
                <a:off x="4136" y="1385"/>
                <a:ext cx="39" cy="4"/>
              </a:xfrm>
              <a:prstGeom prst="rect">
                <a:avLst/>
              </a:prstGeom>
              <a:noFill/>
              <a:ln w="9525">
                <a:noFill/>
                <a:miter lim="800000"/>
                <a:headEnd/>
                <a:tailEnd/>
              </a:ln>
            </p:spPr>
          </p:pic>
          <p:pic>
            <p:nvPicPr>
              <p:cNvPr id="22655" name="Picture 127"/>
              <p:cNvPicPr>
                <a:picLocks noChangeAspect="1" noChangeArrowheads="1"/>
              </p:cNvPicPr>
              <p:nvPr/>
            </p:nvPicPr>
            <p:blipFill>
              <a:blip r:embed="rId5" cstate="print"/>
              <a:srcRect/>
              <a:stretch>
                <a:fillRect/>
              </a:stretch>
            </p:blipFill>
            <p:spPr bwMode="auto">
              <a:xfrm>
                <a:off x="4175" y="1385"/>
                <a:ext cx="38" cy="4"/>
              </a:xfrm>
              <a:prstGeom prst="rect">
                <a:avLst/>
              </a:prstGeom>
              <a:noFill/>
              <a:ln w="9525">
                <a:noFill/>
                <a:miter lim="800000"/>
                <a:headEnd/>
                <a:tailEnd/>
              </a:ln>
            </p:spPr>
          </p:pic>
          <p:pic>
            <p:nvPicPr>
              <p:cNvPr id="22656" name="Picture 128"/>
              <p:cNvPicPr>
                <a:picLocks noChangeAspect="1" noChangeArrowheads="1"/>
              </p:cNvPicPr>
              <p:nvPr/>
            </p:nvPicPr>
            <p:blipFill>
              <a:blip r:embed="rId5" cstate="print"/>
              <a:srcRect/>
              <a:stretch>
                <a:fillRect/>
              </a:stretch>
            </p:blipFill>
            <p:spPr bwMode="auto">
              <a:xfrm>
                <a:off x="4213" y="1385"/>
                <a:ext cx="38" cy="4"/>
              </a:xfrm>
              <a:prstGeom prst="rect">
                <a:avLst/>
              </a:prstGeom>
              <a:noFill/>
              <a:ln w="9525">
                <a:noFill/>
                <a:miter lim="800000"/>
                <a:headEnd/>
                <a:tailEnd/>
              </a:ln>
            </p:spPr>
          </p:pic>
          <p:pic>
            <p:nvPicPr>
              <p:cNvPr id="22657" name="Picture 129"/>
              <p:cNvPicPr>
                <a:picLocks noChangeAspect="1" noChangeArrowheads="1"/>
              </p:cNvPicPr>
              <p:nvPr/>
            </p:nvPicPr>
            <p:blipFill>
              <a:blip r:embed="rId5" cstate="print"/>
              <a:srcRect/>
              <a:stretch>
                <a:fillRect/>
              </a:stretch>
            </p:blipFill>
            <p:spPr bwMode="auto">
              <a:xfrm>
                <a:off x="4251" y="1385"/>
                <a:ext cx="39" cy="4"/>
              </a:xfrm>
              <a:prstGeom prst="rect">
                <a:avLst/>
              </a:prstGeom>
              <a:noFill/>
              <a:ln w="9525">
                <a:noFill/>
                <a:miter lim="800000"/>
                <a:headEnd/>
                <a:tailEnd/>
              </a:ln>
            </p:spPr>
          </p:pic>
          <p:pic>
            <p:nvPicPr>
              <p:cNvPr id="22658" name="Picture 130"/>
              <p:cNvPicPr>
                <a:picLocks noChangeAspect="1" noChangeArrowheads="1"/>
              </p:cNvPicPr>
              <p:nvPr/>
            </p:nvPicPr>
            <p:blipFill>
              <a:blip r:embed="rId5" cstate="print"/>
              <a:srcRect/>
              <a:stretch>
                <a:fillRect/>
              </a:stretch>
            </p:blipFill>
            <p:spPr bwMode="auto">
              <a:xfrm>
                <a:off x="4290" y="1385"/>
                <a:ext cx="38" cy="4"/>
              </a:xfrm>
              <a:prstGeom prst="rect">
                <a:avLst/>
              </a:prstGeom>
              <a:noFill/>
              <a:ln w="9525">
                <a:noFill/>
                <a:miter lim="800000"/>
                <a:headEnd/>
                <a:tailEnd/>
              </a:ln>
            </p:spPr>
          </p:pic>
          <p:pic>
            <p:nvPicPr>
              <p:cNvPr id="22659" name="Picture 131"/>
              <p:cNvPicPr>
                <a:picLocks noChangeAspect="1" noChangeArrowheads="1"/>
              </p:cNvPicPr>
              <p:nvPr/>
            </p:nvPicPr>
            <p:blipFill>
              <a:blip r:embed="rId5" cstate="print"/>
              <a:srcRect/>
              <a:stretch>
                <a:fillRect/>
              </a:stretch>
            </p:blipFill>
            <p:spPr bwMode="auto">
              <a:xfrm>
                <a:off x="4328" y="1385"/>
                <a:ext cx="38" cy="4"/>
              </a:xfrm>
              <a:prstGeom prst="rect">
                <a:avLst/>
              </a:prstGeom>
              <a:noFill/>
              <a:ln w="9525">
                <a:noFill/>
                <a:miter lim="800000"/>
                <a:headEnd/>
                <a:tailEnd/>
              </a:ln>
            </p:spPr>
          </p:pic>
          <p:pic>
            <p:nvPicPr>
              <p:cNvPr id="22660" name="Picture 132"/>
              <p:cNvPicPr>
                <a:picLocks noChangeAspect="1" noChangeArrowheads="1"/>
              </p:cNvPicPr>
              <p:nvPr/>
            </p:nvPicPr>
            <p:blipFill>
              <a:blip r:embed="rId5" cstate="print"/>
              <a:srcRect/>
              <a:stretch>
                <a:fillRect/>
              </a:stretch>
            </p:blipFill>
            <p:spPr bwMode="auto">
              <a:xfrm>
                <a:off x="4366" y="1385"/>
                <a:ext cx="38" cy="4"/>
              </a:xfrm>
              <a:prstGeom prst="rect">
                <a:avLst/>
              </a:prstGeom>
              <a:noFill/>
              <a:ln w="9525">
                <a:noFill/>
                <a:miter lim="800000"/>
                <a:headEnd/>
                <a:tailEnd/>
              </a:ln>
            </p:spPr>
          </p:pic>
          <p:pic>
            <p:nvPicPr>
              <p:cNvPr id="22661" name="Picture 133"/>
              <p:cNvPicPr>
                <a:picLocks noChangeAspect="1" noChangeArrowheads="1"/>
              </p:cNvPicPr>
              <p:nvPr/>
            </p:nvPicPr>
            <p:blipFill>
              <a:blip r:embed="rId5" cstate="print"/>
              <a:srcRect/>
              <a:stretch>
                <a:fillRect/>
              </a:stretch>
            </p:blipFill>
            <p:spPr bwMode="auto">
              <a:xfrm>
                <a:off x="4404" y="1385"/>
                <a:ext cx="39" cy="4"/>
              </a:xfrm>
              <a:prstGeom prst="rect">
                <a:avLst/>
              </a:prstGeom>
              <a:noFill/>
              <a:ln w="9525">
                <a:noFill/>
                <a:miter lim="800000"/>
                <a:headEnd/>
                <a:tailEnd/>
              </a:ln>
            </p:spPr>
          </p:pic>
          <p:pic>
            <p:nvPicPr>
              <p:cNvPr id="22662" name="Picture 134"/>
              <p:cNvPicPr>
                <a:picLocks noChangeAspect="1" noChangeArrowheads="1"/>
              </p:cNvPicPr>
              <p:nvPr/>
            </p:nvPicPr>
            <p:blipFill>
              <a:blip r:embed="rId5" cstate="print"/>
              <a:srcRect/>
              <a:stretch>
                <a:fillRect/>
              </a:stretch>
            </p:blipFill>
            <p:spPr bwMode="auto">
              <a:xfrm>
                <a:off x="4443" y="1385"/>
                <a:ext cx="38" cy="4"/>
              </a:xfrm>
              <a:prstGeom prst="rect">
                <a:avLst/>
              </a:prstGeom>
              <a:noFill/>
              <a:ln w="9525">
                <a:noFill/>
                <a:miter lim="800000"/>
                <a:headEnd/>
                <a:tailEnd/>
              </a:ln>
            </p:spPr>
          </p:pic>
          <p:pic>
            <p:nvPicPr>
              <p:cNvPr id="22663" name="Picture 135"/>
              <p:cNvPicPr>
                <a:picLocks noChangeAspect="1" noChangeArrowheads="1"/>
              </p:cNvPicPr>
              <p:nvPr/>
            </p:nvPicPr>
            <p:blipFill>
              <a:blip r:embed="rId5" cstate="print"/>
              <a:srcRect/>
              <a:stretch>
                <a:fillRect/>
              </a:stretch>
            </p:blipFill>
            <p:spPr bwMode="auto">
              <a:xfrm>
                <a:off x="4481" y="1385"/>
                <a:ext cx="38" cy="4"/>
              </a:xfrm>
              <a:prstGeom prst="rect">
                <a:avLst/>
              </a:prstGeom>
              <a:noFill/>
              <a:ln w="9525">
                <a:noFill/>
                <a:miter lim="800000"/>
                <a:headEnd/>
                <a:tailEnd/>
              </a:ln>
            </p:spPr>
          </p:pic>
          <p:pic>
            <p:nvPicPr>
              <p:cNvPr id="22664" name="Picture 136"/>
              <p:cNvPicPr>
                <a:picLocks noChangeAspect="1" noChangeArrowheads="1"/>
              </p:cNvPicPr>
              <p:nvPr/>
            </p:nvPicPr>
            <p:blipFill>
              <a:blip r:embed="rId5" cstate="print"/>
              <a:srcRect/>
              <a:stretch>
                <a:fillRect/>
              </a:stretch>
            </p:blipFill>
            <p:spPr bwMode="auto">
              <a:xfrm>
                <a:off x="4519" y="1385"/>
                <a:ext cx="39" cy="4"/>
              </a:xfrm>
              <a:prstGeom prst="rect">
                <a:avLst/>
              </a:prstGeom>
              <a:noFill/>
              <a:ln w="9525">
                <a:noFill/>
                <a:miter lim="800000"/>
                <a:headEnd/>
                <a:tailEnd/>
              </a:ln>
            </p:spPr>
          </p:pic>
          <p:pic>
            <p:nvPicPr>
              <p:cNvPr id="22665" name="Picture 137"/>
              <p:cNvPicPr>
                <a:picLocks noChangeAspect="1" noChangeArrowheads="1"/>
              </p:cNvPicPr>
              <p:nvPr/>
            </p:nvPicPr>
            <p:blipFill>
              <a:blip r:embed="rId5" cstate="print"/>
              <a:srcRect/>
              <a:stretch>
                <a:fillRect/>
              </a:stretch>
            </p:blipFill>
            <p:spPr bwMode="auto">
              <a:xfrm>
                <a:off x="4558" y="1385"/>
                <a:ext cx="38" cy="4"/>
              </a:xfrm>
              <a:prstGeom prst="rect">
                <a:avLst/>
              </a:prstGeom>
              <a:noFill/>
              <a:ln w="9525">
                <a:noFill/>
                <a:miter lim="800000"/>
                <a:headEnd/>
                <a:tailEnd/>
              </a:ln>
            </p:spPr>
          </p:pic>
          <p:pic>
            <p:nvPicPr>
              <p:cNvPr id="22666" name="Picture 138"/>
              <p:cNvPicPr>
                <a:picLocks noChangeAspect="1" noChangeArrowheads="1"/>
              </p:cNvPicPr>
              <p:nvPr/>
            </p:nvPicPr>
            <p:blipFill>
              <a:blip r:embed="rId5" cstate="print"/>
              <a:srcRect/>
              <a:stretch>
                <a:fillRect/>
              </a:stretch>
            </p:blipFill>
            <p:spPr bwMode="auto">
              <a:xfrm>
                <a:off x="4596" y="1385"/>
                <a:ext cx="38" cy="4"/>
              </a:xfrm>
              <a:prstGeom prst="rect">
                <a:avLst/>
              </a:prstGeom>
              <a:noFill/>
              <a:ln w="9525">
                <a:noFill/>
                <a:miter lim="800000"/>
                <a:headEnd/>
                <a:tailEnd/>
              </a:ln>
            </p:spPr>
          </p:pic>
          <p:pic>
            <p:nvPicPr>
              <p:cNvPr id="22667" name="Picture 139"/>
              <p:cNvPicPr>
                <a:picLocks noChangeAspect="1" noChangeArrowheads="1"/>
              </p:cNvPicPr>
              <p:nvPr/>
            </p:nvPicPr>
            <p:blipFill>
              <a:blip r:embed="rId5" cstate="print"/>
              <a:srcRect/>
              <a:stretch>
                <a:fillRect/>
              </a:stretch>
            </p:blipFill>
            <p:spPr bwMode="auto">
              <a:xfrm>
                <a:off x="4634" y="1385"/>
                <a:ext cx="39" cy="4"/>
              </a:xfrm>
              <a:prstGeom prst="rect">
                <a:avLst/>
              </a:prstGeom>
              <a:noFill/>
              <a:ln w="9525">
                <a:noFill/>
                <a:miter lim="800000"/>
                <a:headEnd/>
                <a:tailEnd/>
              </a:ln>
            </p:spPr>
          </p:pic>
          <p:pic>
            <p:nvPicPr>
              <p:cNvPr id="22668" name="Picture 140"/>
              <p:cNvPicPr>
                <a:picLocks noChangeAspect="1" noChangeArrowheads="1"/>
              </p:cNvPicPr>
              <p:nvPr/>
            </p:nvPicPr>
            <p:blipFill>
              <a:blip r:embed="rId5" cstate="print"/>
              <a:srcRect/>
              <a:stretch>
                <a:fillRect/>
              </a:stretch>
            </p:blipFill>
            <p:spPr bwMode="auto">
              <a:xfrm>
                <a:off x="4673" y="1385"/>
                <a:ext cx="38" cy="4"/>
              </a:xfrm>
              <a:prstGeom prst="rect">
                <a:avLst/>
              </a:prstGeom>
              <a:noFill/>
              <a:ln w="9525">
                <a:noFill/>
                <a:miter lim="800000"/>
                <a:headEnd/>
                <a:tailEnd/>
              </a:ln>
            </p:spPr>
          </p:pic>
          <p:pic>
            <p:nvPicPr>
              <p:cNvPr id="22669" name="Picture 141"/>
              <p:cNvPicPr>
                <a:picLocks noChangeAspect="1" noChangeArrowheads="1"/>
              </p:cNvPicPr>
              <p:nvPr/>
            </p:nvPicPr>
            <p:blipFill>
              <a:blip r:embed="rId5" cstate="print"/>
              <a:srcRect/>
              <a:stretch>
                <a:fillRect/>
              </a:stretch>
            </p:blipFill>
            <p:spPr bwMode="auto">
              <a:xfrm>
                <a:off x="4711" y="1385"/>
                <a:ext cx="38" cy="4"/>
              </a:xfrm>
              <a:prstGeom prst="rect">
                <a:avLst/>
              </a:prstGeom>
              <a:noFill/>
              <a:ln w="9525">
                <a:noFill/>
                <a:miter lim="800000"/>
                <a:headEnd/>
                <a:tailEnd/>
              </a:ln>
            </p:spPr>
          </p:pic>
          <p:pic>
            <p:nvPicPr>
              <p:cNvPr id="22670" name="Picture 142"/>
              <p:cNvPicPr>
                <a:picLocks noChangeAspect="1" noChangeArrowheads="1"/>
              </p:cNvPicPr>
              <p:nvPr/>
            </p:nvPicPr>
            <p:blipFill>
              <a:blip r:embed="rId5" cstate="print"/>
              <a:srcRect/>
              <a:stretch>
                <a:fillRect/>
              </a:stretch>
            </p:blipFill>
            <p:spPr bwMode="auto">
              <a:xfrm>
                <a:off x="4749" y="1385"/>
                <a:ext cx="39" cy="4"/>
              </a:xfrm>
              <a:prstGeom prst="rect">
                <a:avLst/>
              </a:prstGeom>
              <a:noFill/>
              <a:ln w="9525">
                <a:noFill/>
                <a:miter lim="800000"/>
                <a:headEnd/>
                <a:tailEnd/>
              </a:ln>
            </p:spPr>
          </p:pic>
          <p:pic>
            <p:nvPicPr>
              <p:cNvPr id="22671" name="Picture 143"/>
              <p:cNvPicPr>
                <a:picLocks noChangeAspect="1" noChangeArrowheads="1"/>
              </p:cNvPicPr>
              <p:nvPr/>
            </p:nvPicPr>
            <p:blipFill>
              <a:blip r:embed="rId5" cstate="print"/>
              <a:srcRect/>
              <a:stretch>
                <a:fillRect/>
              </a:stretch>
            </p:blipFill>
            <p:spPr bwMode="auto">
              <a:xfrm>
                <a:off x="4788" y="1385"/>
                <a:ext cx="38" cy="4"/>
              </a:xfrm>
              <a:prstGeom prst="rect">
                <a:avLst/>
              </a:prstGeom>
              <a:noFill/>
              <a:ln w="9525">
                <a:noFill/>
                <a:miter lim="800000"/>
                <a:headEnd/>
                <a:tailEnd/>
              </a:ln>
            </p:spPr>
          </p:pic>
          <p:pic>
            <p:nvPicPr>
              <p:cNvPr id="22672" name="Picture 144"/>
              <p:cNvPicPr>
                <a:picLocks noChangeAspect="1" noChangeArrowheads="1"/>
              </p:cNvPicPr>
              <p:nvPr/>
            </p:nvPicPr>
            <p:blipFill>
              <a:blip r:embed="rId5" cstate="print"/>
              <a:srcRect/>
              <a:stretch>
                <a:fillRect/>
              </a:stretch>
            </p:blipFill>
            <p:spPr bwMode="auto">
              <a:xfrm>
                <a:off x="4826" y="1385"/>
                <a:ext cx="38" cy="4"/>
              </a:xfrm>
              <a:prstGeom prst="rect">
                <a:avLst/>
              </a:prstGeom>
              <a:noFill/>
              <a:ln w="9525">
                <a:noFill/>
                <a:miter lim="800000"/>
                <a:headEnd/>
                <a:tailEnd/>
              </a:ln>
            </p:spPr>
          </p:pic>
          <p:pic>
            <p:nvPicPr>
              <p:cNvPr id="22673" name="Picture 145"/>
              <p:cNvPicPr>
                <a:picLocks noChangeAspect="1" noChangeArrowheads="1"/>
              </p:cNvPicPr>
              <p:nvPr/>
            </p:nvPicPr>
            <p:blipFill>
              <a:blip r:embed="rId5" cstate="print"/>
              <a:srcRect/>
              <a:stretch>
                <a:fillRect/>
              </a:stretch>
            </p:blipFill>
            <p:spPr bwMode="auto">
              <a:xfrm>
                <a:off x="4864" y="1385"/>
                <a:ext cx="39" cy="4"/>
              </a:xfrm>
              <a:prstGeom prst="rect">
                <a:avLst/>
              </a:prstGeom>
              <a:noFill/>
              <a:ln w="9525">
                <a:noFill/>
                <a:miter lim="800000"/>
                <a:headEnd/>
                <a:tailEnd/>
              </a:ln>
            </p:spPr>
          </p:pic>
          <p:pic>
            <p:nvPicPr>
              <p:cNvPr id="22674" name="Picture 146"/>
              <p:cNvPicPr>
                <a:picLocks noChangeAspect="1" noChangeArrowheads="1"/>
              </p:cNvPicPr>
              <p:nvPr/>
            </p:nvPicPr>
            <p:blipFill>
              <a:blip r:embed="rId5" cstate="print"/>
              <a:srcRect/>
              <a:stretch>
                <a:fillRect/>
              </a:stretch>
            </p:blipFill>
            <p:spPr bwMode="auto">
              <a:xfrm>
                <a:off x="4903" y="1385"/>
                <a:ext cx="38" cy="4"/>
              </a:xfrm>
              <a:prstGeom prst="rect">
                <a:avLst/>
              </a:prstGeom>
              <a:noFill/>
              <a:ln w="9525">
                <a:noFill/>
                <a:miter lim="800000"/>
                <a:headEnd/>
                <a:tailEnd/>
              </a:ln>
            </p:spPr>
          </p:pic>
          <p:pic>
            <p:nvPicPr>
              <p:cNvPr id="22675" name="Picture 147"/>
              <p:cNvPicPr>
                <a:picLocks noChangeAspect="1" noChangeArrowheads="1"/>
              </p:cNvPicPr>
              <p:nvPr/>
            </p:nvPicPr>
            <p:blipFill>
              <a:blip r:embed="rId5" cstate="print"/>
              <a:srcRect/>
              <a:stretch>
                <a:fillRect/>
              </a:stretch>
            </p:blipFill>
            <p:spPr bwMode="auto">
              <a:xfrm>
                <a:off x="4941" y="1385"/>
                <a:ext cx="38" cy="4"/>
              </a:xfrm>
              <a:prstGeom prst="rect">
                <a:avLst/>
              </a:prstGeom>
              <a:noFill/>
              <a:ln w="9525">
                <a:noFill/>
                <a:miter lim="800000"/>
                <a:headEnd/>
                <a:tailEnd/>
              </a:ln>
            </p:spPr>
          </p:pic>
          <p:pic>
            <p:nvPicPr>
              <p:cNvPr id="22676" name="Picture 148"/>
              <p:cNvPicPr>
                <a:picLocks noChangeAspect="1" noChangeArrowheads="1"/>
              </p:cNvPicPr>
              <p:nvPr/>
            </p:nvPicPr>
            <p:blipFill>
              <a:blip r:embed="rId5" cstate="print"/>
              <a:srcRect/>
              <a:stretch>
                <a:fillRect/>
              </a:stretch>
            </p:blipFill>
            <p:spPr bwMode="auto">
              <a:xfrm>
                <a:off x="4979" y="1385"/>
                <a:ext cx="39" cy="4"/>
              </a:xfrm>
              <a:prstGeom prst="rect">
                <a:avLst/>
              </a:prstGeom>
              <a:noFill/>
              <a:ln w="9525">
                <a:noFill/>
                <a:miter lim="800000"/>
                <a:headEnd/>
                <a:tailEnd/>
              </a:ln>
            </p:spPr>
          </p:pic>
          <p:pic>
            <p:nvPicPr>
              <p:cNvPr id="22677" name="Picture 149"/>
              <p:cNvPicPr>
                <a:picLocks noChangeAspect="1" noChangeArrowheads="1"/>
              </p:cNvPicPr>
              <p:nvPr/>
            </p:nvPicPr>
            <p:blipFill>
              <a:blip r:embed="rId5" cstate="print"/>
              <a:srcRect/>
              <a:stretch>
                <a:fillRect/>
              </a:stretch>
            </p:blipFill>
            <p:spPr bwMode="auto">
              <a:xfrm>
                <a:off x="5018" y="1385"/>
                <a:ext cx="38" cy="4"/>
              </a:xfrm>
              <a:prstGeom prst="rect">
                <a:avLst/>
              </a:prstGeom>
              <a:noFill/>
              <a:ln w="9525">
                <a:noFill/>
                <a:miter lim="800000"/>
                <a:headEnd/>
                <a:tailEnd/>
              </a:ln>
            </p:spPr>
          </p:pic>
          <p:pic>
            <p:nvPicPr>
              <p:cNvPr id="22678" name="Picture 150"/>
              <p:cNvPicPr>
                <a:picLocks noChangeAspect="1" noChangeArrowheads="1"/>
              </p:cNvPicPr>
              <p:nvPr/>
            </p:nvPicPr>
            <p:blipFill>
              <a:blip r:embed="rId5" cstate="print"/>
              <a:srcRect/>
              <a:stretch>
                <a:fillRect/>
              </a:stretch>
            </p:blipFill>
            <p:spPr bwMode="auto">
              <a:xfrm>
                <a:off x="5056" y="1385"/>
                <a:ext cx="38" cy="4"/>
              </a:xfrm>
              <a:prstGeom prst="rect">
                <a:avLst/>
              </a:prstGeom>
              <a:noFill/>
              <a:ln w="9525">
                <a:noFill/>
                <a:miter lim="800000"/>
                <a:headEnd/>
                <a:tailEnd/>
              </a:ln>
            </p:spPr>
          </p:pic>
          <p:pic>
            <p:nvPicPr>
              <p:cNvPr id="22679" name="Picture 151"/>
              <p:cNvPicPr>
                <a:picLocks noChangeAspect="1" noChangeArrowheads="1"/>
              </p:cNvPicPr>
              <p:nvPr/>
            </p:nvPicPr>
            <p:blipFill>
              <a:blip r:embed="rId5" cstate="print"/>
              <a:srcRect/>
              <a:stretch>
                <a:fillRect/>
              </a:stretch>
            </p:blipFill>
            <p:spPr bwMode="auto">
              <a:xfrm>
                <a:off x="5094" y="1385"/>
                <a:ext cx="39" cy="4"/>
              </a:xfrm>
              <a:prstGeom prst="rect">
                <a:avLst/>
              </a:prstGeom>
              <a:noFill/>
              <a:ln w="9525">
                <a:noFill/>
                <a:miter lim="800000"/>
                <a:headEnd/>
                <a:tailEnd/>
              </a:ln>
            </p:spPr>
          </p:pic>
          <p:pic>
            <p:nvPicPr>
              <p:cNvPr id="22680" name="Picture 152"/>
              <p:cNvPicPr>
                <a:picLocks noChangeAspect="1" noChangeArrowheads="1"/>
              </p:cNvPicPr>
              <p:nvPr/>
            </p:nvPicPr>
            <p:blipFill>
              <a:blip r:embed="rId5" cstate="print"/>
              <a:srcRect/>
              <a:stretch>
                <a:fillRect/>
              </a:stretch>
            </p:blipFill>
            <p:spPr bwMode="auto">
              <a:xfrm>
                <a:off x="5133" y="1385"/>
                <a:ext cx="38" cy="4"/>
              </a:xfrm>
              <a:prstGeom prst="rect">
                <a:avLst/>
              </a:prstGeom>
              <a:noFill/>
              <a:ln w="9525">
                <a:noFill/>
                <a:miter lim="800000"/>
                <a:headEnd/>
                <a:tailEnd/>
              </a:ln>
            </p:spPr>
          </p:pic>
          <p:pic>
            <p:nvPicPr>
              <p:cNvPr id="22681" name="Picture 153"/>
              <p:cNvPicPr>
                <a:picLocks noChangeAspect="1" noChangeArrowheads="1"/>
              </p:cNvPicPr>
              <p:nvPr/>
            </p:nvPicPr>
            <p:blipFill>
              <a:blip r:embed="rId5" cstate="print"/>
              <a:srcRect/>
              <a:stretch>
                <a:fillRect/>
              </a:stretch>
            </p:blipFill>
            <p:spPr bwMode="auto">
              <a:xfrm>
                <a:off x="5171" y="1385"/>
                <a:ext cx="38" cy="4"/>
              </a:xfrm>
              <a:prstGeom prst="rect">
                <a:avLst/>
              </a:prstGeom>
              <a:noFill/>
              <a:ln w="9525">
                <a:noFill/>
                <a:miter lim="800000"/>
                <a:headEnd/>
                <a:tailEnd/>
              </a:ln>
            </p:spPr>
          </p:pic>
          <p:pic>
            <p:nvPicPr>
              <p:cNvPr id="22682" name="Picture 154"/>
              <p:cNvPicPr>
                <a:picLocks noChangeAspect="1" noChangeArrowheads="1"/>
              </p:cNvPicPr>
              <p:nvPr/>
            </p:nvPicPr>
            <p:blipFill>
              <a:blip r:embed="rId5" cstate="print"/>
              <a:srcRect/>
              <a:stretch>
                <a:fillRect/>
              </a:stretch>
            </p:blipFill>
            <p:spPr bwMode="auto">
              <a:xfrm>
                <a:off x="5209" y="1385"/>
                <a:ext cx="39" cy="4"/>
              </a:xfrm>
              <a:prstGeom prst="rect">
                <a:avLst/>
              </a:prstGeom>
              <a:noFill/>
              <a:ln w="9525">
                <a:noFill/>
                <a:miter lim="800000"/>
                <a:headEnd/>
                <a:tailEnd/>
              </a:ln>
            </p:spPr>
          </p:pic>
          <p:pic>
            <p:nvPicPr>
              <p:cNvPr id="22683" name="Picture 155"/>
              <p:cNvPicPr>
                <a:picLocks noChangeAspect="1" noChangeArrowheads="1"/>
              </p:cNvPicPr>
              <p:nvPr/>
            </p:nvPicPr>
            <p:blipFill>
              <a:blip r:embed="rId5" cstate="print"/>
              <a:srcRect/>
              <a:stretch>
                <a:fillRect/>
              </a:stretch>
            </p:blipFill>
            <p:spPr bwMode="auto">
              <a:xfrm>
                <a:off x="5248" y="1385"/>
                <a:ext cx="38" cy="4"/>
              </a:xfrm>
              <a:prstGeom prst="rect">
                <a:avLst/>
              </a:prstGeom>
              <a:noFill/>
              <a:ln w="9525">
                <a:noFill/>
                <a:miter lim="800000"/>
                <a:headEnd/>
                <a:tailEnd/>
              </a:ln>
            </p:spPr>
          </p:pic>
          <p:pic>
            <p:nvPicPr>
              <p:cNvPr id="22684" name="Picture 156"/>
              <p:cNvPicPr>
                <a:picLocks noChangeAspect="1" noChangeArrowheads="1"/>
              </p:cNvPicPr>
              <p:nvPr/>
            </p:nvPicPr>
            <p:blipFill>
              <a:blip r:embed="rId6" cstate="print"/>
              <a:srcRect/>
              <a:stretch>
                <a:fillRect/>
              </a:stretch>
            </p:blipFill>
            <p:spPr bwMode="auto">
              <a:xfrm>
                <a:off x="5286" y="1385"/>
                <a:ext cx="26" cy="4"/>
              </a:xfrm>
              <a:prstGeom prst="rect">
                <a:avLst/>
              </a:prstGeom>
              <a:noFill/>
              <a:ln w="9525">
                <a:noFill/>
                <a:miter lim="800000"/>
                <a:headEnd/>
                <a:tailEnd/>
              </a:ln>
            </p:spPr>
          </p:pic>
          <p:sp>
            <p:nvSpPr>
              <p:cNvPr id="22685" name="Rectangle 157"/>
              <p:cNvSpPr>
                <a:spLocks noChangeArrowheads="1"/>
              </p:cNvSpPr>
              <p:nvPr/>
            </p:nvSpPr>
            <p:spPr bwMode="auto">
              <a:xfrm>
                <a:off x="572" y="1576"/>
                <a:ext cx="162"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i="0" u="none" strike="noStrike" cap="none" normalizeH="0" baseline="0" dirty="0" smtClean="0">
                    <a:ln>
                      <a:noFill/>
                    </a:ln>
                    <a:solidFill>
                      <a:schemeClr val="tx1"/>
                    </a:solidFill>
                    <a:effectLst/>
                    <a:latin typeface="Arial" pitchFamily="34" charset="0"/>
                    <a:cs typeface="Arial" pitchFamily="34" charset="0"/>
                  </a:rPr>
                  <a:t>85</a:t>
                </a:r>
              </a:p>
            </p:txBody>
          </p:sp>
          <p:sp>
            <p:nvSpPr>
              <p:cNvPr id="22686" name="Rectangle 158"/>
              <p:cNvSpPr>
                <a:spLocks noChangeArrowheads="1"/>
              </p:cNvSpPr>
              <p:nvPr/>
            </p:nvSpPr>
            <p:spPr bwMode="auto">
              <a:xfrm>
                <a:off x="972" y="1576"/>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687" name="Rectangle 159"/>
              <p:cNvSpPr>
                <a:spLocks noChangeArrowheads="1"/>
              </p:cNvSpPr>
              <p:nvPr/>
            </p:nvSpPr>
            <p:spPr bwMode="auto">
              <a:xfrm>
                <a:off x="3212" y="1576"/>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688" name="Rectangle 160"/>
              <p:cNvSpPr>
                <a:spLocks noChangeArrowheads="1"/>
              </p:cNvSpPr>
              <p:nvPr/>
            </p:nvSpPr>
            <p:spPr bwMode="auto">
              <a:xfrm>
                <a:off x="771" y="1763"/>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689" name="Rectangle 161"/>
              <p:cNvSpPr>
                <a:spLocks noChangeArrowheads="1"/>
              </p:cNvSpPr>
              <p:nvPr/>
            </p:nvSpPr>
            <p:spPr bwMode="auto">
              <a:xfrm>
                <a:off x="3212" y="1763"/>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2690" name="Picture 162"/>
              <p:cNvPicPr>
                <a:picLocks noChangeAspect="1" noChangeArrowheads="1"/>
              </p:cNvPicPr>
              <p:nvPr/>
            </p:nvPicPr>
            <p:blipFill>
              <a:blip r:embed="rId2" cstate="print"/>
              <a:srcRect/>
              <a:stretch>
                <a:fillRect/>
              </a:stretch>
            </p:blipFill>
            <p:spPr bwMode="auto">
              <a:xfrm>
                <a:off x="436" y="1755"/>
                <a:ext cx="38" cy="5"/>
              </a:xfrm>
              <a:prstGeom prst="rect">
                <a:avLst/>
              </a:prstGeom>
              <a:noFill/>
              <a:ln w="9525">
                <a:noFill/>
                <a:miter lim="800000"/>
                <a:headEnd/>
                <a:tailEnd/>
              </a:ln>
            </p:spPr>
          </p:pic>
          <p:pic>
            <p:nvPicPr>
              <p:cNvPr id="22691" name="Picture 163"/>
              <p:cNvPicPr>
                <a:picLocks noChangeAspect="1" noChangeArrowheads="1"/>
              </p:cNvPicPr>
              <p:nvPr/>
            </p:nvPicPr>
            <p:blipFill>
              <a:blip r:embed="rId2" cstate="print"/>
              <a:srcRect/>
              <a:stretch>
                <a:fillRect/>
              </a:stretch>
            </p:blipFill>
            <p:spPr bwMode="auto">
              <a:xfrm>
                <a:off x="474" y="1755"/>
                <a:ext cx="38" cy="5"/>
              </a:xfrm>
              <a:prstGeom prst="rect">
                <a:avLst/>
              </a:prstGeom>
              <a:noFill/>
              <a:ln w="9525">
                <a:noFill/>
                <a:miter lim="800000"/>
                <a:headEnd/>
                <a:tailEnd/>
              </a:ln>
            </p:spPr>
          </p:pic>
          <p:pic>
            <p:nvPicPr>
              <p:cNvPr id="22692" name="Picture 164"/>
              <p:cNvPicPr>
                <a:picLocks noChangeAspect="1" noChangeArrowheads="1"/>
              </p:cNvPicPr>
              <p:nvPr/>
            </p:nvPicPr>
            <p:blipFill>
              <a:blip r:embed="rId2" cstate="print"/>
              <a:srcRect/>
              <a:stretch>
                <a:fillRect/>
              </a:stretch>
            </p:blipFill>
            <p:spPr bwMode="auto">
              <a:xfrm>
                <a:off x="512" y="1755"/>
                <a:ext cx="39" cy="5"/>
              </a:xfrm>
              <a:prstGeom prst="rect">
                <a:avLst/>
              </a:prstGeom>
              <a:noFill/>
              <a:ln w="9525">
                <a:noFill/>
                <a:miter lim="800000"/>
                <a:headEnd/>
                <a:tailEnd/>
              </a:ln>
            </p:spPr>
          </p:pic>
          <p:pic>
            <p:nvPicPr>
              <p:cNvPr id="22693" name="Picture 165"/>
              <p:cNvPicPr>
                <a:picLocks noChangeAspect="1" noChangeArrowheads="1"/>
              </p:cNvPicPr>
              <p:nvPr/>
            </p:nvPicPr>
            <p:blipFill>
              <a:blip r:embed="rId2" cstate="print"/>
              <a:srcRect/>
              <a:stretch>
                <a:fillRect/>
              </a:stretch>
            </p:blipFill>
            <p:spPr bwMode="auto">
              <a:xfrm>
                <a:off x="551" y="1755"/>
                <a:ext cx="38" cy="5"/>
              </a:xfrm>
              <a:prstGeom prst="rect">
                <a:avLst/>
              </a:prstGeom>
              <a:noFill/>
              <a:ln w="9525">
                <a:noFill/>
                <a:miter lim="800000"/>
                <a:headEnd/>
                <a:tailEnd/>
              </a:ln>
            </p:spPr>
          </p:pic>
          <p:pic>
            <p:nvPicPr>
              <p:cNvPr id="22694" name="Picture 166"/>
              <p:cNvPicPr>
                <a:picLocks noChangeAspect="1" noChangeArrowheads="1"/>
              </p:cNvPicPr>
              <p:nvPr/>
            </p:nvPicPr>
            <p:blipFill>
              <a:blip r:embed="rId2" cstate="print"/>
              <a:srcRect/>
              <a:stretch>
                <a:fillRect/>
              </a:stretch>
            </p:blipFill>
            <p:spPr bwMode="auto">
              <a:xfrm>
                <a:off x="589" y="1755"/>
                <a:ext cx="38" cy="5"/>
              </a:xfrm>
              <a:prstGeom prst="rect">
                <a:avLst/>
              </a:prstGeom>
              <a:noFill/>
              <a:ln w="9525">
                <a:noFill/>
                <a:miter lim="800000"/>
                <a:headEnd/>
                <a:tailEnd/>
              </a:ln>
            </p:spPr>
          </p:pic>
          <p:pic>
            <p:nvPicPr>
              <p:cNvPr id="22695" name="Picture 167"/>
              <p:cNvPicPr>
                <a:picLocks noChangeAspect="1" noChangeArrowheads="1"/>
              </p:cNvPicPr>
              <p:nvPr/>
            </p:nvPicPr>
            <p:blipFill>
              <a:blip r:embed="rId2" cstate="print"/>
              <a:srcRect/>
              <a:stretch>
                <a:fillRect/>
              </a:stretch>
            </p:blipFill>
            <p:spPr bwMode="auto">
              <a:xfrm>
                <a:off x="627" y="1755"/>
                <a:ext cx="39" cy="5"/>
              </a:xfrm>
              <a:prstGeom prst="rect">
                <a:avLst/>
              </a:prstGeom>
              <a:noFill/>
              <a:ln w="9525">
                <a:noFill/>
                <a:miter lim="800000"/>
                <a:headEnd/>
                <a:tailEnd/>
              </a:ln>
            </p:spPr>
          </p:pic>
          <p:pic>
            <p:nvPicPr>
              <p:cNvPr id="22696" name="Picture 168"/>
              <p:cNvPicPr>
                <a:picLocks noChangeAspect="1" noChangeArrowheads="1"/>
              </p:cNvPicPr>
              <p:nvPr/>
            </p:nvPicPr>
            <p:blipFill>
              <a:blip r:embed="rId2" cstate="print"/>
              <a:srcRect/>
              <a:stretch>
                <a:fillRect/>
              </a:stretch>
            </p:blipFill>
            <p:spPr bwMode="auto">
              <a:xfrm>
                <a:off x="666" y="1755"/>
                <a:ext cx="38" cy="5"/>
              </a:xfrm>
              <a:prstGeom prst="rect">
                <a:avLst/>
              </a:prstGeom>
              <a:noFill/>
              <a:ln w="9525">
                <a:noFill/>
                <a:miter lim="800000"/>
                <a:headEnd/>
                <a:tailEnd/>
              </a:ln>
            </p:spPr>
          </p:pic>
          <p:pic>
            <p:nvPicPr>
              <p:cNvPr id="22697" name="Picture 169"/>
              <p:cNvPicPr>
                <a:picLocks noChangeAspect="1" noChangeArrowheads="1"/>
              </p:cNvPicPr>
              <p:nvPr/>
            </p:nvPicPr>
            <p:blipFill>
              <a:blip r:embed="rId2" cstate="print"/>
              <a:srcRect/>
              <a:stretch>
                <a:fillRect/>
              </a:stretch>
            </p:blipFill>
            <p:spPr bwMode="auto">
              <a:xfrm>
                <a:off x="704" y="1755"/>
                <a:ext cx="38" cy="5"/>
              </a:xfrm>
              <a:prstGeom prst="rect">
                <a:avLst/>
              </a:prstGeom>
              <a:noFill/>
              <a:ln w="9525">
                <a:noFill/>
                <a:miter lim="800000"/>
                <a:headEnd/>
                <a:tailEnd/>
              </a:ln>
            </p:spPr>
          </p:pic>
          <p:pic>
            <p:nvPicPr>
              <p:cNvPr id="22698" name="Picture 170"/>
              <p:cNvPicPr>
                <a:picLocks noChangeAspect="1" noChangeArrowheads="1"/>
              </p:cNvPicPr>
              <p:nvPr/>
            </p:nvPicPr>
            <p:blipFill>
              <a:blip r:embed="rId2" cstate="print"/>
              <a:srcRect/>
              <a:stretch>
                <a:fillRect/>
              </a:stretch>
            </p:blipFill>
            <p:spPr bwMode="auto">
              <a:xfrm>
                <a:off x="742" y="1755"/>
                <a:ext cx="39" cy="5"/>
              </a:xfrm>
              <a:prstGeom prst="rect">
                <a:avLst/>
              </a:prstGeom>
              <a:noFill/>
              <a:ln w="9525">
                <a:noFill/>
                <a:miter lim="800000"/>
                <a:headEnd/>
                <a:tailEnd/>
              </a:ln>
            </p:spPr>
          </p:pic>
          <p:pic>
            <p:nvPicPr>
              <p:cNvPr id="22699" name="Picture 171"/>
              <p:cNvPicPr>
                <a:picLocks noChangeAspect="1" noChangeArrowheads="1"/>
              </p:cNvPicPr>
              <p:nvPr/>
            </p:nvPicPr>
            <p:blipFill>
              <a:blip r:embed="rId2" cstate="print"/>
              <a:srcRect/>
              <a:stretch>
                <a:fillRect/>
              </a:stretch>
            </p:blipFill>
            <p:spPr bwMode="auto">
              <a:xfrm>
                <a:off x="781" y="1755"/>
                <a:ext cx="38" cy="5"/>
              </a:xfrm>
              <a:prstGeom prst="rect">
                <a:avLst/>
              </a:prstGeom>
              <a:noFill/>
              <a:ln w="9525">
                <a:noFill/>
                <a:miter lim="800000"/>
                <a:headEnd/>
                <a:tailEnd/>
              </a:ln>
            </p:spPr>
          </p:pic>
          <p:pic>
            <p:nvPicPr>
              <p:cNvPr id="22700" name="Picture 172"/>
              <p:cNvPicPr>
                <a:picLocks noChangeAspect="1" noChangeArrowheads="1"/>
              </p:cNvPicPr>
              <p:nvPr/>
            </p:nvPicPr>
            <p:blipFill>
              <a:blip r:embed="rId2" cstate="print"/>
              <a:srcRect/>
              <a:stretch>
                <a:fillRect/>
              </a:stretch>
            </p:blipFill>
            <p:spPr bwMode="auto">
              <a:xfrm>
                <a:off x="819" y="1755"/>
                <a:ext cx="38" cy="5"/>
              </a:xfrm>
              <a:prstGeom prst="rect">
                <a:avLst/>
              </a:prstGeom>
              <a:noFill/>
              <a:ln w="9525">
                <a:noFill/>
                <a:miter lim="800000"/>
                <a:headEnd/>
                <a:tailEnd/>
              </a:ln>
            </p:spPr>
          </p:pic>
          <p:pic>
            <p:nvPicPr>
              <p:cNvPr id="22701" name="Picture 173"/>
              <p:cNvPicPr>
                <a:picLocks noChangeAspect="1" noChangeArrowheads="1"/>
              </p:cNvPicPr>
              <p:nvPr/>
            </p:nvPicPr>
            <p:blipFill>
              <a:blip r:embed="rId2" cstate="print"/>
              <a:srcRect/>
              <a:stretch>
                <a:fillRect/>
              </a:stretch>
            </p:blipFill>
            <p:spPr bwMode="auto">
              <a:xfrm>
                <a:off x="857" y="1755"/>
                <a:ext cx="39" cy="5"/>
              </a:xfrm>
              <a:prstGeom prst="rect">
                <a:avLst/>
              </a:prstGeom>
              <a:noFill/>
              <a:ln w="9525">
                <a:noFill/>
                <a:miter lim="800000"/>
                <a:headEnd/>
                <a:tailEnd/>
              </a:ln>
            </p:spPr>
          </p:pic>
          <p:pic>
            <p:nvPicPr>
              <p:cNvPr id="22702" name="Picture 174"/>
              <p:cNvPicPr>
                <a:picLocks noChangeAspect="1" noChangeArrowheads="1"/>
              </p:cNvPicPr>
              <p:nvPr/>
            </p:nvPicPr>
            <p:blipFill>
              <a:blip r:embed="rId2" cstate="print"/>
              <a:srcRect/>
              <a:stretch>
                <a:fillRect/>
              </a:stretch>
            </p:blipFill>
            <p:spPr bwMode="auto">
              <a:xfrm>
                <a:off x="896" y="1755"/>
                <a:ext cx="38" cy="5"/>
              </a:xfrm>
              <a:prstGeom prst="rect">
                <a:avLst/>
              </a:prstGeom>
              <a:noFill/>
              <a:ln w="9525">
                <a:noFill/>
                <a:miter lim="800000"/>
                <a:headEnd/>
                <a:tailEnd/>
              </a:ln>
            </p:spPr>
          </p:pic>
          <p:pic>
            <p:nvPicPr>
              <p:cNvPr id="22703" name="Picture 175"/>
              <p:cNvPicPr>
                <a:picLocks noChangeAspect="1" noChangeArrowheads="1"/>
              </p:cNvPicPr>
              <p:nvPr/>
            </p:nvPicPr>
            <p:blipFill>
              <a:blip r:embed="rId2" cstate="print"/>
              <a:srcRect/>
              <a:stretch>
                <a:fillRect/>
              </a:stretch>
            </p:blipFill>
            <p:spPr bwMode="auto">
              <a:xfrm>
                <a:off x="934" y="1755"/>
                <a:ext cx="38" cy="5"/>
              </a:xfrm>
              <a:prstGeom prst="rect">
                <a:avLst/>
              </a:prstGeom>
              <a:noFill/>
              <a:ln w="9525">
                <a:noFill/>
                <a:miter lim="800000"/>
                <a:headEnd/>
                <a:tailEnd/>
              </a:ln>
            </p:spPr>
          </p:pic>
          <p:pic>
            <p:nvPicPr>
              <p:cNvPr id="22704" name="Picture 176"/>
              <p:cNvPicPr>
                <a:picLocks noChangeAspect="1" noChangeArrowheads="1"/>
              </p:cNvPicPr>
              <p:nvPr/>
            </p:nvPicPr>
            <p:blipFill>
              <a:blip r:embed="rId2" cstate="print"/>
              <a:srcRect/>
              <a:stretch>
                <a:fillRect/>
              </a:stretch>
            </p:blipFill>
            <p:spPr bwMode="auto">
              <a:xfrm>
                <a:off x="972" y="1755"/>
                <a:ext cx="39" cy="5"/>
              </a:xfrm>
              <a:prstGeom prst="rect">
                <a:avLst/>
              </a:prstGeom>
              <a:noFill/>
              <a:ln w="9525">
                <a:noFill/>
                <a:miter lim="800000"/>
                <a:headEnd/>
                <a:tailEnd/>
              </a:ln>
            </p:spPr>
          </p:pic>
          <p:pic>
            <p:nvPicPr>
              <p:cNvPr id="22705" name="Picture 177"/>
              <p:cNvPicPr>
                <a:picLocks noChangeAspect="1" noChangeArrowheads="1"/>
              </p:cNvPicPr>
              <p:nvPr/>
            </p:nvPicPr>
            <p:blipFill>
              <a:blip r:embed="rId2" cstate="print"/>
              <a:srcRect/>
              <a:stretch>
                <a:fillRect/>
              </a:stretch>
            </p:blipFill>
            <p:spPr bwMode="auto">
              <a:xfrm>
                <a:off x="1011" y="1755"/>
                <a:ext cx="38" cy="5"/>
              </a:xfrm>
              <a:prstGeom prst="rect">
                <a:avLst/>
              </a:prstGeom>
              <a:noFill/>
              <a:ln w="9525">
                <a:noFill/>
                <a:miter lim="800000"/>
                <a:headEnd/>
                <a:tailEnd/>
              </a:ln>
            </p:spPr>
          </p:pic>
          <p:pic>
            <p:nvPicPr>
              <p:cNvPr id="22706" name="Picture 178"/>
              <p:cNvPicPr>
                <a:picLocks noChangeAspect="1" noChangeArrowheads="1"/>
              </p:cNvPicPr>
              <p:nvPr/>
            </p:nvPicPr>
            <p:blipFill>
              <a:blip r:embed="rId2" cstate="print"/>
              <a:srcRect/>
              <a:stretch>
                <a:fillRect/>
              </a:stretch>
            </p:blipFill>
            <p:spPr bwMode="auto">
              <a:xfrm>
                <a:off x="1049" y="1755"/>
                <a:ext cx="38" cy="5"/>
              </a:xfrm>
              <a:prstGeom prst="rect">
                <a:avLst/>
              </a:prstGeom>
              <a:noFill/>
              <a:ln w="9525">
                <a:noFill/>
                <a:miter lim="800000"/>
                <a:headEnd/>
                <a:tailEnd/>
              </a:ln>
            </p:spPr>
          </p:pic>
          <p:pic>
            <p:nvPicPr>
              <p:cNvPr id="22707" name="Picture 179"/>
              <p:cNvPicPr>
                <a:picLocks noChangeAspect="1" noChangeArrowheads="1"/>
              </p:cNvPicPr>
              <p:nvPr/>
            </p:nvPicPr>
            <p:blipFill>
              <a:blip r:embed="rId3" cstate="print"/>
              <a:srcRect/>
              <a:stretch>
                <a:fillRect/>
              </a:stretch>
            </p:blipFill>
            <p:spPr bwMode="auto">
              <a:xfrm>
                <a:off x="1087" y="1755"/>
                <a:ext cx="17" cy="5"/>
              </a:xfrm>
              <a:prstGeom prst="rect">
                <a:avLst/>
              </a:prstGeom>
              <a:noFill/>
              <a:ln w="9525">
                <a:noFill/>
                <a:miter lim="800000"/>
                <a:headEnd/>
                <a:tailEnd/>
              </a:ln>
            </p:spPr>
          </p:pic>
          <p:pic>
            <p:nvPicPr>
              <p:cNvPr id="22708" name="Picture 180"/>
              <p:cNvPicPr>
                <a:picLocks noChangeAspect="1" noChangeArrowheads="1"/>
              </p:cNvPicPr>
              <p:nvPr/>
            </p:nvPicPr>
            <p:blipFill>
              <a:blip r:embed="rId4" cstate="print"/>
              <a:srcRect/>
              <a:stretch>
                <a:fillRect/>
              </a:stretch>
            </p:blipFill>
            <p:spPr bwMode="auto">
              <a:xfrm>
                <a:off x="1104" y="1755"/>
                <a:ext cx="5" cy="5"/>
              </a:xfrm>
              <a:prstGeom prst="rect">
                <a:avLst/>
              </a:prstGeom>
              <a:noFill/>
              <a:ln w="9525">
                <a:noFill/>
                <a:miter lim="800000"/>
                <a:headEnd/>
                <a:tailEnd/>
              </a:ln>
            </p:spPr>
          </p:pic>
          <p:pic>
            <p:nvPicPr>
              <p:cNvPr id="22709" name="Picture 181"/>
              <p:cNvPicPr>
                <a:picLocks noChangeAspect="1" noChangeArrowheads="1"/>
              </p:cNvPicPr>
              <p:nvPr/>
            </p:nvPicPr>
            <p:blipFill>
              <a:blip r:embed="rId5" cstate="print"/>
              <a:srcRect/>
              <a:stretch>
                <a:fillRect/>
              </a:stretch>
            </p:blipFill>
            <p:spPr bwMode="auto">
              <a:xfrm>
                <a:off x="1109" y="1755"/>
                <a:ext cx="38" cy="5"/>
              </a:xfrm>
              <a:prstGeom prst="rect">
                <a:avLst/>
              </a:prstGeom>
              <a:noFill/>
              <a:ln w="9525">
                <a:noFill/>
                <a:miter lim="800000"/>
                <a:headEnd/>
                <a:tailEnd/>
              </a:ln>
            </p:spPr>
          </p:pic>
          <p:pic>
            <p:nvPicPr>
              <p:cNvPr id="22710" name="Picture 182"/>
              <p:cNvPicPr>
                <a:picLocks noChangeAspect="1" noChangeArrowheads="1"/>
              </p:cNvPicPr>
              <p:nvPr/>
            </p:nvPicPr>
            <p:blipFill>
              <a:blip r:embed="rId5" cstate="print"/>
              <a:srcRect/>
              <a:stretch>
                <a:fillRect/>
              </a:stretch>
            </p:blipFill>
            <p:spPr bwMode="auto">
              <a:xfrm>
                <a:off x="1147" y="1755"/>
                <a:ext cx="38" cy="5"/>
              </a:xfrm>
              <a:prstGeom prst="rect">
                <a:avLst/>
              </a:prstGeom>
              <a:noFill/>
              <a:ln w="9525">
                <a:noFill/>
                <a:miter lim="800000"/>
                <a:headEnd/>
                <a:tailEnd/>
              </a:ln>
            </p:spPr>
          </p:pic>
          <p:pic>
            <p:nvPicPr>
              <p:cNvPr id="22711" name="Picture 183"/>
              <p:cNvPicPr>
                <a:picLocks noChangeAspect="1" noChangeArrowheads="1"/>
              </p:cNvPicPr>
              <p:nvPr/>
            </p:nvPicPr>
            <p:blipFill>
              <a:blip r:embed="rId5" cstate="print"/>
              <a:srcRect/>
              <a:stretch>
                <a:fillRect/>
              </a:stretch>
            </p:blipFill>
            <p:spPr bwMode="auto">
              <a:xfrm>
                <a:off x="1185" y="1755"/>
                <a:ext cx="39" cy="5"/>
              </a:xfrm>
              <a:prstGeom prst="rect">
                <a:avLst/>
              </a:prstGeom>
              <a:noFill/>
              <a:ln w="9525">
                <a:noFill/>
                <a:miter lim="800000"/>
                <a:headEnd/>
                <a:tailEnd/>
              </a:ln>
            </p:spPr>
          </p:pic>
          <p:pic>
            <p:nvPicPr>
              <p:cNvPr id="22712" name="Picture 184"/>
              <p:cNvPicPr>
                <a:picLocks noChangeAspect="1" noChangeArrowheads="1"/>
              </p:cNvPicPr>
              <p:nvPr/>
            </p:nvPicPr>
            <p:blipFill>
              <a:blip r:embed="rId5" cstate="print"/>
              <a:srcRect/>
              <a:stretch>
                <a:fillRect/>
              </a:stretch>
            </p:blipFill>
            <p:spPr bwMode="auto">
              <a:xfrm>
                <a:off x="1224" y="1755"/>
                <a:ext cx="38" cy="5"/>
              </a:xfrm>
              <a:prstGeom prst="rect">
                <a:avLst/>
              </a:prstGeom>
              <a:noFill/>
              <a:ln w="9525">
                <a:noFill/>
                <a:miter lim="800000"/>
                <a:headEnd/>
                <a:tailEnd/>
              </a:ln>
            </p:spPr>
          </p:pic>
          <p:pic>
            <p:nvPicPr>
              <p:cNvPr id="22713" name="Picture 185"/>
              <p:cNvPicPr>
                <a:picLocks noChangeAspect="1" noChangeArrowheads="1"/>
              </p:cNvPicPr>
              <p:nvPr/>
            </p:nvPicPr>
            <p:blipFill>
              <a:blip r:embed="rId5" cstate="print"/>
              <a:srcRect/>
              <a:stretch>
                <a:fillRect/>
              </a:stretch>
            </p:blipFill>
            <p:spPr bwMode="auto">
              <a:xfrm>
                <a:off x="1262" y="1755"/>
                <a:ext cx="38" cy="5"/>
              </a:xfrm>
              <a:prstGeom prst="rect">
                <a:avLst/>
              </a:prstGeom>
              <a:noFill/>
              <a:ln w="9525">
                <a:noFill/>
                <a:miter lim="800000"/>
                <a:headEnd/>
                <a:tailEnd/>
              </a:ln>
            </p:spPr>
          </p:pic>
          <p:pic>
            <p:nvPicPr>
              <p:cNvPr id="22714" name="Picture 186"/>
              <p:cNvPicPr>
                <a:picLocks noChangeAspect="1" noChangeArrowheads="1"/>
              </p:cNvPicPr>
              <p:nvPr/>
            </p:nvPicPr>
            <p:blipFill>
              <a:blip r:embed="rId5" cstate="print"/>
              <a:srcRect/>
              <a:stretch>
                <a:fillRect/>
              </a:stretch>
            </p:blipFill>
            <p:spPr bwMode="auto">
              <a:xfrm>
                <a:off x="1300" y="1755"/>
                <a:ext cx="39" cy="5"/>
              </a:xfrm>
              <a:prstGeom prst="rect">
                <a:avLst/>
              </a:prstGeom>
              <a:noFill/>
              <a:ln w="9525">
                <a:noFill/>
                <a:miter lim="800000"/>
                <a:headEnd/>
                <a:tailEnd/>
              </a:ln>
            </p:spPr>
          </p:pic>
          <p:pic>
            <p:nvPicPr>
              <p:cNvPr id="22715" name="Picture 187"/>
              <p:cNvPicPr>
                <a:picLocks noChangeAspect="1" noChangeArrowheads="1"/>
              </p:cNvPicPr>
              <p:nvPr/>
            </p:nvPicPr>
            <p:blipFill>
              <a:blip r:embed="rId5" cstate="print"/>
              <a:srcRect/>
              <a:stretch>
                <a:fillRect/>
              </a:stretch>
            </p:blipFill>
            <p:spPr bwMode="auto">
              <a:xfrm>
                <a:off x="1339" y="1755"/>
                <a:ext cx="38" cy="5"/>
              </a:xfrm>
              <a:prstGeom prst="rect">
                <a:avLst/>
              </a:prstGeom>
              <a:noFill/>
              <a:ln w="9525">
                <a:noFill/>
                <a:miter lim="800000"/>
                <a:headEnd/>
                <a:tailEnd/>
              </a:ln>
            </p:spPr>
          </p:pic>
          <p:pic>
            <p:nvPicPr>
              <p:cNvPr id="22716" name="Picture 188"/>
              <p:cNvPicPr>
                <a:picLocks noChangeAspect="1" noChangeArrowheads="1"/>
              </p:cNvPicPr>
              <p:nvPr/>
            </p:nvPicPr>
            <p:blipFill>
              <a:blip r:embed="rId5" cstate="print"/>
              <a:srcRect/>
              <a:stretch>
                <a:fillRect/>
              </a:stretch>
            </p:blipFill>
            <p:spPr bwMode="auto">
              <a:xfrm>
                <a:off x="1377" y="1755"/>
                <a:ext cx="38" cy="5"/>
              </a:xfrm>
              <a:prstGeom prst="rect">
                <a:avLst/>
              </a:prstGeom>
              <a:noFill/>
              <a:ln w="9525">
                <a:noFill/>
                <a:miter lim="800000"/>
                <a:headEnd/>
                <a:tailEnd/>
              </a:ln>
            </p:spPr>
          </p:pic>
          <p:pic>
            <p:nvPicPr>
              <p:cNvPr id="22717" name="Picture 189"/>
              <p:cNvPicPr>
                <a:picLocks noChangeAspect="1" noChangeArrowheads="1"/>
              </p:cNvPicPr>
              <p:nvPr/>
            </p:nvPicPr>
            <p:blipFill>
              <a:blip r:embed="rId5" cstate="print"/>
              <a:srcRect/>
              <a:stretch>
                <a:fillRect/>
              </a:stretch>
            </p:blipFill>
            <p:spPr bwMode="auto">
              <a:xfrm>
                <a:off x="1415" y="1755"/>
                <a:ext cx="39" cy="5"/>
              </a:xfrm>
              <a:prstGeom prst="rect">
                <a:avLst/>
              </a:prstGeom>
              <a:noFill/>
              <a:ln w="9525">
                <a:noFill/>
                <a:miter lim="800000"/>
                <a:headEnd/>
                <a:tailEnd/>
              </a:ln>
            </p:spPr>
          </p:pic>
          <p:pic>
            <p:nvPicPr>
              <p:cNvPr id="22718" name="Picture 190"/>
              <p:cNvPicPr>
                <a:picLocks noChangeAspect="1" noChangeArrowheads="1"/>
              </p:cNvPicPr>
              <p:nvPr/>
            </p:nvPicPr>
            <p:blipFill>
              <a:blip r:embed="rId5" cstate="print"/>
              <a:srcRect/>
              <a:stretch>
                <a:fillRect/>
              </a:stretch>
            </p:blipFill>
            <p:spPr bwMode="auto">
              <a:xfrm>
                <a:off x="1454" y="1755"/>
                <a:ext cx="38" cy="5"/>
              </a:xfrm>
              <a:prstGeom prst="rect">
                <a:avLst/>
              </a:prstGeom>
              <a:noFill/>
              <a:ln w="9525">
                <a:noFill/>
                <a:miter lim="800000"/>
                <a:headEnd/>
                <a:tailEnd/>
              </a:ln>
            </p:spPr>
          </p:pic>
          <p:pic>
            <p:nvPicPr>
              <p:cNvPr id="22719" name="Picture 191"/>
              <p:cNvPicPr>
                <a:picLocks noChangeAspect="1" noChangeArrowheads="1"/>
              </p:cNvPicPr>
              <p:nvPr/>
            </p:nvPicPr>
            <p:blipFill>
              <a:blip r:embed="rId5" cstate="print"/>
              <a:srcRect/>
              <a:stretch>
                <a:fillRect/>
              </a:stretch>
            </p:blipFill>
            <p:spPr bwMode="auto">
              <a:xfrm>
                <a:off x="1492" y="1755"/>
                <a:ext cx="38" cy="5"/>
              </a:xfrm>
              <a:prstGeom prst="rect">
                <a:avLst/>
              </a:prstGeom>
              <a:noFill/>
              <a:ln w="9525">
                <a:noFill/>
                <a:miter lim="800000"/>
                <a:headEnd/>
                <a:tailEnd/>
              </a:ln>
            </p:spPr>
          </p:pic>
          <p:pic>
            <p:nvPicPr>
              <p:cNvPr id="22720" name="Picture 192"/>
              <p:cNvPicPr>
                <a:picLocks noChangeAspect="1" noChangeArrowheads="1"/>
              </p:cNvPicPr>
              <p:nvPr/>
            </p:nvPicPr>
            <p:blipFill>
              <a:blip r:embed="rId5" cstate="print"/>
              <a:srcRect/>
              <a:stretch>
                <a:fillRect/>
              </a:stretch>
            </p:blipFill>
            <p:spPr bwMode="auto">
              <a:xfrm>
                <a:off x="1530" y="1755"/>
                <a:ext cx="39" cy="5"/>
              </a:xfrm>
              <a:prstGeom prst="rect">
                <a:avLst/>
              </a:prstGeom>
              <a:noFill/>
              <a:ln w="9525">
                <a:noFill/>
                <a:miter lim="800000"/>
                <a:headEnd/>
                <a:tailEnd/>
              </a:ln>
            </p:spPr>
          </p:pic>
          <p:pic>
            <p:nvPicPr>
              <p:cNvPr id="22721" name="Picture 193"/>
              <p:cNvPicPr>
                <a:picLocks noChangeAspect="1" noChangeArrowheads="1"/>
              </p:cNvPicPr>
              <p:nvPr/>
            </p:nvPicPr>
            <p:blipFill>
              <a:blip r:embed="rId5" cstate="print"/>
              <a:srcRect/>
              <a:stretch>
                <a:fillRect/>
              </a:stretch>
            </p:blipFill>
            <p:spPr bwMode="auto">
              <a:xfrm>
                <a:off x="1569" y="1755"/>
                <a:ext cx="38" cy="5"/>
              </a:xfrm>
              <a:prstGeom prst="rect">
                <a:avLst/>
              </a:prstGeom>
              <a:noFill/>
              <a:ln w="9525">
                <a:noFill/>
                <a:miter lim="800000"/>
                <a:headEnd/>
                <a:tailEnd/>
              </a:ln>
            </p:spPr>
          </p:pic>
          <p:pic>
            <p:nvPicPr>
              <p:cNvPr id="22722" name="Picture 194"/>
              <p:cNvPicPr>
                <a:picLocks noChangeAspect="1" noChangeArrowheads="1"/>
              </p:cNvPicPr>
              <p:nvPr/>
            </p:nvPicPr>
            <p:blipFill>
              <a:blip r:embed="rId5" cstate="print"/>
              <a:srcRect/>
              <a:stretch>
                <a:fillRect/>
              </a:stretch>
            </p:blipFill>
            <p:spPr bwMode="auto">
              <a:xfrm>
                <a:off x="1607" y="1755"/>
                <a:ext cx="38" cy="5"/>
              </a:xfrm>
              <a:prstGeom prst="rect">
                <a:avLst/>
              </a:prstGeom>
              <a:noFill/>
              <a:ln w="9525">
                <a:noFill/>
                <a:miter lim="800000"/>
                <a:headEnd/>
                <a:tailEnd/>
              </a:ln>
            </p:spPr>
          </p:pic>
          <p:pic>
            <p:nvPicPr>
              <p:cNvPr id="22723" name="Picture 195"/>
              <p:cNvPicPr>
                <a:picLocks noChangeAspect="1" noChangeArrowheads="1"/>
              </p:cNvPicPr>
              <p:nvPr/>
            </p:nvPicPr>
            <p:blipFill>
              <a:blip r:embed="rId5" cstate="print"/>
              <a:srcRect/>
              <a:stretch>
                <a:fillRect/>
              </a:stretch>
            </p:blipFill>
            <p:spPr bwMode="auto">
              <a:xfrm>
                <a:off x="1645" y="1755"/>
                <a:ext cx="39" cy="5"/>
              </a:xfrm>
              <a:prstGeom prst="rect">
                <a:avLst/>
              </a:prstGeom>
              <a:noFill/>
              <a:ln w="9525">
                <a:noFill/>
                <a:miter lim="800000"/>
                <a:headEnd/>
                <a:tailEnd/>
              </a:ln>
            </p:spPr>
          </p:pic>
          <p:pic>
            <p:nvPicPr>
              <p:cNvPr id="22724" name="Picture 196"/>
              <p:cNvPicPr>
                <a:picLocks noChangeAspect="1" noChangeArrowheads="1"/>
              </p:cNvPicPr>
              <p:nvPr/>
            </p:nvPicPr>
            <p:blipFill>
              <a:blip r:embed="rId5" cstate="print"/>
              <a:srcRect/>
              <a:stretch>
                <a:fillRect/>
              </a:stretch>
            </p:blipFill>
            <p:spPr bwMode="auto">
              <a:xfrm>
                <a:off x="1684" y="1755"/>
                <a:ext cx="38" cy="5"/>
              </a:xfrm>
              <a:prstGeom prst="rect">
                <a:avLst/>
              </a:prstGeom>
              <a:noFill/>
              <a:ln w="9525">
                <a:noFill/>
                <a:miter lim="800000"/>
                <a:headEnd/>
                <a:tailEnd/>
              </a:ln>
            </p:spPr>
          </p:pic>
          <p:pic>
            <p:nvPicPr>
              <p:cNvPr id="22725" name="Picture 197"/>
              <p:cNvPicPr>
                <a:picLocks noChangeAspect="1" noChangeArrowheads="1"/>
              </p:cNvPicPr>
              <p:nvPr/>
            </p:nvPicPr>
            <p:blipFill>
              <a:blip r:embed="rId5" cstate="print"/>
              <a:srcRect/>
              <a:stretch>
                <a:fillRect/>
              </a:stretch>
            </p:blipFill>
            <p:spPr bwMode="auto">
              <a:xfrm>
                <a:off x="1722" y="1755"/>
                <a:ext cx="38" cy="5"/>
              </a:xfrm>
              <a:prstGeom prst="rect">
                <a:avLst/>
              </a:prstGeom>
              <a:noFill/>
              <a:ln w="9525">
                <a:noFill/>
                <a:miter lim="800000"/>
                <a:headEnd/>
                <a:tailEnd/>
              </a:ln>
            </p:spPr>
          </p:pic>
          <p:pic>
            <p:nvPicPr>
              <p:cNvPr id="22726" name="Picture 198"/>
              <p:cNvPicPr>
                <a:picLocks noChangeAspect="1" noChangeArrowheads="1"/>
              </p:cNvPicPr>
              <p:nvPr/>
            </p:nvPicPr>
            <p:blipFill>
              <a:blip r:embed="rId5" cstate="print"/>
              <a:srcRect/>
              <a:stretch>
                <a:fillRect/>
              </a:stretch>
            </p:blipFill>
            <p:spPr bwMode="auto">
              <a:xfrm>
                <a:off x="1760" y="1755"/>
                <a:ext cx="39" cy="5"/>
              </a:xfrm>
              <a:prstGeom prst="rect">
                <a:avLst/>
              </a:prstGeom>
              <a:noFill/>
              <a:ln w="9525">
                <a:noFill/>
                <a:miter lim="800000"/>
                <a:headEnd/>
                <a:tailEnd/>
              </a:ln>
            </p:spPr>
          </p:pic>
          <p:pic>
            <p:nvPicPr>
              <p:cNvPr id="22727" name="Picture 199"/>
              <p:cNvPicPr>
                <a:picLocks noChangeAspect="1" noChangeArrowheads="1"/>
              </p:cNvPicPr>
              <p:nvPr/>
            </p:nvPicPr>
            <p:blipFill>
              <a:blip r:embed="rId5" cstate="print"/>
              <a:srcRect/>
              <a:stretch>
                <a:fillRect/>
              </a:stretch>
            </p:blipFill>
            <p:spPr bwMode="auto">
              <a:xfrm>
                <a:off x="1799" y="1755"/>
                <a:ext cx="38" cy="5"/>
              </a:xfrm>
              <a:prstGeom prst="rect">
                <a:avLst/>
              </a:prstGeom>
              <a:noFill/>
              <a:ln w="9525">
                <a:noFill/>
                <a:miter lim="800000"/>
                <a:headEnd/>
                <a:tailEnd/>
              </a:ln>
            </p:spPr>
          </p:pic>
          <p:pic>
            <p:nvPicPr>
              <p:cNvPr id="22728" name="Picture 200"/>
              <p:cNvPicPr>
                <a:picLocks noChangeAspect="1" noChangeArrowheads="1"/>
              </p:cNvPicPr>
              <p:nvPr/>
            </p:nvPicPr>
            <p:blipFill>
              <a:blip r:embed="rId5" cstate="print"/>
              <a:srcRect/>
              <a:stretch>
                <a:fillRect/>
              </a:stretch>
            </p:blipFill>
            <p:spPr bwMode="auto">
              <a:xfrm>
                <a:off x="1837" y="1755"/>
                <a:ext cx="38" cy="5"/>
              </a:xfrm>
              <a:prstGeom prst="rect">
                <a:avLst/>
              </a:prstGeom>
              <a:noFill/>
              <a:ln w="9525">
                <a:noFill/>
                <a:miter lim="800000"/>
                <a:headEnd/>
                <a:tailEnd/>
              </a:ln>
            </p:spPr>
          </p:pic>
          <p:pic>
            <p:nvPicPr>
              <p:cNvPr id="22729" name="Picture 201"/>
              <p:cNvPicPr>
                <a:picLocks noChangeAspect="1" noChangeArrowheads="1"/>
              </p:cNvPicPr>
              <p:nvPr/>
            </p:nvPicPr>
            <p:blipFill>
              <a:blip r:embed="rId5" cstate="print"/>
              <a:srcRect/>
              <a:stretch>
                <a:fillRect/>
              </a:stretch>
            </p:blipFill>
            <p:spPr bwMode="auto">
              <a:xfrm>
                <a:off x="1875" y="1755"/>
                <a:ext cx="39" cy="5"/>
              </a:xfrm>
              <a:prstGeom prst="rect">
                <a:avLst/>
              </a:prstGeom>
              <a:noFill/>
              <a:ln w="9525">
                <a:noFill/>
                <a:miter lim="800000"/>
                <a:headEnd/>
                <a:tailEnd/>
              </a:ln>
            </p:spPr>
          </p:pic>
          <p:pic>
            <p:nvPicPr>
              <p:cNvPr id="22730" name="Picture 202"/>
              <p:cNvPicPr>
                <a:picLocks noChangeAspect="1" noChangeArrowheads="1"/>
              </p:cNvPicPr>
              <p:nvPr/>
            </p:nvPicPr>
            <p:blipFill>
              <a:blip r:embed="rId5" cstate="print"/>
              <a:srcRect/>
              <a:stretch>
                <a:fillRect/>
              </a:stretch>
            </p:blipFill>
            <p:spPr bwMode="auto">
              <a:xfrm>
                <a:off x="1914" y="1755"/>
                <a:ext cx="38" cy="5"/>
              </a:xfrm>
              <a:prstGeom prst="rect">
                <a:avLst/>
              </a:prstGeom>
              <a:noFill/>
              <a:ln w="9525">
                <a:noFill/>
                <a:miter lim="800000"/>
                <a:headEnd/>
                <a:tailEnd/>
              </a:ln>
            </p:spPr>
          </p:pic>
          <p:pic>
            <p:nvPicPr>
              <p:cNvPr id="22731" name="Picture 203"/>
              <p:cNvPicPr>
                <a:picLocks noChangeAspect="1" noChangeArrowheads="1"/>
              </p:cNvPicPr>
              <p:nvPr/>
            </p:nvPicPr>
            <p:blipFill>
              <a:blip r:embed="rId5" cstate="print"/>
              <a:srcRect/>
              <a:stretch>
                <a:fillRect/>
              </a:stretch>
            </p:blipFill>
            <p:spPr bwMode="auto">
              <a:xfrm>
                <a:off x="1952" y="1755"/>
                <a:ext cx="38" cy="5"/>
              </a:xfrm>
              <a:prstGeom prst="rect">
                <a:avLst/>
              </a:prstGeom>
              <a:noFill/>
              <a:ln w="9525">
                <a:noFill/>
                <a:miter lim="800000"/>
                <a:headEnd/>
                <a:tailEnd/>
              </a:ln>
            </p:spPr>
          </p:pic>
          <p:pic>
            <p:nvPicPr>
              <p:cNvPr id="22732" name="Picture 204"/>
              <p:cNvPicPr>
                <a:picLocks noChangeAspect="1" noChangeArrowheads="1"/>
              </p:cNvPicPr>
              <p:nvPr/>
            </p:nvPicPr>
            <p:blipFill>
              <a:blip r:embed="rId5" cstate="print"/>
              <a:srcRect/>
              <a:stretch>
                <a:fillRect/>
              </a:stretch>
            </p:blipFill>
            <p:spPr bwMode="auto">
              <a:xfrm>
                <a:off x="1990" y="1755"/>
                <a:ext cx="39" cy="5"/>
              </a:xfrm>
              <a:prstGeom prst="rect">
                <a:avLst/>
              </a:prstGeom>
              <a:noFill/>
              <a:ln w="9525">
                <a:noFill/>
                <a:miter lim="800000"/>
                <a:headEnd/>
                <a:tailEnd/>
              </a:ln>
            </p:spPr>
          </p:pic>
          <p:pic>
            <p:nvPicPr>
              <p:cNvPr id="22733" name="Picture 205"/>
              <p:cNvPicPr>
                <a:picLocks noChangeAspect="1" noChangeArrowheads="1"/>
              </p:cNvPicPr>
              <p:nvPr/>
            </p:nvPicPr>
            <p:blipFill>
              <a:blip r:embed="rId5" cstate="print"/>
              <a:srcRect/>
              <a:stretch>
                <a:fillRect/>
              </a:stretch>
            </p:blipFill>
            <p:spPr bwMode="auto">
              <a:xfrm>
                <a:off x="2029" y="1755"/>
                <a:ext cx="38" cy="5"/>
              </a:xfrm>
              <a:prstGeom prst="rect">
                <a:avLst/>
              </a:prstGeom>
              <a:noFill/>
              <a:ln w="9525">
                <a:noFill/>
                <a:miter lim="800000"/>
                <a:headEnd/>
                <a:tailEnd/>
              </a:ln>
            </p:spPr>
          </p:pic>
          <p:pic>
            <p:nvPicPr>
              <p:cNvPr id="22734" name="Picture 206"/>
              <p:cNvPicPr>
                <a:picLocks noChangeAspect="1" noChangeArrowheads="1"/>
              </p:cNvPicPr>
              <p:nvPr/>
            </p:nvPicPr>
            <p:blipFill>
              <a:blip r:embed="rId5" cstate="print"/>
              <a:srcRect/>
              <a:stretch>
                <a:fillRect/>
              </a:stretch>
            </p:blipFill>
            <p:spPr bwMode="auto">
              <a:xfrm>
                <a:off x="2067" y="1755"/>
                <a:ext cx="38" cy="5"/>
              </a:xfrm>
              <a:prstGeom prst="rect">
                <a:avLst/>
              </a:prstGeom>
              <a:noFill/>
              <a:ln w="9525">
                <a:noFill/>
                <a:miter lim="800000"/>
                <a:headEnd/>
                <a:tailEnd/>
              </a:ln>
            </p:spPr>
          </p:pic>
          <p:pic>
            <p:nvPicPr>
              <p:cNvPr id="22735" name="Picture 207"/>
              <p:cNvPicPr>
                <a:picLocks noChangeAspect="1" noChangeArrowheads="1"/>
              </p:cNvPicPr>
              <p:nvPr/>
            </p:nvPicPr>
            <p:blipFill>
              <a:blip r:embed="rId5" cstate="print"/>
              <a:srcRect/>
              <a:stretch>
                <a:fillRect/>
              </a:stretch>
            </p:blipFill>
            <p:spPr bwMode="auto">
              <a:xfrm>
                <a:off x="2105" y="1755"/>
                <a:ext cx="39" cy="5"/>
              </a:xfrm>
              <a:prstGeom prst="rect">
                <a:avLst/>
              </a:prstGeom>
              <a:noFill/>
              <a:ln w="9525">
                <a:noFill/>
                <a:miter lim="800000"/>
                <a:headEnd/>
                <a:tailEnd/>
              </a:ln>
            </p:spPr>
          </p:pic>
        </p:grpSp>
        <p:grpSp>
          <p:nvGrpSpPr>
            <p:cNvPr id="4" name="Group 409"/>
            <p:cNvGrpSpPr>
              <a:grpSpLocks/>
            </p:cNvGrpSpPr>
            <p:nvPr/>
          </p:nvGrpSpPr>
          <p:grpSpPr bwMode="auto">
            <a:xfrm>
              <a:off x="436" y="1755"/>
              <a:ext cx="4876" cy="596"/>
              <a:chOff x="436" y="1755"/>
              <a:chExt cx="4876" cy="596"/>
            </a:xfrm>
          </p:grpSpPr>
          <p:pic>
            <p:nvPicPr>
              <p:cNvPr id="22737" name="Picture 209"/>
              <p:cNvPicPr>
                <a:picLocks noChangeAspect="1" noChangeArrowheads="1"/>
              </p:cNvPicPr>
              <p:nvPr/>
            </p:nvPicPr>
            <p:blipFill>
              <a:blip r:embed="rId5" cstate="print"/>
              <a:srcRect/>
              <a:stretch>
                <a:fillRect/>
              </a:stretch>
            </p:blipFill>
            <p:spPr bwMode="auto">
              <a:xfrm>
                <a:off x="2144" y="1755"/>
                <a:ext cx="38" cy="5"/>
              </a:xfrm>
              <a:prstGeom prst="rect">
                <a:avLst/>
              </a:prstGeom>
              <a:noFill/>
              <a:ln w="9525">
                <a:noFill/>
                <a:miter lim="800000"/>
                <a:headEnd/>
                <a:tailEnd/>
              </a:ln>
            </p:spPr>
          </p:pic>
          <p:pic>
            <p:nvPicPr>
              <p:cNvPr id="22738" name="Picture 210"/>
              <p:cNvPicPr>
                <a:picLocks noChangeAspect="1" noChangeArrowheads="1"/>
              </p:cNvPicPr>
              <p:nvPr/>
            </p:nvPicPr>
            <p:blipFill>
              <a:blip r:embed="rId5" cstate="print"/>
              <a:srcRect/>
              <a:stretch>
                <a:fillRect/>
              </a:stretch>
            </p:blipFill>
            <p:spPr bwMode="auto">
              <a:xfrm>
                <a:off x="2182" y="1755"/>
                <a:ext cx="38" cy="5"/>
              </a:xfrm>
              <a:prstGeom prst="rect">
                <a:avLst/>
              </a:prstGeom>
              <a:noFill/>
              <a:ln w="9525">
                <a:noFill/>
                <a:miter lim="800000"/>
                <a:headEnd/>
                <a:tailEnd/>
              </a:ln>
            </p:spPr>
          </p:pic>
          <p:pic>
            <p:nvPicPr>
              <p:cNvPr id="22739" name="Picture 211"/>
              <p:cNvPicPr>
                <a:picLocks noChangeAspect="1" noChangeArrowheads="1"/>
              </p:cNvPicPr>
              <p:nvPr/>
            </p:nvPicPr>
            <p:blipFill>
              <a:blip r:embed="rId5" cstate="print"/>
              <a:srcRect/>
              <a:stretch>
                <a:fillRect/>
              </a:stretch>
            </p:blipFill>
            <p:spPr bwMode="auto">
              <a:xfrm>
                <a:off x="2220" y="1755"/>
                <a:ext cx="38" cy="5"/>
              </a:xfrm>
              <a:prstGeom prst="rect">
                <a:avLst/>
              </a:prstGeom>
              <a:noFill/>
              <a:ln w="9525">
                <a:noFill/>
                <a:miter lim="800000"/>
                <a:headEnd/>
                <a:tailEnd/>
              </a:ln>
            </p:spPr>
          </p:pic>
          <p:pic>
            <p:nvPicPr>
              <p:cNvPr id="22740" name="Picture 212"/>
              <p:cNvPicPr>
                <a:picLocks noChangeAspect="1" noChangeArrowheads="1"/>
              </p:cNvPicPr>
              <p:nvPr/>
            </p:nvPicPr>
            <p:blipFill>
              <a:blip r:embed="rId5" cstate="print"/>
              <a:srcRect/>
              <a:stretch>
                <a:fillRect/>
              </a:stretch>
            </p:blipFill>
            <p:spPr bwMode="auto">
              <a:xfrm>
                <a:off x="2258" y="1755"/>
                <a:ext cx="39" cy="5"/>
              </a:xfrm>
              <a:prstGeom prst="rect">
                <a:avLst/>
              </a:prstGeom>
              <a:noFill/>
              <a:ln w="9525">
                <a:noFill/>
                <a:miter lim="800000"/>
                <a:headEnd/>
                <a:tailEnd/>
              </a:ln>
            </p:spPr>
          </p:pic>
          <p:pic>
            <p:nvPicPr>
              <p:cNvPr id="22741" name="Picture 213"/>
              <p:cNvPicPr>
                <a:picLocks noChangeAspect="1" noChangeArrowheads="1"/>
              </p:cNvPicPr>
              <p:nvPr/>
            </p:nvPicPr>
            <p:blipFill>
              <a:blip r:embed="rId5" cstate="print"/>
              <a:srcRect/>
              <a:stretch>
                <a:fillRect/>
              </a:stretch>
            </p:blipFill>
            <p:spPr bwMode="auto">
              <a:xfrm>
                <a:off x="2297" y="1755"/>
                <a:ext cx="38" cy="5"/>
              </a:xfrm>
              <a:prstGeom prst="rect">
                <a:avLst/>
              </a:prstGeom>
              <a:noFill/>
              <a:ln w="9525">
                <a:noFill/>
                <a:miter lim="800000"/>
                <a:headEnd/>
                <a:tailEnd/>
              </a:ln>
            </p:spPr>
          </p:pic>
          <p:pic>
            <p:nvPicPr>
              <p:cNvPr id="22742" name="Picture 214"/>
              <p:cNvPicPr>
                <a:picLocks noChangeAspect="1" noChangeArrowheads="1"/>
              </p:cNvPicPr>
              <p:nvPr/>
            </p:nvPicPr>
            <p:blipFill>
              <a:blip r:embed="rId5" cstate="print"/>
              <a:srcRect/>
              <a:stretch>
                <a:fillRect/>
              </a:stretch>
            </p:blipFill>
            <p:spPr bwMode="auto">
              <a:xfrm>
                <a:off x="2335" y="1755"/>
                <a:ext cx="38" cy="5"/>
              </a:xfrm>
              <a:prstGeom prst="rect">
                <a:avLst/>
              </a:prstGeom>
              <a:noFill/>
              <a:ln w="9525">
                <a:noFill/>
                <a:miter lim="800000"/>
                <a:headEnd/>
                <a:tailEnd/>
              </a:ln>
            </p:spPr>
          </p:pic>
          <p:pic>
            <p:nvPicPr>
              <p:cNvPr id="22743" name="Picture 215"/>
              <p:cNvPicPr>
                <a:picLocks noChangeAspect="1" noChangeArrowheads="1"/>
              </p:cNvPicPr>
              <p:nvPr/>
            </p:nvPicPr>
            <p:blipFill>
              <a:blip r:embed="rId5" cstate="print"/>
              <a:srcRect/>
              <a:stretch>
                <a:fillRect/>
              </a:stretch>
            </p:blipFill>
            <p:spPr bwMode="auto">
              <a:xfrm>
                <a:off x="2373" y="1755"/>
                <a:ext cx="39" cy="5"/>
              </a:xfrm>
              <a:prstGeom prst="rect">
                <a:avLst/>
              </a:prstGeom>
              <a:noFill/>
              <a:ln w="9525">
                <a:noFill/>
                <a:miter lim="800000"/>
                <a:headEnd/>
                <a:tailEnd/>
              </a:ln>
            </p:spPr>
          </p:pic>
          <p:pic>
            <p:nvPicPr>
              <p:cNvPr id="22744" name="Picture 216"/>
              <p:cNvPicPr>
                <a:picLocks noChangeAspect="1" noChangeArrowheads="1"/>
              </p:cNvPicPr>
              <p:nvPr/>
            </p:nvPicPr>
            <p:blipFill>
              <a:blip r:embed="rId5" cstate="print"/>
              <a:srcRect/>
              <a:stretch>
                <a:fillRect/>
              </a:stretch>
            </p:blipFill>
            <p:spPr bwMode="auto">
              <a:xfrm>
                <a:off x="2412" y="1755"/>
                <a:ext cx="38" cy="5"/>
              </a:xfrm>
              <a:prstGeom prst="rect">
                <a:avLst/>
              </a:prstGeom>
              <a:noFill/>
              <a:ln w="9525">
                <a:noFill/>
                <a:miter lim="800000"/>
                <a:headEnd/>
                <a:tailEnd/>
              </a:ln>
            </p:spPr>
          </p:pic>
          <p:pic>
            <p:nvPicPr>
              <p:cNvPr id="22745" name="Picture 217"/>
              <p:cNvPicPr>
                <a:picLocks noChangeAspect="1" noChangeArrowheads="1"/>
              </p:cNvPicPr>
              <p:nvPr/>
            </p:nvPicPr>
            <p:blipFill>
              <a:blip r:embed="rId5" cstate="print"/>
              <a:srcRect/>
              <a:stretch>
                <a:fillRect/>
              </a:stretch>
            </p:blipFill>
            <p:spPr bwMode="auto">
              <a:xfrm>
                <a:off x="2450" y="1755"/>
                <a:ext cx="38" cy="5"/>
              </a:xfrm>
              <a:prstGeom prst="rect">
                <a:avLst/>
              </a:prstGeom>
              <a:noFill/>
              <a:ln w="9525">
                <a:noFill/>
                <a:miter lim="800000"/>
                <a:headEnd/>
                <a:tailEnd/>
              </a:ln>
            </p:spPr>
          </p:pic>
          <p:pic>
            <p:nvPicPr>
              <p:cNvPr id="22746" name="Picture 218"/>
              <p:cNvPicPr>
                <a:picLocks noChangeAspect="1" noChangeArrowheads="1"/>
              </p:cNvPicPr>
              <p:nvPr/>
            </p:nvPicPr>
            <p:blipFill>
              <a:blip r:embed="rId5" cstate="print"/>
              <a:srcRect/>
              <a:stretch>
                <a:fillRect/>
              </a:stretch>
            </p:blipFill>
            <p:spPr bwMode="auto">
              <a:xfrm>
                <a:off x="2488" y="1755"/>
                <a:ext cx="39" cy="5"/>
              </a:xfrm>
              <a:prstGeom prst="rect">
                <a:avLst/>
              </a:prstGeom>
              <a:noFill/>
              <a:ln w="9525">
                <a:noFill/>
                <a:miter lim="800000"/>
                <a:headEnd/>
                <a:tailEnd/>
              </a:ln>
            </p:spPr>
          </p:pic>
          <p:pic>
            <p:nvPicPr>
              <p:cNvPr id="22747" name="Picture 219"/>
              <p:cNvPicPr>
                <a:picLocks noChangeAspect="1" noChangeArrowheads="1"/>
              </p:cNvPicPr>
              <p:nvPr/>
            </p:nvPicPr>
            <p:blipFill>
              <a:blip r:embed="rId5" cstate="print"/>
              <a:srcRect/>
              <a:stretch>
                <a:fillRect/>
              </a:stretch>
            </p:blipFill>
            <p:spPr bwMode="auto">
              <a:xfrm>
                <a:off x="2527" y="1755"/>
                <a:ext cx="38" cy="5"/>
              </a:xfrm>
              <a:prstGeom prst="rect">
                <a:avLst/>
              </a:prstGeom>
              <a:noFill/>
              <a:ln w="9525">
                <a:noFill/>
                <a:miter lim="800000"/>
                <a:headEnd/>
                <a:tailEnd/>
              </a:ln>
            </p:spPr>
          </p:pic>
          <p:pic>
            <p:nvPicPr>
              <p:cNvPr id="22748" name="Picture 220"/>
              <p:cNvPicPr>
                <a:picLocks noChangeAspect="1" noChangeArrowheads="1"/>
              </p:cNvPicPr>
              <p:nvPr/>
            </p:nvPicPr>
            <p:blipFill>
              <a:blip r:embed="rId5" cstate="print"/>
              <a:srcRect/>
              <a:stretch>
                <a:fillRect/>
              </a:stretch>
            </p:blipFill>
            <p:spPr bwMode="auto">
              <a:xfrm>
                <a:off x="2565" y="1755"/>
                <a:ext cx="38" cy="5"/>
              </a:xfrm>
              <a:prstGeom prst="rect">
                <a:avLst/>
              </a:prstGeom>
              <a:noFill/>
              <a:ln w="9525">
                <a:noFill/>
                <a:miter lim="800000"/>
                <a:headEnd/>
                <a:tailEnd/>
              </a:ln>
            </p:spPr>
          </p:pic>
          <p:pic>
            <p:nvPicPr>
              <p:cNvPr id="22749" name="Picture 221"/>
              <p:cNvPicPr>
                <a:picLocks noChangeAspect="1" noChangeArrowheads="1"/>
              </p:cNvPicPr>
              <p:nvPr/>
            </p:nvPicPr>
            <p:blipFill>
              <a:blip r:embed="rId5" cstate="print"/>
              <a:srcRect/>
              <a:stretch>
                <a:fillRect/>
              </a:stretch>
            </p:blipFill>
            <p:spPr bwMode="auto">
              <a:xfrm>
                <a:off x="2603" y="1755"/>
                <a:ext cx="39" cy="5"/>
              </a:xfrm>
              <a:prstGeom prst="rect">
                <a:avLst/>
              </a:prstGeom>
              <a:noFill/>
              <a:ln w="9525">
                <a:noFill/>
                <a:miter lim="800000"/>
                <a:headEnd/>
                <a:tailEnd/>
              </a:ln>
            </p:spPr>
          </p:pic>
          <p:pic>
            <p:nvPicPr>
              <p:cNvPr id="22750" name="Picture 222"/>
              <p:cNvPicPr>
                <a:picLocks noChangeAspect="1" noChangeArrowheads="1"/>
              </p:cNvPicPr>
              <p:nvPr/>
            </p:nvPicPr>
            <p:blipFill>
              <a:blip r:embed="rId5" cstate="print"/>
              <a:srcRect/>
              <a:stretch>
                <a:fillRect/>
              </a:stretch>
            </p:blipFill>
            <p:spPr bwMode="auto">
              <a:xfrm>
                <a:off x="2642" y="1755"/>
                <a:ext cx="38" cy="5"/>
              </a:xfrm>
              <a:prstGeom prst="rect">
                <a:avLst/>
              </a:prstGeom>
              <a:noFill/>
              <a:ln w="9525">
                <a:noFill/>
                <a:miter lim="800000"/>
                <a:headEnd/>
                <a:tailEnd/>
              </a:ln>
            </p:spPr>
          </p:pic>
          <p:pic>
            <p:nvPicPr>
              <p:cNvPr id="22751" name="Picture 223"/>
              <p:cNvPicPr>
                <a:picLocks noChangeAspect="1" noChangeArrowheads="1"/>
              </p:cNvPicPr>
              <p:nvPr/>
            </p:nvPicPr>
            <p:blipFill>
              <a:blip r:embed="rId5" cstate="print"/>
              <a:srcRect/>
              <a:stretch>
                <a:fillRect/>
              </a:stretch>
            </p:blipFill>
            <p:spPr bwMode="auto">
              <a:xfrm>
                <a:off x="2680" y="1755"/>
                <a:ext cx="38" cy="5"/>
              </a:xfrm>
              <a:prstGeom prst="rect">
                <a:avLst/>
              </a:prstGeom>
              <a:noFill/>
              <a:ln w="9525">
                <a:noFill/>
                <a:miter lim="800000"/>
                <a:headEnd/>
                <a:tailEnd/>
              </a:ln>
            </p:spPr>
          </p:pic>
          <p:pic>
            <p:nvPicPr>
              <p:cNvPr id="22752" name="Picture 224"/>
              <p:cNvPicPr>
                <a:picLocks noChangeAspect="1" noChangeArrowheads="1"/>
              </p:cNvPicPr>
              <p:nvPr/>
            </p:nvPicPr>
            <p:blipFill>
              <a:blip r:embed="rId5" cstate="print"/>
              <a:srcRect/>
              <a:stretch>
                <a:fillRect/>
              </a:stretch>
            </p:blipFill>
            <p:spPr bwMode="auto">
              <a:xfrm>
                <a:off x="2718" y="1755"/>
                <a:ext cx="39" cy="5"/>
              </a:xfrm>
              <a:prstGeom prst="rect">
                <a:avLst/>
              </a:prstGeom>
              <a:noFill/>
              <a:ln w="9525">
                <a:noFill/>
                <a:miter lim="800000"/>
                <a:headEnd/>
                <a:tailEnd/>
              </a:ln>
            </p:spPr>
          </p:pic>
          <p:pic>
            <p:nvPicPr>
              <p:cNvPr id="22753" name="Picture 225"/>
              <p:cNvPicPr>
                <a:picLocks noChangeAspect="1" noChangeArrowheads="1"/>
              </p:cNvPicPr>
              <p:nvPr/>
            </p:nvPicPr>
            <p:blipFill>
              <a:blip r:embed="rId5" cstate="print"/>
              <a:srcRect/>
              <a:stretch>
                <a:fillRect/>
              </a:stretch>
            </p:blipFill>
            <p:spPr bwMode="auto">
              <a:xfrm>
                <a:off x="2757" y="1755"/>
                <a:ext cx="38" cy="5"/>
              </a:xfrm>
              <a:prstGeom prst="rect">
                <a:avLst/>
              </a:prstGeom>
              <a:noFill/>
              <a:ln w="9525">
                <a:noFill/>
                <a:miter lim="800000"/>
                <a:headEnd/>
                <a:tailEnd/>
              </a:ln>
            </p:spPr>
          </p:pic>
          <p:pic>
            <p:nvPicPr>
              <p:cNvPr id="22754" name="Picture 226"/>
              <p:cNvPicPr>
                <a:picLocks noChangeAspect="1" noChangeArrowheads="1"/>
              </p:cNvPicPr>
              <p:nvPr/>
            </p:nvPicPr>
            <p:blipFill>
              <a:blip r:embed="rId5" cstate="print"/>
              <a:srcRect/>
              <a:stretch>
                <a:fillRect/>
              </a:stretch>
            </p:blipFill>
            <p:spPr bwMode="auto">
              <a:xfrm>
                <a:off x="2795" y="1755"/>
                <a:ext cx="38" cy="5"/>
              </a:xfrm>
              <a:prstGeom prst="rect">
                <a:avLst/>
              </a:prstGeom>
              <a:noFill/>
              <a:ln w="9525">
                <a:noFill/>
                <a:miter lim="800000"/>
                <a:headEnd/>
                <a:tailEnd/>
              </a:ln>
            </p:spPr>
          </p:pic>
          <p:pic>
            <p:nvPicPr>
              <p:cNvPr id="22755" name="Picture 227"/>
              <p:cNvPicPr>
                <a:picLocks noChangeAspect="1" noChangeArrowheads="1"/>
              </p:cNvPicPr>
              <p:nvPr/>
            </p:nvPicPr>
            <p:blipFill>
              <a:blip r:embed="rId5" cstate="print"/>
              <a:srcRect/>
              <a:stretch>
                <a:fillRect/>
              </a:stretch>
            </p:blipFill>
            <p:spPr bwMode="auto">
              <a:xfrm>
                <a:off x="2833" y="1755"/>
                <a:ext cx="39" cy="5"/>
              </a:xfrm>
              <a:prstGeom prst="rect">
                <a:avLst/>
              </a:prstGeom>
              <a:noFill/>
              <a:ln w="9525">
                <a:noFill/>
                <a:miter lim="800000"/>
                <a:headEnd/>
                <a:tailEnd/>
              </a:ln>
            </p:spPr>
          </p:pic>
          <p:pic>
            <p:nvPicPr>
              <p:cNvPr id="22756" name="Picture 228"/>
              <p:cNvPicPr>
                <a:picLocks noChangeAspect="1" noChangeArrowheads="1"/>
              </p:cNvPicPr>
              <p:nvPr/>
            </p:nvPicPr>
            <p:blipFill>
              <a:blip r:embed="rId5" cstate="print"/>
              <a:srcRect/>
              <a:stretch>
                <a:fillRect/>
              </a:stretch>
            </p:blipFill>
            <p:spPr bwMode="auto">
              <a:xfrm>
                <a:off x="2872" y="1755"/>
                <a:ext cx="38" cy="5"/>
              </a:xfrm>
              <a:prstGeom prst="rect">
                <a:avLst/>
              </a:prstGeom>
              <a:noFill/>
              <a:ln w="9525">
                <a:noFill/>
                <a:miter lim="800000"/>
                <a:headEnd/>
                <a:tailEnd/>
              </a:ln>
            </p:spPr>
          </p:pic>
          <p:pic>
            <p:nvPicPr>
              <p:cNvPr id="22757" name="Picture 229"/>
              <p:cNvPicPr>
                <a:picLocks noChangeAspect="1" noChangeArrowheads="1"/>
              </p:cNvPicPr>
              <p:nvPr/>
            </p:nvPicPr>
            <p:blipFill>
              <a:blip r:embed="rId5" cstate="print"/>
              <a:srcRect/>
              <a:stretch>
                <a:fillRect/>
              </a:stretch>
            </p:blipFill>
            <p:spPr bwMode="auto">
              <a:xfrm>
                <a:off x="2910" y="1755"/>
                <a:ext cx="38" cy="5"/>
              </a:xfrm>
              <a:prstGeom prst="rect">
                <a:avLst/>
              </a:prstGeom>
              <a:noFill/>
              <a:ln w="9525">
                <a:noFill/>
                <a:miter lim="800000"/>
                <a:headEnd/>
                <a:tailEnd/>
              </a:ln>
            </p:spPr>
          </p:pic>
          <p:pic>
            <p:nvPicPr>
              <p:cNvPr id="22758" name="Picture 230"/>
              <p:cNvPicPr>
                <a:picLocks noChangeAspect="1" noChangeArrowheads="1"/>
              </p:cNvPicPr>
              <p:nvPr/>
            </p:nvPicPr>
            <p:blipFill>
              <a:blip r:embed="rId5" cstate="print"/>
              <a:srcRect/>
              <a:stretch>
                <a:fillRect/>
              </a:stretch>
            </p:blipFill>
            <p:spPr bwMode="auto">
              <a:xfrm>
                <a:off x="2948" y="1755"/>
                <a:ext cx="39" cy="5"/>
              </a:xfrm>
              <a:prstGeom prst="rect">
                <a:avLst/>
              </a:prstGeom>
              <a:noFill/>
              <a:ln w="9525">
                <a:noFill/>
                <a:miter lim="800000"/>
                <a:headEnd/>
                <a:tailEnd/>
              </a:ln>
            </p:spPr>
          </p:pic>
          <p:pic>
            <p:nvPicPr>
              <p:cNvPr id="22759" name="Picture 231"/>
              <p:cNvPicPr>
                <a:picLocks noChangeAspect="1" noChangeArrowheads="1"/>
              </p:cNvPicPr>
              <p:nvPr/>
            </p:nvPicPr>
            <p:blipFill>
              <a:blip r:embed="rId5" cstate="print"/>
              <a:srcRect/>
              <a:stretch>
                <a:fillRect/>
              </a:stretch>
            </p:blipFill>
            <p:spPr bwMode="auto">
              <a:xfrm>
                <a:off x="2987" y="1755"/>
                <a:ext cx="38" cy="5"/>
              </a:xfrm>
              <a:prstGeom prst="rect">
                <a:avLst/>
              </a:prstGeom>
              <a:noFill/>
              <a:ln w="9525">
                <a:noFill/>
                <a:miter lim="800000"/>
                <a:headEnd/>
                <a:tailEnd/>
              </a:ln>
            </p:spPr>
          </p:pic>
          <p:pic>
            <p:nvPicPr>
              <p:cNvPr id="22760" name="Picture 232"/>
              <p:cNvPicPr>
                <a:picLocks noChangeAspect="1" noChangeArrowheads="1"/>
              </p:cNvPicPr>
              <p:nvPr/>
            </p:nvPicPr>
            <p:blipFill>
              <a:blip r:embed="rId5" cstate="print"/>
              <a:srcRect/>
              <a:stretch>
                <a:fillRect/>
              </a:stretch>
            </p:blipFill>
            <p:spPr bwMode="auto">
              <a:xfrm>
                <a:off x="3025" y="1755"/>
                <a:ext cx="38" cy="5"/>
              </a:xfrm>
              <a:prstGeom prst="rect">
                <a:avLst/>
              </a:prstGeom>
              <a:noFill/>
              <a:ln w="9525">
                <a:noFill/>
                <a:miter lim="800000"/>
                <a:headEnd/>
                <a:tailEnd/>
              </a:ln>
            </p:spPr>
          </p:pic>
          <p:pic>
            <p:nvPicPr>
              <p:cNvPr id="22761" name="Picture 233"/>
              <p:cNvPicPr>
                <a:picLocks noChangeAspect="1" noChangeArrowheads="1"/>
              </p:cNvPicPr>
              <p:nvPr/>
            </p:nvPicPr>
            <p:blipFill>
              <a:blip r:embed="rId5" cstate="print"/>
              <a:srcRect/>
              <a:stretch>
                <a:fillRect/>
              </a:stretch>
            </p:blipFill>
            <p:spPr bwMode="auto">
              <a:xfrm>
                <a:off x="3063" y="1755"/>
                <a:ext cx="39" cy="5"/>
              </a:xfrm>
              <a:prstGeom prst="rect">
                <a:avLst/>
              </a:prstGeom>
              <a:noFill/>
              <a:ln w="9525">
                <a:noFill/>
                <a:miter lim="800000"/>
                <a:headEnd/>
                <a:tailEnd/>
              </a:ln>
            </p:spPr>
          </p:pic>
          <p:pic>
            <p:nvPicPr>
              <p:cNvPr id="22762" name="Picture 234"/>
              <p:cNvPicPr>
                <a:picLocks noChangeAspect="1" noChangeArrowheads="1"/>
              </p:cNvPicPr>
              <p:nvPr/>
            </p:nvPicPr>
            <p:blipFill>
              <a:blip r:embed="rId5" cstate="print"/>
              <a:srcRect/>
              <a:stretch>
                <a:fillRect/>
              </a:stretch>
            </p:blipFill>
            <p:spPr bwMode="auto">
              <a:xfrm>
                <a:off x="3102" y="1755"/>
                <a:ext cx="38" cy="5"/>
              </a:xfrm>
              <a:prstGeom prst="rect">
                <a:avLst/>
              </a:prstGeom>
              <a:noFill/>
              <a:ln w="9525">
                <a:noFill/>
                <a:miter lim="800000"/>
                <a:headEnd/>
                <a:tailEnd/>
              </a:ln>
            </p:spPr>
          </p:pic>
          <p:pic>
            <p:nvPicPr>
              <p:cNvPr id="22763" name="Picture 235"/>
              <p:cNvPicPr>
                <a:picLocks noChangeAspect="1" noChangeArrowheads="1"/>
              </p:cNvPicPr>
              <p:nvPr/>
            </p:nvPicPr>
            <p:blipFill>
              <a:blip r:embed="rId5" cstate="print"/>
              <a:srcRect/>
              <a:stretch>
                <a:fillRect/>
              </a:stretch>
            </p:blipFill>
            <p:spPr bwMode="auto">
              <a:xfrm>
                <a:off x="3140" y="1755"/>
                <a:ext cx="38" cy="5"/>
              </a:xfrm>
              <a:prstGeom prst="rect">
                <a:avLst/>
              </a:prstGeom>
              <a:noFill/>
              <a:ln w="9525">
                <a:noFill/>
                <a:miter lim="800000"/>
                <a:headEnd/>
                <a:tailEnd/>
              </a:ln>
            </p:spPr>
          </p:pic>
          <p:pic>
            <p:nvPicPr>
              <p:cNvPr id="22764" name="Picture 236"/>
              <p:cNvPicPr>
                <a:picLocks noChangeAspect="1" noChangeArrowheads="1"/>
              </p:cNvPicPr>
              <p:nvPr/>
            </p:nvPicPr>
            <p:blipFill>
              <a:blip r:embed="rId5" cstate="print"/>
              <a:srcRect/>
              <a:stretch>
                <a:fillRect/>
              </a:stretch>
            </p:blipFill>
            <p:spPr bwMode="auto">
              <a:xfrm>
                <a:off x="3178" y="1755"/>
                <a:ext cx="39" cy="5"/>
              </a:xfrm>
              <a:prstGeom prst="rect">
                <a:avLst/>
              </a:prstGeom>
              <a:noFill/>
              <a:ln w="9525">
                <a:noFill/>
                <a:miter lim="800000"/>
                <a:headEnd/>
                <a:tailEnd/>
              </a:ln>
            </p:spPr>
          </p:pic>
          <p:pic>
            <p:nvPicPr>
              <p:cNvPr id="22765" name="Picture 237"/>
              <p:cNvPicPr>
                <a:picLocks noChangeAspect="1" noChangeArrowheads="1"/>
              </p:cNvPicPr>
              <p:nvPr/>
            </p:nvPicPr>
            <p:blipFill>
              <a:blip r:embed="rId5" cstate="print"/>
              <a:srcRect/>
              <a:stretch>
                <a:fillRect/>
              </a:stretch>
            </p:blipFill>
            <p:spPr bwMode="auto">
              <a:xfrm>
                <a:off x="3217" y="1755"/>
                <a:ext cx="38" cy="5"/>
              </a:xfrm>
              <a:prstGeom prst="rect">
                <a:avLst/>
              </a:prstGeom>
              <a:noFill/>
              <a:ln w="9525">
                <a:noFill/>
                <a:miter lim="800000"/>
                <a:headEnd/>
                <a:tailEnd/>
              </a:ln>
            </p:spPr>
          </p:pic>
          <p:pic>
            <p:nvPicPr>
              <p:cNvPr id="22766" name="Picture 238"/>
              <p:cNvPicPr>
                <a:picLocks noChangeAspect="1" noChangeArrowheads="1"/>
              </p:cNvPicPr>
              <p:nvPr/>
            </p:nvPicPr>
            <p:blipFill>
              <a:blip r:embed="rId5" cstate="print"/>
              <a:srcRect/>
              <a:stretch>
                <a:fillRect/>
              </a:stretch>
            </p:blipFill>
            <p:spPr bwMode="auto">
              <a:xfrm>
                <a:off x="3255" y="1755"/>
                <a:ext cx="38" cy="5"/>
              </a:xfrm>
              <a:prstGeom prst="rect">
                <a:avLst/>
              </a:prstGeom>
              <a:noFill/>
              <a:ln w="9525">
                <a:noFill/>
                <a:miter lim="800000"/>
                <a:headEnd/>
                <a:tailEnd/>
              </a:ln>
            </p:spPr>
          </p:pic>
          <p:pic>
            <p:nvPicPr>
              <p:cNvPr id="22767" name="Picture 239"/>
              <p:cNvPicPr>
                <a:picLocks noChangeAspect="1" noChangeArrowheads="1"/>
              </p:cNvPicPr>
              <p:nvPr/>
            </p:nvPicPr>
            <p:blipFill>
              <a:blip r:embed="rId5" cstate="print"/>
              <a:srcRect/>
              <a:stretch>
                <a:fillRect/>
              </a:stretch>
            </p:blipFill>
            <p:spPr bwMode="auto">
              <a:xfrm>
                <a:off x="3293" y="1755"/>
                <a:ext cx="38" cy="5"/>
              </a:xfrm>
              <a:prstGeom prst="rect">
                <a:avLst/>
              </a:prstGeom>
              <a:noFill/>
              <a:ln w="9525">
                <a:noFill/>
                <a:miter lim="800000"/>
                <a:headEnd/>
                <a:tailEnd/>
              </a:ln>
            </p:spPr>
          </p:pic>
          <p:pic>
            <p:nvPicPr>
              <p:cNvPr id="22768" name="Picture 240"/>
              <p:cNvPicPr>
                <a:picLocks noChangeAspect="1" noChangeArrowheads="1"/>
              </p:cNvPicPr>
              <p:nvPr/>
            </p:nvPicPr>
            <p:blipFill>
              <a:blip r:embed="rId5" cstate="print"/>
              <a:srcRect/>
              <a:stretch>
                <a:fillRect/>
              </a:stretch>
            </p:blipFill>
            <p:spPr bwMode="auto">
              <a:xfrm>
                <a:off x="3331" y="1755"/>
                <a:ext cx="39" cy="5"/>
              </a:xfrm>
              <a:prstGeom prst="rect">
                <a:avLst/>
              </a:prstGeom>
              <a:noFill/>
              <a:ln w="9525">
                <a:noFill/>
                <a:miter lim="800000"/>
                <a:headEnd/>
                <a:tailEnd/>
              </a:ln>
            </p:spPr>
          </p:pic>
          <p:pic>
            <p:nvPicPr>
              <p:cNvPr id="22769" name="Picture 241"/>
              <p:cNvPicPr>
                <a:picLocks noChangeAspect="1" noChangeArrowheads="1"/>
              </p:cNvPicPr>
              <p:nvPr/>
            </p:nvPicPr>
            <p:blipFill>
              <a:blip r:embed="rId5" cstate="print"/>
              <a:srcRect/>
              <a:stretch>
                <a:fillRect/>
              </a:stretch>
            </p:blipFill>
            <p:spPr bwMode="auto">
              <a:xfrm>
                <a:off x="3370" y="1755"/>
                <a:ext cx="38" cy="5"/>
              </a:xfrm>
              <a:prstGeom prst="rect">
                <a:avLst/>
              </a:prstGeom>
              <a:noFill/>
              <a:ln w="9525">
                <a:noFill/>
                <a:miter lim="800000"/>
                <a:headEnd/>
                <a:tailEnd/>
              </a:ln>
            </p:spPr>
          </p:pic>
          <p:pic>
            <p:nvPicPr>
              <p:cNvPr id="22770" name="Picture 242"/>
              <p:cNvPicPr>
                <a:picLocks noChangeAspect="1" noChangeArrowheads="1"/>
              </p:cNvPicPr>
              <p:nvPr/>
            </p:nvPicPr>
            <p:blipFill>
              <a:blip r:embed="rId5" cstate="print"/>
              <a:srcRect/>
              <a:stretch>
                <a:fillRect/>
              </a:stretch>
            </p:blipFill>
            <p:spPr bwMode="auto">
              <a:xfrm>
                <a:off x="3408" y="1755"/>
                <a:ext cx="38" cy="5"/>
              </a:xfrm>
              <a:prstGeom prst="rect">
                <a:avLst/>
              </a:prstGeom>
              <a:noFill/>
              <a:ln w="9525">
                <a:noFill/>
                <a:miter lim="800000"/>
                <a:headEnd/>
                <a:tailEnd/>
              </a:ln>
            </p:spPr>
          </p:pic>
          <p:pic>
            <p:nvPicPr>
              <p:cNvPr id="22771" name="Picture 243"/>
              <p:cNvPicPr>
                <a:picLocks noChangeAspect="1" noChangeArrowheads="1"/>
              </p:cNvPicPr>
              <p:nvPr/>
            </p:nvPicPr>
            <p:blipFill>
              <a:blip r:embed="rId5" cstate="print"/>
              <a:srcRect/>
              <a:stretch>
                <a:fillRect/>
              </a:stretch>
            </p:blipFill>
            <p:spPr bwMode="auto">
              <a:xfrm>
                <a:off x="3446" y="1755"/>
                <a:ext cx="39" cy="5"/>
              </a:xfrm>
              <a:prstGeom prst="rect">
                <a:avLst/>
              </a:prstGeom>
              <a:noFill/>
              <a:ln w="9525">
                <a:noFill/>
                <a:miter lim="800000"/>
                <a:headEnd/>
                <a:tailEnd/>
              </a:ln>
            </p:spPr>
          </p:pic>
          <p:pic>
            <p:nvPicPr>
              <p:cNvPr id="22772" name="Picture 244"/>
              <p:cNvPicPr>
                <a:picLocks noChangeAspect="1" noChangeArrowheads="1"/>
              </p:cNvPicPr>
              <p:nvPr/>
            </p:nvPicPr>
            <p:blipFill>
              <a:blip r:embed="rId5" cstate="print"/>
              <a:srcRect/>
              <a:stretch>
                <a:fillRect/>
              </a:stretch>
            </p:blipFill>
            <p:spPr bwMode="auto">
              <a:xfrm>
                <a:off x="3485" y="1755"/>
                <a:ext cx="38" cy="5"/>
              </a:xfrm>
              <a:prstGeom prst="rect">
                <a:avLst/>
              </a:prstGeom>
              <a:noFill/>
              <a:ln w="9525">
                <a:noFill/>
                <a:miter lim="800000"/>
                <a:headEnd/>
                <a:tailEnd/>
              </a:ln>
            </p:spPr>
          </p:pic>
          <p:pic>
            <p:nvPicPr>
              <p:cNvPr id="22773" name="Picture 245"/>
              <p:cNvPicPr>
                <a:picLocks noChangeAspect="1" noChangeArrowheads="1"/>
              </p:cNvPicPr>
              <p:nvPr/>
            </p:nvPicPr>
            <p:blipFill>
              <a:blip r:embed="rId5" cstate="print"/>
              <a:srcRect/>
              <a:stretch>
                <a:fillRect/>
              </a:stretch>
            </p:blipFill>
            <p:spPr bwMode="auto">
              <a:xfrm>
                <a:off x="3523" y="1755"/>
                <a:ext cx="38" cy="5"/>
              </a:xfrm>
              <a:prstGeom prst="rect">
                <a:avLst/>
              </a:prstGeom>
              <a:noFill/>
              <a:ln w="9525">
                <a:noFill/>
                <a:miter lim="800000"/>
                <a:headEnd/>
                <a:tailEnd/>
              </a:ln>
            </p:spPr>
          </p:pic>
          <p:pic>
            <p:nvPicPr>
              <p:cNvPr id="22774" name="Picture 246"/>
              <p:cNvPicPr>
                <a:picLocks noChangeAspect="1" noChangeArrowheads="1"/>
              </p:cNvPicPr>
              <p:nvPr/>
            </p:nvPicPr>
            <p:blipFill>
              <a:blip r:embed="rId5" cstate="print"/>
              <a:srcRect/>
              <a:stretch>
                <a:fillRect/>
              </a:stretch>
            </p:blipFill>
            <p:spPr bwMode="auto">
              <a:xfrm>
                <a:off x="3561" y="1755"/>
                <a:ext cx="39" cy="5"/>
              </a:xfrm>
              <a:prstGeom prst="rect">
                <a:avLst/>
              </a:prstGeom>
              <a:noFill/>
              <a:ln w="9525">
                <a:noFill/>
                <a:miter lim="800000"/>
                <a:headEnd/>
                <a:tailEnd/>
              </a:ln>
            </p:spPr>
          </p:pic>
          <p:pic>
            <p:nvPicPr>
              <p:cNvPr id="22775" name="Picture 247"/>
              <p:cNvPicPr>
                <a:picLocks noChangeAspect="1" noChangeArrowheads="1"/>
              </p:cNvPicPr>
              <p:nvPr/>
            </p:nvPicPr>
            <p:blipFill>
              <a:blip r:embed="rId5" cstate="print"/>
              <a:srcRect/>
              <a:stretch>
                <a:fillRect/>
              </a:stretch>
            </p:blipFill>
            <p:spPr bwMode="auto">
              <a:xfrm>
                <a:off x="3600" y="1755"/>
                <a:ext cx="38" cy="5"/>
              </a:xfrm>
              <a:prstGeom prst="rect">
                <a:avLst/>
              </a:prstGeom>
              <a:noFill/>
              <a:ln w="9525">
                <a:noFill/>
                <a:miter lim="800000"/>
                <a:headEnd/>
                <a:tailEnd/>
              </a:ln>
            </p:spPr>
          </p:pic>
          <p:pic>
            <p:nvPicPr>
              <p:cNvPr id="22776" name="Picture 248"/>
              <p:cNvPicPr>
                <a:picLocks noChangeAspect="1" noChangeArrowheads="1"/>
              </p:cNvPicPr>
              <p:nvPr/>
            </p:nvPicPr>
            <p:blipFill>
              <a:blip r:embed="rId5" cstate="print"/>
              <a:srcRect/>
              <a:stretch>
                <a:fillRect/>
              </a:stretch>
            </p:blipFill>
            <p:spPr bwMode="auto">
              <a:xfrm>
                <a:off x="3638" y="1755"/>
                <a:ext cx="38" cy="5"/>
              </a:xfrm>
              <a:prstGeom prst="rect">
                <a:avLst/>
              </a:prstGeom>
              <a:noFill/>
              <a:ln w="9525">
                <a:noFill/>
                <a:miter lim="800000"/>
                <a:headEnd/>
                <a:tailEnd/>
              </a:ln>
            </p:spPr>
          </p:pic>
          <p:pic>
            <p:nvPicPr>
              <p:cNvPr id="22777" name="Picture 249"/>
              <p:cNvPicPr>
                <a:picLocks noChangeAspect="1" noChangeArrowheads="1"/>
              </p:cNvPicPr>
              <p:nvPr/>
            </p:nvPicPr>
            <p:blipFill>
              <a:blip r:embed="rId5" cstate="print"/>
              <a:srcRect/>
              <a:stretch>
                <a:fillRect/>
              </a:stretch>
            </p:blipFill>
            <p:spPr bwMode="auto">
              <a:xfrm>
                <a:off x="3676" y="1755"/>
                <a:ext cx="39" cy="5"/>
              </a:xfrm>
              <a:prstGeom prst="rect">
                <a:avLst/>
              </a:prstGeom>
              <a:noFill/>
              <a:ln w="9525">
                <a:noFill/>
                <a:miter lim="800000"/>
                <a:headEnd/>
                <a:tailEnd/>
              </a:ln>
            </p:spPr>
          </p:pic>
          <p:pic>
            <p:nvPicPr>
              <p:cNvPr id="22778" name="Picture 250"/>
              <p:cNvPicPr>
                <a:picLocks noChangeAspect="1" noChangeArrowheads="1"/>
              </p:cNvPicPr>
              <p:nvPr/>
            </p:nvPicPr>
            <p:blipFill>
              <a:blip r:embed="rId5" cstate="print"/>
              <a:srcRect/>
              <a:stretch>
                <a:fillRect/>
              </a:stretch>
            </p:blipFill>
            <p:spPr bwMode="auto">
              <a:xfrm>
                <a:off x="3715" y="1755"/>
                <a:ext cx="38" cy="5"/>
              </a:xfrm>
              <a:prstGeom prst="rect">
                <a:avLst/>
              </a:prstGeom>
              <a:noFill/>
              <a:ln w="9525">
                <a:noFill/>
                <a:miter lim="800000"/>
                <a:headEnd/>
                <a:tailEnd/>
              </a:ln>
            </p:spPr>
          </p:pic>
          <p:pic>
            <p:nvPicPr>
              <p:cNvPr id="22779" name="Picture 251"/>
              <p:cNvPicPr>
                <a:picLocks noChangeAspect="1" noChangeArrowheads="1"/>
              </p:cNvPicPr>
              <p:nvPr/>
            </p:nvPicPr>
            <p:blipFill>
              <a:blip r:embed="rId5" cstate="print"/>
              <a:srcRect/>
              <a:stretch>
                <a:fillRect/>
              </a:stretch>
            </p:blipFill>
            <p:spPr bwMode="auto">
              <a:xfrm>
                <a:off x="3753" y="1755"/>
                <a:ext cx="38" cy="5"/>
              </a:xfrm>
              <a:prstGeom prst="rect">
                <a:avLst/>
              </a:prstGeom>
              <a:noFill/>
              <a:ln w="9525">
                <a:noFill/>
                <a:miter lim="800000"/>
                <a:headEnd/>
                <a:tailEnd/>
              </a:ln>
            </p:spPr>
          </p:pic>
          <p:pic>
            <p:nvPicPr>
              <p:cNvPr id="22780" name="Picture 252"/>
              <p:cNvPicPr>
                <a:picLocks noChangeAspect="1" noChangeArrowheads="1"/>
              </p:cNvPicPr>
              <p:nvPr/>
            </p:nvPicPr>
            <p:blipFill>
              <a:blip r:embed="rId5" cstate="print"/>
              <a:srcRect/>
              <a:stretch>
                <a:fillRect/>
              </a:stretch>
            </p:blipFill>
            <p:spPr bwMode="auto">
              <a:xfrm>
                <a:off x="3791" y="1755"/>
                <a:ext cx="39" cy="5"/>
              </a:xfrm>
              <a:prstGeom prst="rect">
                <a:avLst/>
              </a:prstGeom>
              <a:noFill/>
              <a:ln w="9525">
                <a:noFill/>
                <a:miter lim="800000"/>
                <a:headEnd/>
                <a:tailEnd/>
              </a:ln>
            </p:spPr>
          </p:pic>
          <p:pic>
            <p:nvPicPr>
              <p:cNvPr id="22781" name="Picture 253"/>
              <p:cNvPicPr>
                <a:picLocks noChangeAspect="1" noChangeArrowheads="1"/>
              </p:cNvPicPr>
              <p:nvPr/>
            </p:nvPicPr>
            <p:blipFill>
              <a:blip r:embed="rId5" cstate="print"/>
              <a:srcRect/>
              <a:stretch>
                <a:fillRect/>
              </a:stretch>
            </p:blipFill>
            <p:spPr bwMode="auto">
              <a:xfrm>
                <a:off x="3830" y="1755"/>
                <a:ext cx="38" cy="5"/>
              </a:xfrm>
              <a:prstGeom prst="rect">
                <a:avLst/>
              </a:prstGeom>
              <a:noFill/>
              <a:ln w="9525">
                <a:noFill/>
                <a:miter lim="800000"/>
                <a:headEnd/>
                <a:tailEnd/>
              </a:ln>
            </p:spPr>
          </p:pic>
          <p:pic>
            <p:nvPicPr>
              <p:cNvPr id="22782" name="Picture 254"/>
              <p:cNvPicPr>
                <a:picLocks noChangeAspect="1" noChangeArrowheads="1"/>
              </p:cNvPicPr>
              <p:nvPr/>
            </p:nvPicPr>
            <p:blipFill>
              <a:blip r:embed="rId5" cstate="print"/>
              <a:srcRect/>
              <a:stretch>
                <a:fillRect/>
              </a:stretch>
            </p:blipFill>
            <p:spPr bwMode="auto">
              <a:xfrm>
                <a:off x="3868" y="1755"/>
                <a:ext cx="38" cy="5"/>
              </a:xfrm>
              <a:prstGeom prst="rect">
                <a:avLst/>
              </a:prstGeom>
              <a:noFill/>
              <a:ln w="9525">
                <a:noFill/>
                <a:miter lim="800000"/>
                <a:headEnd/>
                <a:tailEnd/>
              </a:ln>
            </p:spPr>
          </p:pic>
          <p:pic>
            <p:nvPicPr>
              <p:cNvPr id="22783" name="Picture 255"/>
              <p:cNvPicPr>
                <a:picLocks noChangeAspect="1" noChangeArrowheads="1"/>
              </p:cNvPicPr>
              <p:nvPr/>
            </p:nvPicPr>
            <p:blipFill>
              <a:blip r:embed="rId5" cstate="print"/>
              <a:srcRect/>
              <a:stretch>
                <a:fillRect/>
              </a:stretch>
            </p:blipFill>
            <p:spPr bwMode="auto">
              <a:xfrm>
                <a:off x="3906" y="1755"/>
                <a:ext cx="39" cy="5"/>
              </a:xfrm>
              <a:prstGeom prst="rect">
                <a:avLst/>
              </a:prstGeom>
              <a:noFill/>
              <a:ln w="9525">
                <a:noFill/>
                <a:miter lim="800000"/>
                <a:headEnd/>
                <a:tailEnd/>
              </a:ln>
            </p:spPr>
          </p:pic>
          <p:pic>
            <p:nvPicPr>
              <p:cNvPr id="22784" name="Picture 256"/>
              <p:cNvPicPr>
                <a:picLocks noChangeAspect="1" noChangeArrowheads="1"/>
              </p:cNvPicPr>
              <p:nvPr/>
            </p:nvPicPr>
            <p:blipFill>
              <a:blip r:embed="rId5" cstate="print"/>
              <a:srcRect/>
              <a:stretch>
                <a:fillRect/>
              </a:stretch>
            </p:blipFill>
            <p:spPr bwMode="auto">
              <a:xfrm>
                <a:off x="3945" y="1755"/>
                <a:ext cx="38" cy="5"/>
              </a:xfrm>
              <a:prstGeom prst="rect">
                <a:avLst/>
              </a:prstGeom>
              <a:noFill/>
              <a:ln w="9525">
                <a:noFill/>
                <a:miter lim="800000"/>
                <a:headEnd/>
                <a:tailEnd/>
              </a:ln>
            </p:spPr>
          </p:pic>
          <p:pic>
            <p:nvPicPr>
              <p:cNvPr id="22785" name="Picture 257"/>
              <p:cNvPicPr>
                <a:picLocks noChangeAspect="1" noChangeArrowheads="1"/>
              </p:cNvPicPr>
              <p:nvPr/>
            </p:nvPicPr>
            <p:blipFill>
              <a:blip r:embed="rId5" cstate="print"/>
              <a:srcRect/>
              <a:stretch>
                <a:fillRect/>
              </a:stretch>
            </p:blipFill>
            <p:spPr bwMode="auto">
              <a:xfrm>
                <a:off x="3983" y="1755"/>
                <a:ext cx="38" cy="5"/>
              </a:xfrm>
              <a:prstGeom prst="rect">
                <a:avLst/>
              </a:prstGeom>
              <a:noFill/>
              <a:ln w="9525">
                <a:noFill/>
                <a:miter lim="800000"/>
                <a:headEnd/>
                <a:tailEnd/>
              </a:ln>
            </p:spPr>
          </p:pic>
          <p:pic>
            <p:nvPicPr>
              <p:cNvPr id="22786" name="Picture 258"/>
              <p:cNvPicPr>
                <a:picLocks noChangeAspect="1" noChangeArrowheads="1"/>
              </p:cNvPicPr>
              <p:nvPr/>
            </p:nvPicPr>
            <p:blipFill>
              <a:blip r:embed="rId5" cstate="print"/>
              <a:srcRect/>
              <a:stretch>
                <a:fillRect/>
              </a:stretch>
            </p:blipFill>
            <p:spPr bwMode="auto">
              <a:xfrm>
                <a:off x="4021" y="1755"/>
                <a:ext cx="39" cy="5"/>
              </a:xfrm>
              <a:prstGeom prst="rect">
                <a:avLst/>
              </a:prstGeom>
              <a:noFill/>
              <a:ln w="9525">
                <a:noFill/>
                <a:miter lim="800000"/>
                <a:headEnd/>
                <a:tailEnd/>
              </a:ln>
            </p:spPr>
          </p:pic>
          <p:pic>
            <p:nvPicPr>
              <p:cNvPr id="22787" name="Picture 259"/>
              <p:cNvPicPr>
                <a:picLocks noChangeAspect="1" noChangeArrowheads="1"/>
              </p:cNvPicPr>
              <p:nvPr/>
            </p:nvPicPr>
            <p:blipFill>
              <a:blip r:embed="rId5" cstate="print"/>
              <a:srcRect/>
              <a:stretch>
                <a:fillRect/>
              </a:stretch>
            </p:blipFill>
            <p:spPr bwMode="auto">
              <a:xfrm>
                <a:off x="4060" y="1755"/>
                <a:ext cx="38" cy="5"/>
              </a:xfrm>
              <a:prstGeom prst="rect">
                <a:avLst/>
              </a:prstGeom>
              <a:noFill/>
              <a:ln w="9525">
                <a:noFill/>
                <a:miter lim="800000"/>
                <a:headEnd/>
                <a:tailEnd/>
              </a:ln>
            </p:spPr>
          </p:pic>
          <p:pic>
            <p:nvPicPr>
              <p:cNvPr id="22788" name="Picture 260"/>
              <p:cNvPicPr>
                <a:picLocks noChangeAspect="1" noChangeArrowheads="1"/>
              </p:cNvPicPr>
              <p:nvPr/>
            </p:nvPicPr>
            <p:blipFill>
              <a:blip r:embed="rId5" cstate="print"/>
              <a:srcRect/>
              <a:stretch>
                <a:fillRect/>
              </a:stretch>
            </p:blipFill>
            <p:spPr bwMode="auto">
              <a:xfrm>
                <a:off x="4098" y="1755"/>
                <a:ext cx="38" cy="5"/>
              </a:xfrm>
              <a:prstGeom prst="rect">
                <a:avLst/>
              </a:prstGeom>
              <a:noFill/>
              <a:ln w="9525">
                <a:noFill/>
                <a:miter lim="800000"/>
                <a:headEnd/>
                <a:tailEnd/>
              </a:ln>
            </p:spPr>
          </p:pic>
          <p:pic>
            <p:nvPicPr>
              <p:cNvPr id="22789" name="Picture 261"/>
              <p:cNvPicPr>
                <a:picLocks noChangeAspect="1" noChangeArrowheads="1"/>
              </p:cNvPicPr>
              <p:nvPr/>
            </p:nvPicPr>
            <p:blipFill>
              <a:blip r:embed="rId5" cstate="print"/>
              <a:srcRect/>
              <a:stretch>
                <a:fillRect/>
              </a:stretch>
            </p:blipFill>
            <p:spPr bwMode="auto">
              <a:xfrm>
                <a:off x="4136" y="1755"/>
                <a:ext cx="39" cy="5"/>
              </a:xfrm>
              <a:prstGeom prst="rect">
                <a:avLst/>
              </a:prstGeom>
              <a:noFill/>
              <a:ln w="9525">
                <a:noFill/>
                <a:miter lim="800000"/>
                <a:headEnd/>
                <a:tailEnd/>
              </a:ln>
            </p:spPr>
          </p:pic>
          <p:pic>
            <p:nvPicPr>
              <p:cNvPr id="22790" name="Picture 262"/>
              <p:cNvPicPr>
                <a:picLocks noChangeAspect="1" noChangeArrowheads="1"/>
              </p:cNvPicPr>
              <p:nvPr/>
            </p:nvPicPr>
            <p:blipFill>
              <a:blip r:embed="rId5" cstate="print"/>
              <a:srcRect/>
              <a:stretch>
                <a:fillRect/>
              </a:stretch>
            </p:blipFill>
            <p:spPr bwMode="auto">
              <a:xfrm>
                <a:off x="4175" y="1755"/>
                <a:ext cx="38" cy="5"/>
              </a:xfrm>
              <a:prstGeom prst="rect">
                <a:avLst/>
              </a:prstGeom>
              <a:noFill/>
              <a:ln w="9525">
                <a:noFill/>
                <a:miter lim="800000"/>
                <a:headEnd/>
                <a:tailEnd/>
              </a:ln>
            </p:spPr>
          </p:pic>
          <p:pic>
            <p:nvPicPr>
              <p:cNvPr id="22791" name="Picture 263"/>
              <p:cNvPicPr>
                <a:picLocks noChangeAspect="1" noChangeArrowheads="1"/>
              </p:cNvPicPr>
              <p:nvPr/>
            </p:nvPicPr>
            <p:blipFill>
              <a:blip r:embed="rId5" cstate="print"/>
              <a:srcRect/>
              <a:stretch>
                <a:fillRect/>
              </a:stretch>
            </p:blipFill>
            <p:spPr bwMode="auto">
              <a:xfrm>
                <a:off x="4213" y="1755"/>
                <a:ext cx="38" cy="5"/>
              </a:xfrm>
              <a:prstGeom prst="rect">
                <a:avLst/>
              </a:prstGeom>
              <a:noFill/>
              <a:ln w="9525">
                <a:noFill/>
                <a:miter lim="800000"/>
                <a:headEnd/>
                <a:tailEnd/>
              </a:ln>
            </p:spPr>
          </p:pic>
          <p:pic>
            <p:nvPicPr>
              <p:cNvPr id="22792" name="Picture 264"/>
              <p:cNvPicPr>
                <a:picLocks noChangeAspect="1" noChangeArrowheads="1"/>
              </p:cNvPicPr>
              <p:nvPr/>
            </p:nvPicPr>
            <p:blipFill>
              <a:blip r:embed="rId5" cstate="print"/>
              <a:srcRect/>
              <a:stretch>
                <a:fillRect/>
              </a:stretch>
            </p:blipFill>
            <p:spPr bwMode="auto">
              <a:xfrm>
                <a:off x="4251" y="1755"/>
                <a:ext cx="39" cy="5"/>
              </a:xfrm>
              <a:prstGeom prst="rect">
                <a:avLst/>
              </a:prstGeom>
              <a:noFill/>
              <a:ln w="9525">
                <a:noFill/>
                <a:miter lim="800000"/>
                <a:headEnd/>
                <a:tailEnd/>
              </a:ln>
            </p:spPr>
          </p:pic>
          <p:pic>
            <p:nvPicPr>
              <p:cNvPr id="22793" name="Picture 265"/>
              <p:cNvPicPr>
                <a:picLocks noChangeAspect="1" noChangeArrowheads="1"/>
              </p:cNvPicPr>
              <p:nvPr/>
            </p:nvPicPr>
            <p:blipFill>
              <a:blip r:embed="rId5" cstate="print"/>
              <a:srcRect/>
              <a:stretch>
                <a:fillRect/>
              </a:stretch>
            </p:blipFill>
            <p:spPr bwMode="auto">
              <a:xfrm>
                <a:off x="4290" y="1755"/>
                <a:ext cx="38" cy="5"/>
              </a:xfrm>
              <a:prstGeom prst="rect">
                <a:avLst/>
              </a:prstGeom>
              <a:noFill/>
              <a:ln w="9525">
                <a:noFill/>
                <a:miter lim="800000"/>
                <a:headEnd/>
                <a:tailEnd/>
              </a:ln>
            </p:spPr>
          </p:pic>
          <p:pic>
            <p:nvPicPr>
              <p:cNvPr id="22794" name="Picture 266"/>
              <p:cNvPicPr>
                <a:picLocks noChangeAspect="1" noChangeArrowheads="1"/>
              </p:cNvPicPr>
              <p:nvPr/>
            </p:nvPicPr>
            <p:blipFill>
              <a:blip r:embed="rId5" cstate="print"/>
              <a:srcRect/>
              <a:stretch>
                <a:fillRect/>
              </a:stretch>
            </p:blipFill>
            <p:spPr bwMode="auto">
              <a:xfrm>
                <a:off x="4328" y="1755"/>
                <a:ext cx="38" cy="5"/>
              </a:xfrm>
              <a:prstGeom prst="rect">
                <a:avLst/>
              </a:prstGeom>
              <a:noFill/>
              <a:ln w="9525">
                <a:noFill/>
                <a:miter lim="800000"/>
                <a:headEnd/>
                <a:tailEnd/>
              </a:ln>
            </p:spPr>
          </p:pic>
          <p:pic>
            <p:nvPicPr>
              <p:cNvPr id="22795" name="Picture 267"/>
              <p:cNvPicPr>
                <a:picLocks noChangeAspect="1" noChangeArrowheads="1"/>
              </p:cNvPicPr>
              <p:nvPr/>
            </p:nvPicPr>
            <p:blipFill>
              <a:blip r:embed="rId5" cstate="print"/>
              <a:srcRect/>
              <a:stretch>
                <a:fillRect/>
              </a:stretch>
            </p:blipFill>
            <p:spPr bwMode="auto">
              <a:xfrm>
                <a:off x="4366" y="1755"/>
                <a:ext cx="38" cy="5"/>
              </a:xfrm>
              <a:prstGeom prst="rect">
                <a:avLst/>
              </a:prstGeom>
              <a:noFill/>
              <a:ln w="9525">
                <a:noFill/>
                <a:miter lim="800000"/>
                <a:headEnd/>
                <a:tailEnd/>
              </a:ln>
            </p:spPr>
          </p:pic>
          <p:pic>
            <p:nvPicPr>
              <p:cNvPr id="22796" name="Picture 268"/>
              <p:cNvPicPr>
                <a:picLocks noChangeAspect="1" noChangeArrowheads="1"/>
              </p:cNvPicPr>
              <p:nvPr/>
            </p:nvPicPr>
            <p:blipFill>
              <a:blip r:embed="rId5" cstate="print"/>
              <a:srcRect/>
              <a:stretch>
                <a:fillRect/>
              </a:stretch>
            </p:blipFill>
            <p:spPr bwMode="auto">
              <a:xfrm>
                <a:off x="4404" y="1755"/>
                <a:ext cx="39" cy="5"/>
              </a:xfrm>
              <a:prstGeom prst="rect">
                <a:avLst/>
              </a:prstGeom>
              <a:noFill/>
              <a:ln w="9525">
                <a:noFill/>
                <a:miter lim="800000"/>
                <a:headEnd/>
                <a:tailEnd/>
              </a:ln>
            </p:spPr>
          </p:pic>
          <p:pic>
            <p:nvPicPr>
              <p:cNvPr id="22797" name="Picture 269"/>
              <p:cNvPicPr>
                <a:picLocks noChangeAspect="1" noChangeArrowheads="1"/>
              </p:cNvPicPr>
              <p:nvPr/>
            </p:nvPicPr>
            <p:blipFill>
              <a:blip r:embed="rId5" cstate="print"/>
              <a:srcRect/>
              <a:stretch>
                <a:fillRect/>
              </a:stretch>
            </p:blipFill>
            <p:spPr bwMode="auto">
              <a:xfrm>
                <a:off x="4443" y="1755"/>
                <a:ext cx="38" cy="5"/>
              </a:xfrm>
              <a:prstGeom prst="rect">
                <a:avLst/>
              </a:prstGeom>
              <a:noFill/>
              <a:ln w="9525">
                <a:noFill/>
                <a:miter lim="800000"/>
                <a:headEnd/>
                <a:tailEnd/>
              </a:ln>
            </p:spPr>
          </p:pic>
          <p:pic>
            <p:nvPicPr>
              <p:cNvPr id="22798" name="Picture 270"/>
              <p:cNvPicPr>
                <a:picLocks noChangeAspect="1" noChangeArrowheads="1"/>
              </p:cNvPicPr>
              <p:nvPr/>
            </p:nvPicPr>
            <p:blipFill>
              <a:blip r:embed="rId5" cstate="print"/>
              <a:srcRect/>
              <a:stretch>
                <a:fillRect/>
              </a:stretch>
            </p:blipFill>
            <p:spPr bwMode="auto">
              <a:xfrm>
                <a:off x="4481" y="1755"/>
                <a:ext cx="38" cy="5"/>
              </a:xfrm>
              <a:prstGeom prst="rect">
                <a:avLst/>
              </a:prstGeom>
              <a:noFill/>
              <a:ln w="9525">
                <a:noFill/>
                <a:miter lim="800000"/>
                <a:headEnd/>
                <a:tailEnd/>
              </a:ln>
            </p:spPr>
          </p:pic>
          <p:pic>
            <p:nvPicPr>
              <p:cNvPr id="22799" name="Picture 271"/>
              <p:cNvPicPr>
                <a:picLocks noChangeAspect="1" noChangeArrowheads="1"/>
              </p:cNvPicPr>
              <p:nvPr/>
            </p:nvPicPr>
            <p:blipFill>
              <a:blip r:embed="rId5" cstate="print"/>
              <a:srcRect/>
              <a:stretch>
                <a:fillRect/>
              </a:stretch>
            </p:blipFill>
            <p:spPr bwMode="auto">
              <a:xfrm>
                <a:off x="4519" y="1755"/>
                <a:ext cx="39" cy="5"/>
              </a:xfrm>
              <a:prstGeom prst="rect">
                <a:avLst/>
              </a:prstGeom>
              <a:noFill/>
              <a:ln w="9525">
                <a:noFill/>
                <a:miter lim="800000"/>
                <a:headEnd/>
                <a:tailEnd/>
              </a:ln>
            </p:spPr>
          </p:pic>
          <p:pic>
            <p:nvPicPr>
              <p:cNvPr id="22800" name="Picture 272"/>
              <p:cNvPicPr>
                <a:picLocks noChangeAspect="1" noChangeArrowheads="1"/>
              </p:cNvPicPr>
              <p:nvPr/>
            </p:nvPicPr>
            <p:blipFill>
              <a:blip r:embed="rId5" cstate="print"/>
              <a:srcRect/>
              <a:stretch>
                <a:fillRect/>
              </a:stretch>
            </p:blipFill>
            <p:spPr bwMode="auto">
              <a:xfrm>
                <a:off x="4558" y="1755"/>
                <a:ext cx="38" cy="5"/>
              </a:xfrm>
              <a:prstGeom prst="rect">
                <a:avLst/>
              </a:prstGeom>
              <a:noFill/>
              <a:ln w="9525">
                <a:noFill/>
                <a:miter lim="800000"/>
                <a:headEnd/>
                <a:tailEnd/>
              </a:ln>
            </p:spPr>
          </p:pic>
          <p:pic>
            <p:nvPicPr>
              <p:cNvPr id="22801" name="Picture 273"/>
              <p:cNvPicPr>
                <a:picLocks noChangeAspect="1" noChangeArrowheads="1"/>
              </p:cNvPicPr>
              <p:nvPr/>
            </p:nvPicPr>
            <p:blipFill>
              <a:blip r:embed="rId5" cstate="print"/>
              <a:srcRect/>
              <a:stretch>
                <a:fillRect/>
              </a:stretch>
            </p:blipFill>
            <p:spPr bwMode="auto">
              <a:xfrm>
                <a:off x="4596" y="1755"/>
                <a:ext cx="38" cy="5"/>
              </a:xfrm>
              <a:prstGeom prst="rect">
                <a:avLst/>
              </a:prstGeom>
              <a:noFill/>
              <a:ln w="9525">
                <a:noFill/>
                <a:miter lim="800000"/>
                <a:headEnd/>
                <a:tailEnd/>
              </a:ln>
            </p:spPr>
          </p:pic>
          <p:pic>
            <p:nvPicPr>
              <p:cNvPr id="22802" name="Picture 274"/>
              <p:cNvPicPr>
                <a:picLocks noChangeAspect="1" noChangeArrowheads="1"/>
              </p:cNvPicPr>
              <p:nvPr/>
            </p:nvPicPr>
            <p:blipFill>
              <a:blip r:embed="rId5" cstate="print"/>
              <a:srcRect/>
              <a:stretch>
                <a:fillRect/>
              </a:stretch>
            </p:blipFill>
            <p:spPr bwMode="auto">
              <a:xfrm>
                <a:off x="4634" y="1755"/>
                <a:ext cx="39" cy="5"/>
              </a:xfrm>
              <a:prstGeom prst="rect">
                <a:avLst/>
              </a:prstGeom>
              <a:noFill/>
              <a:ln w="9525">
                <a:noFill/>
                <a:miter lim="800000"/>
                <a:headEnd/>
                <a:tailEnd/>
              </a:ln>
            </p:spPr>
          </p:pic>
          <p:pic>
            <p:nvPicPr>
              <p:cNvPr id="22803" name="Picture 275"/>
              <p:cNvPicPr>
                <a:picLocks noChangeAspect="1" noChangeArrowheads="1"/>
              </p:cNvPicPr>
              <p:nvPr/>
            </p:nvPicPr>
            <p:blipFill>
              <a:blip r:embed="rId5" cstate="print"/>
              <a:srcRect/>
              <a:stretch>
                <a:fillRect/>
              </a:stretch>
            </p:blipFill>
            <p:spPr bwMode="auto">
              <a:xfrm>
                <a:off x="4673" y="1755"/>
                <a:ext cx="38" cy="5"/>
              </a:xfrm>
              <a:prstGeom prst="rect">
                <a:avLst/>
              </a:prstGeom>
              <a:noFill/>
              <a:ln w="9525">
                <a:noFill/>
                <a:miter lim="800000"/>
                <a:headEnd/>
                <a:tailEnd/>
              </a:ln>
            </p:spPr>
          </p:pic>
          <p:pic>
            <p:nvPicPr>
              <p:cNvPr id="22804" name="Picture 276"/>
              <p:cNvPicPr>
                <a:picLocks noChangeAspect="1" noChangeArrowheads="1"/>
              </p:cNvPicPr>
              <p:nvPr/>
            </p:nvPicPr>
            <p:blipFill>
              <a:blip r:embed="rId5" cstate="print"/>
              <a:srcRect/>
              <a:stretch>
                <a:fillRect/>
              </a:stretch>
            </p:blipFill>
            <p:spPr bwMode="auto">
              <a:xfrm>
                <a:off x="4711" y="1755"/>
                <a:ext cx="38" cy="5"/>
              </a:xfrm>
              <a:prstGeom prst="rect">
                <a:avLst/>
              </a:prstGeom>
              <a:noFill/>
              <a:ln w="9525">
                <a:noFill/>
                <a:miter lim="800000"/>
                <a:headEnd/>
                <a:tailEnd/>
              </a:ln>
            </p:spPr>
          </p:pic>
          <p:pic>
            <p:nvPicPr>
              <p:cNvPr id="22805" name="Picture 277"/>
              <p:cNvPicPr>
                <a:picLocks noChangeAspect="1" noChangeArrowheads="1"/>
              </p:cNvPicPr>
              <p:nvPr/>
            </p:nvPicPr>
            <p:blipFill>
              <a:blip r:embed="rId5" cstate="print"/>
              <a:srcRect/>
              <a:stretch>
                <a:fillRect/>
              </a:stretch>
            </p:blipFill>
            <p:spPr bwMode="auto">
              <a:xfrm>
                <a:off x="4749" y="1755"/>
                <a:ext cx="39" cy="5"/>
              </a:xfrm>
              <a:prstGeom prst="rect">
                <a:avLst/>
              </a:prstGeom>
              <a:noFill/>
              <a:ln w="9525">
                <a:noFill/>
                <a:miter lim="800000"/>
                <a:headEnd/>
                <a:tailEnd/>
              </a:ln>
            </p:spPr>
          </p:pic>
          <p:pic>
            <p:nvPicPr>
              <p:cNvPr id="22806" name="Picture 278"/>
              <p:cNvPicPr>
                <a:picLocks noChangeAspect="1" noChangeArrowheads="1"/>
              </p:cNvPicPr>
              <p:nvPr/>
            </p:nvPicPr>
            <p:blipFill>
              <a:blip r:embed="rId5" cstate="print"/>
              <a:srcRect/>
              <a:stretch>
                <a:fillRect/>
              </a:stretch>
            </p:blipFill>
            <p:spPr bwMode="auto">
              <a:xfrm>
                <a:off x="4788" y="1755"/>
                <a:ext cx="38" cy="5"/>
              </a:xfrm>
              <a:prstGeom prst="rect">
                <a:avLst/>
              </a:prstGeom>
              <a:noFill/>
              <a:ln w="9525">
                <a:noFill/>
                <a:miter lim="800000"/>
                <a:headEnd/>
                <a:tailEnd/>
              </a:ln>
            </p:spPr>
          </p:pic>
          <p:pic>
            <p:nvPicPr>
              <p:cNvPr id="22807" name="Picture 279"/>
              <p:cNvPicPr>
                <a:picLocks noChangeAspect="1" noChangeArrowheads="1"/>
              </p:cNvPicPr>
              <p:nvPr/>
            </p:nvPicPr>
            <p:blipFill>
              <a:blip r:embed="rId5" cstate="print"/>
              <a:srcRect/>
              <a:stretch>
                <a:fillRect/>
              </a:stretch>
            </p:blipFill>
            <p:spPr bwMode="auto">
              <a:xfrm>
                <a:off x="4826" y="1755"/>
                <a:ext cx="38" cy="5"/>
              </a:xfrm>
              <a:prstGeom prst="rect">
                <a:avLst/>
              </a:prstGeom>
              <a:noFill/>
              <a:ln w="9525">
                <a:noFill/>
                <a:miter lim="800000"/>
                <a:headEnd/>
                <a:tailEnd/>
              </a:ln>
            </p:spPr>
          </p:pic>
          <p:pic>
            <p:nvPicPr>
              <p:cNvPr id="22808" name="Picture 280"/>
              <p:cNvPicPr>
                <a:picLocks noChangeAspect="1" noChangeArrowheads="1"/>
              </p:cNvPicPr>
              <p:nvPr/>
            </p:nvPicPr>
            <p:blipFill>
              <a:blip r:embed="rId5" cstate="print"/>
              <a:srcRect/>
              <a:stretch>
                <a:fillRect/>
              </a:stretch>
            </p:blipFill>
            <p:spPr bwMode="auto">
              <a:xfrm>
                <a:off x="4864" y="1755"/>
                <a:ext cx="39" cy="5"/>
              </a:xfrm>
              <a:prstGeom prst="rect">
                <a:avLst/>
              </a:prstGeom>
              <a:noFill/>
              <a:ln w="9525">
                <a:noFill/>
                <a:miter lim="800000"/>
                <a:headEnd/>
                <a:tailEnd/>
              </a:ln>
            </p:spPr>
          </p:pic>
          <p:pic>
            <p:nvPicPr>
              <p:cNvPr id="22809" name="Picture 281"/>
              <p:cNvPicPr>
                <a:picLocks noChangeAspect="1" noChangeArrowheads="1"/>
              </p:cNvPicPr>
              <p:nvPr/>
            </p:nvPicPr>
            <p:blipFill>
              <a:blip r:embed="rId5" cstate="print"/>
              <a:srcRect/>
              <a:stretch>
                <a:fillRect/>
              </a:stretch>
            </p:blipFill>
            <p:spPr bwMode="auto">
              <a:xfrm>
                <a:off x="4903" y="1755"/>
                <a:ext cx="38" cy="5"/>
              </a:xfrm>
              <a:prstGeom prst="rect">
                <a:avLst/>
              </a:prstGeom>
              <a:noFill/>
              <a:ln w="9525">
                <a:noFill/>
                <a:miter lim="800000"/>
                <a:headEnd/>
                <a:tailEnd/>
              </a:ln>
            </p:spPr>
          </p:pic>
          <p:pic>
            <p:nvPicPr>
              <p:cNvPr id="22810" name="Picture 282"/>
              <p:cNvPicPr>
                <a:picLocks noChangeAspect="1" noChangeArrowheads="1"/>
              </p:cNvPicPr>
              <p:nvPr/>
            </p:nvPicPr>
            <p:blipFill>
              <a:blip r:embed="rId5" cstate="print"/>
              <a:srcRect/>
              <a:stretch>
                <a:fillRect/>
              </a:stretch>
            </p:blipFill>
            <p:spPr bwMode="auto">
              <a:xfrm>
                <a:off x="4941" y="1755"/>
                <a:ext cx="38" cy="5"/>
              </a:xfrm>
              <a:prstGeom prst="rect">
                <a:avLst/>
              </a:prstGeom>
              <a:noFill/>
              <a:ln w="9525">
                <a:noFill/>
                <a:miter lim="800000"/>
                <a:headEnd/>
                <a:tailEnd/>
              </a:ln>
            </p:spPr>
          </p:pic>
          <p:pic>
            <p:nvPicPr>
              <p:cNvPr id="22811" name="Picture 283"/>
              <p:cNvPicPr>
                <a:picLocks noChangeAspect="1" noChangeArrowheads="1"/>
              </p:cNvPicPr>
              <p:nvPr/>
            </p:nvPicPr>
            <p:blipFill>
              <a:blip r:embed="rId5" cstate="print"/>
              <a:srcRect/>
              <a:stretch>
                <a:fillRect/>
              </a:stretch>
            </p:blipFill>
            <p:spPr bwMode="auto">
              <a:xfrm>
                <a:off x="4979" y="1755"/>
                <a:ext cx="39" cy="5"/>
              </a:xfrm>
              <a:prstGeom prst="rect">
                <a:avLst/>
              </a:prstGeom>
              <a:noFill/>
              <a:ln w="9525">
                <a:noFill/>
                <a:miter lim="800000"/>
                <a:headEnd/>
                <a:tailEnd/>
              </a:ln>
            </p:spPr>
          </p:pic>
          <p:pic>
            <p:nvPicPr>
              <p:cNvPr id="22812" name="Picture 284"/>
              <p:cNvPicPr>
                <a:picLocks noChangeAspect="1" noChangeArrowheads="1"/>
              </p:cNvPicPr>
              <p:nvPr/>
            </p:nvPicPr>
            <p:blipFill>
              <a:blip r:embed="rId5" cstate="print"/>
              <a:srcRect/>
              <a:stretch>
                <a:fillRect/>
              </a:stretch>
            </p:blipFill>
            <p:spPr bwMode="auto">
              <a:xfrm>
                <a:off x="5018" y="1755"/>
                <a:ext cx="38" cy="5"/>
              </a:xfrm>
              <a:prstGeom prst="rect">
                <a:avLst/>
              </a:prstGeom>
              <a:noFill/>
              <a:ln w="9525">
                <a:noFill/>
                <a:miter lim="800000"/>
                <a:headEnd/>
                <a:tailEnd/>
              </a:ln>
            </p:spPr>
          </p:pic>
          <p:pic>
            <p:nvPicPr>
              <p:cNvPr id="22813" name="Picture 285"/>
              <p:cNvPicPr>
                <a:picLocks noChangeAspect="1" noChangeArrowheads="1"/>
              </p:cNvPicPr>
              <p:nvPr/>
            </p:nvPicPr>
            <p:blipFill>
              <a:blip r:embed="rId5" cstate="print"/>
              <a:srcRect/>
              <a:stretch>
                <a:fillRect/>
              </a:stretch>
            </p:blipFill>
            <p:spPr bwMode="auto">
              <a:xfrm>
                <a:off x="5056" y="1755"/>
                <a:ext cx="38" cy="5"/>
              </a:xfrm>
              <a:prstGeom prst="rect">
                <a:avLst/>
              </a:prstGeom>
              <a:noFill/>
              <a:ln w="9525">
                <a:noFill/>
                <a:miter lim="800000"/>
                <a:headEnd/>
                <a:tailEnd/>
              </a:ln>
            </p:spPr>
          </p:pic>
          <p:pic>
            <p:nvPicPr>
              <p:cNvPr id="22814" name="Picture 286"/>
              <p:cNvPicPr>
                <a:picLocks noChangeAspect="1" noChangeArrowheads="1"/>
              </p:cNvPicPr>
              <p:nvPr/>
            </p:nvPicPr>
            <p:blipFill>
              <a:blip r:embed="rId5" cstate="print"/>
              <a:srcRect/>
              <a:stretch>
                <a:fillRect/>
              </a:stretch>
            </p:blipFill>
            <p:spPr bwMode="auto">
              <a:xfrm>
                <a:off x="5094" y="1755"/>
                <a:ext cx="39" cy="5"/>
              </a:xfrm>
              <a:prstGeom prst="rect">
                <a:avLst/>
              </a:prstGeom>
              <a:noFill/>
              <a:ln w="9525">
                <a:noFill/>
                <a:miter lim="800000"/>
                <a:headEnd/>
                <a:tailEnd/>
              </a:ln>
            </p:spPr>
          </p:pic>
          <p:pic>
            <p:nvPicPr>
              <p:cNvPr id="22815" name="Picture 287"/>
              <p:cNvPicPr>
                <a:picLocks noChangeAspect="1" noChangeArrowheads="1"/>
              </p:cNvPicPr>
              <p:nvPr/>
            </p:nvPicPr>
            <p:blipFill>
              <a:blip r:embed="rId5" cstate="print"/>
              <a:srcRect/>
              <a:stretch>
                <a:fillRect/>
              </a:stretch>
            </p:blipFill>
            <p:spPr bwMode="auto">
              <a:xfrm>
                <a:off x="5133" y="1755"/>
                <a:ext cx="38" cy="5"/>
              </a:xfrm>
              <a:prstGeom prst="rect">
                <a:avLst/>
              </a:prstGeom>
              <a:noFill/>
              <a:ln w="9525">
                <a:noFill/>
                <a:miter lim="800000"/>
                <a:headEnd/>
                <a:tailEnd/>
              </a:ln>
            </p:spPr>
          </p:pic>
          <p:pic>
            <p:nvPicPr>
              <p:cNvPr id="22816" name="Picture 288"/>
              <p:cNvPicPr>
                <a:picLocks noChangeAspect="1" noChangeArrowheads="1"/>
              </p:cNvPicPr>
              <p:nvPr/>
            </p:nvPicPr>
            <p:blipFill>
              <a:blip r:embed="rId5" cstate="print"/>
              <a:srcRect/>
              <a:stretch>
                <a:fillRect/>
              </a:stretch>
            </p:blipFill>
            <p:spPr bwMode="auto">
              <a:xfrm>
                <a:off x="5171" y="1755"/>
                <a:ext cx="38" cy="5"/>
              </a:xfrm>
              <a:prstGeom prst="rect">
                <a:avLst/>
              </a:prstGeom>
              <a:noFill/>
              <a:ln w="9525">
                <a:noFill/>
                <a:miter lim="800000"/>
                <a:headEnd/>
                <a:tailEnd/>
              </a:ln>
            </p:spPr>
          </p:pic>
          <p:pic>
            <p:nvPicPr>
              <p:cNvPr id="22817" name="Picture 289"/>
              <p:cNvPicPr>
                <a:picLocks noChangeAspect="1" noChangeArrowheads="1"/>
              </p:cNvPicPr>
              <p:nvPr/>
            </p:nvPicPr>
            <p:blipFill>
              <a:blip r:embed="rId5" cstate="print"/>
              <a:srcRect/>
              <a:stretch>
                <a:fillRect/>
              </a:stretch>
            </p:blipFill>
            <p:spPr bwMode="auto">
              <a:xfrm>
                <a:off x="5209" y="1755"/>
                <a:ext cx="39" cy="5"/>
              </a:xfrm>
              <a:prstGeom prst="rect">
                <a:avLst/>
              </a:prstGeom>
              <a:noFill/>
              <a:ln w="9525">
                <a:noFill/>
                <a:miter lim="800000"/>
                <a:headEnd/>
                <a:tailEnd/>
              </a:ln>
            </p:spPr>
          </p:pic>
          <p:pic>
            <p:nvPicPr>
              <p:cNvPr id="22818" name="Picture 290"/>
              <p:cNvPicPr>
                <a:picLocks noChangeAspect="1" noChangeArrowheads="1"/>
              </p:cNvPicPr>
              <p:nvPr/>
            </p:nvPicPr>
            <p:blipFill>
              <a:blip r:embed="rId5" cstate="print"/>
              <a:srcRect/>
              <a:stretch>
                <a:fillRect/>
              </a:stretch>
            </p:blipFill>
            <p:spPr bwMode="auto">
              <a:xfrm>
                <a:off x="5248" y="1755"/>
                <a:ext cx="38" cy="5"/>
              </a:xfrm>
              <a:prstGeom prst="rect">
                <a:avLst/>
              </a:prstGeom>
              <a:noFill/>
              <a:ln w="9525">
                <a:noFill/>
                <a:miter lim="800000"/>
                <a:headEnd/>
                <a:tailEnd/>
              </a:ln>
            </p:spPr>
          </p:pic>
          <p:pic>
            <p:nvPicPr>
              <p:cNvPr id="22819" name="Picture 291"/>
              <p:cNvPicPr>
                <a:picLocks noChangeAspect="1" noChangeArrowheads="1"/>
              </p:cNvPicPr>
              <p:nvPr/>
            </p:nvPicPr>
            <p:blipFill>
              <a:blip r:embed="rId6" cstate="print"/>
              <a:srcRect/>
              <a:stretch>
                <a:fillRect/>
              </a:stretch>
            </p:blipFill>
            <p:spPr bwMode="auto">
              <a:xfrm>
                <a:off x="5286" y="1755"/>
                <a:ext cx="26" cy="5"/>
              </a:xfrm>
              <a:prstGeom prst="rect">
                <a:avLst/>
              </a:prstGeom>
              <a:noFill/>
              <a:ln w="9525">
                <a:noFill/>
                <a:miter lim="800000"/>
                <a:headEnd/>
                <a:tailEnd/>
              </a:ln>
            </p:spPr>
          </p:pic>
          <p:sp>
            <p:nvSpPr>
              <p:cNvPr id="22820" name="Rectangle 292"/>
              <p:cNvSpPr>
                <a:spLocks noChangeArrowheads="1"/>
              </p:cNvSpPr>
              <p:nvPr/>
            </p:nvSpPr>
            <p:spPr bwMode="auto">
              <a:xfrm>
                <a:off x="572" y="1947"/>
                <a:ext cx="162"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cs typeface="Arial" pitchFamily="34" charset="0"/>
                  </a:rPr>
                  <a:t>80</a:t>
                </a:r>
              </a:p>
            </p:txBody>
          </p:sp>
          <p:sp>
            <p:nvSpPr>
              <p:cNvPr id="22821" name="Rectangle 293"/>
              <p:cNvSpPr>
                <a:spLocks noChangeArrowheads="1"/>
              </p:cNvSpPr>
              <p:nvPr/>
            </p:nvSpPr>
            <p:spPr bwMode="auto">
              <a:xfrm>
                <a:off x="972" y="1947"/>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822" name="Rectangle 294"/>
              <p:cNvSpPr>
                <a:spLocks noChangeArrowheads="1"/>
              </p:cNvSpPr>
              <p:nvPr/>
            </p:nvSpPr>
            <p:spPr bwMode="auto">
              <a:xfrm>
                <a:off x="1142" y="1944"/>
                <a:ext cx="2848"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823" name="Rectangle 295"/>
              <p:cNvSpPr>
                <a:spLocks noChangeArrowheads="1"/>
              </p:cNvSpPr>
              <p:nvPr/>
            </p:nvSpPr>
            <p:spPr bwMode="auto">
              <a:xfrm>
                <a:off x="3851" y="1939"/>
                <a:ext cx="141"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824" name="Rectangle 296"/>
              <p:cNvSpPr>
                <a:spLocks noChangeArrowheads="1"/>
              </p:cNvSpPr>
              <p:nvPr/>
            </p:nvSpPr>
            <p:spPr bwMode="auto">
              <a:xfrm>
                <a:off x="3916" y="1939"/>
                <a:ext cx="122"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825" name="Rectangle 297"/>
              <p:cNvSpPr>
                <a:spLocks noChangeArrowheads="1"/>
              </p:cNvSpPr>
              <p:nvPr/>
            </p:nvSpPr>
            <p:spPr bwMode="auto">
              <a:xfrm>
                <a:off x="771" y="2136"/>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826" name="Rectangle 298"/>
              <p:cNvSpPr>
                <a:spLocks noChangeArrowheads="1"/>
              </p:cNvSpPr>
              <p:nvPr/>
            </p:nvSpPr>
            <p:spPr bwMode="auto">
              <a:xfrm>
                <a:off x="3212" y="2136"/>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2827" name="Picture 299"/>
              <p:cNvPicPr>
                <a:picLocks noChangeAspect="1" noChangeArrowheads="1"/>
              </p:cNvPicPr>
              <p:nvPr/>
            </p:nvPicPr>
            <p:blipFill>
              <a:blip r:embed="rId2" cstate="print"/>
              <a:srcRect/>
              <a:stretch>
                <a:fillRect/>
              </a:stretch>
            </p:blipFill>
            <p:spPr bwMode="auto">
              <a:xfrm>
                <a:off x="436" y="2128"/>
                <a:ext cx="38" cy="5"/>
              </a:xfrm>
              <a:prstGeom prst="rect">
                <a:avLst/>
              </a:prstGeom>
              <a:noFill/>
              <a:ln w="9525">
                <a:noFill/>
                <a:miter lim="800000"/>
                <a:headEnd/>
                <a:tailEnd/>
              </a:ln>
            </p:spPr>
          </p:pic>
          <p:pic>
            <p:nvPicPr>
              <p:cNvPr id="22828" name="Picture 300"/>
              <p:cNvPicPr>
                <a:picLocks noChangeAspect="1" noChangeArrowheads="1"/>
              </p:cNvPicPr>
              <p:nvPr/>
            </p:nvPicPr>
            <p:blipFill>
              <a:blip r:embed="rId2" cstate="print"/>
              <a:srcRect/>
              <a:stretch>
                <a:fillRect/>
              </a:stretch>
            </p:blipFill>
            <p:spPr bwMode="auto">
              <a:xfrm>
                <a:off x="474" y="2128"/>
                <a:ext cx="38" cy="5"/>
              </a:xfrm>
              <a:prstGeom prst="rect">
                <a:avLst/>
              </a:prstGeom>
              <a:noFill/>
              <a:ln w="9525">
                <a:noFill/>
                <a:miter lim="800000"/>
                <a:headEnd/>
                <a:tailEnd/>
              </a:ln>
            </p:spPr>
          </p:pic>
          <p:pic>
            <p:nvPicPr>
              <p:cNvPr id="22829" name="Picture 301"/>
              <p:cNvPicPr>
                <a:picLocks noChangeAspect="1" noChangeArrowheads="1"/>
              </p:cNvPicPr>
              <p:nvPr/>
            </p:nvPicPr>
            <p:blipFill>
              <a:blip r:embed="rId2" cstate="print"/>
              <a:srcRect/>
              <a:stretch>
                <a:fillRect/>
              </a:stretch>
            </p:blipFill>
            <p:spPr bwMode="auto">
              <a:xfrm>
                <a:off x="512" y="2128"/>
                <a:ext cx="39" cy="5"/>
              </a:xfrm>
              <a:prstGeom prst="rect">
                <a:avLst/>
              </a:prstGeom>
              <a:noFill/>
              <a:ln w="9525">
                <a:noFill/>
                <a:miter lim="800000"/>
                <a:headEnd/>
                <a:tailEnd/>
              </a:ln>
            </p:spPr>
          </p:pic>
          <p:pic>
            <p:nvPicPr>
              <p:cNvPr id="22830" name="Picture 302"/>
              <p:cNvPicPr>
                <a:picLocks noChangeAspect="1" noChangeArrowheads="1"/>
              </p:cNvPicPr>
              <p:nvPr/>
            </p:nvPicPr>
            <p:blipFill>
              <a:blip r:embed="rId2" cstate="print"/>
              <a:srcRect/>
              <a:stretch>
                <a:fillRect/>
              </a:stretch>
            </p:blipFill>
            <p:spPr bwMode="auto">
              <a:xfrm>
                <a:off x="551" y="2128"/>
                <a:ext cx="38" cy="5"/>
              </a:xfrm>
              <a:prstGeom prst="rect">
                <a:avLst/>
              </a:prstGeom>
              <a:noFill/>
              <a:ln w="9525">
                <a:noFill/>
                <a:miter lim="800000"/>
                <a:headEnd/>
                <a:tailEnd/>
              </a:ln>
            </p:spPr>
          </p:pic>
          <p:pic>
            <p:nvPicPr>
              <p:cNvPr id="22831" name="Picture 303"/>
              <p:cNvPicPr>
                <a:picLocks noChangeAspect="1" noChangeArrowheads="1"/>
              </p:cNvPicPr>
              <p:nvPr/>
            </p:nvPicPr>
            <p:blipFill>
              <a:blip r:embed="rId2" cstate="print"/>
              <a:srcRect/>
              <a:stretch>
                <a:fillRect/>
              </a:stretch>
            </p:blipFill>
            <p:spPr bwMode="auto">
              <a:xfrm>
                <a:off x="589" y="2128"/>
                <a:ext cx="38" cy="5"/>
              </a:xfrm>
              <a:prstGeom prst="rect">
                <a:avLst/>
              </a:prstGeom>
              <a:noFill/>
              <a:ln w="9525">
                <a:noFill/>
                <a:miter lim="800000"/>
                <a:headEnd/>
                <a:tailEnd/>
              </a:ln>
            </p:spPr>
          </p:pic>
          <p:pic>
            <p:nvPicPr>
              <p:cNvPr id="22832" name="Picture 304"/>
              <p:cNvPicPr>
                <a:picLocks noChangeAspect="1" noChangeArrowheads="1"/>
              </p:cNvPicPr>
              <p:nvPr/>
            </p:nvPicPr>
            <p:blipFill>
              <a:blip r:embed="rId2" cstate="print"/>
              <a:srcRect/>
              <a:stretch>
                <a:fillRect/>
              </a:stretch>
            </p:blipFill>
            <p:spPr bwMode="auto">
              <a:xfrm>
                <a:off x="627" y="2128"/>
                <a:ext cx="39" cy="5"/>
              </a:xfrm>
              <a:prstGeom prst="rect">
                <a:avLst/>
              </a:prstGeom>
              <a:noFill/>
              <a:ln w="9525">
                <a:noFill/>
                <a:miter lim="800000"/>
                <a:headEnd/>
                <a:tailEnd/>
              </a:ln>
            </p:spPr>
          </p:pic>
          <p:pic>
            <p:nvPicPr>
              <p:cNvPr id="22833" name="Picture 305"/>
              <p:cNvPicPr>
                <a:picLocks noChangeAspect="1" noChangeArrowheads="1"/>
              </p:cNvPicPr>
              <p:nvPr/>
            </p:nvPicPr>
            <p:blipFill>
              <a:blip r:embed="rId2" cstate="print"/>
              <a:srcRect/>
              <a:stretch>
                <a:fillRect/>
              </a:stretch>
            </p:blipFill>
            <p:spPr bwMode="auto">
              <a:xfrm>
                <a:off x="666" y="2128"/>
                <a:ext cx="38" cy="5"/>
              </a:xfrm>
              <a:prstGeom prst="rect">
                <a:avLst/>
              </a:prstGeom>
              <a:noFill/>
              <a:ln w="9525">
                <a:noFill/>
                <a:miter lim="800000"/>
                <a:headEnd/>
                <a:tailEnd/>
              </a:ln>
            </p:spPr>
          </p:pic>
          <p:pic>
            <p:nvPicPr>
              <p:cNvPr id="22834" name="Picture 306"/>
              <p:cNvPicPr>
                <a:picLocks noChangeAspect="1" noChangeArrowheads="1"/>
              </p:cNvPicPr>
              <p:nvPr/>
            </p:nvPicPr>
            <p:blipFill>
              <a:blip r:embed="rId2" cstate="print"/>
              <a:srcRect/>
              <a:stretch>
                <a:fillRect/>
              </a:stretch>
            </p:blipFill>
            <p:spPr bwMode="auto">
              <a:xfrm>
                <a:off x="704" y="2128"/>
                <a:ext cx="38" cy="5"/>
              </a:xfrm>
              <a:prstGeom prst="rect">
                <a:avLst/>
              </a:prstGeom>
              <a:noFill/>
              <a:ln w="9525">
                <a:noFill/>
                <a:miter lim="800000"/>
                <a:headEnd/>
                <a:tailEnd/>
              </a:ln>
            </p:spPr>
          </p:pic>
          <p:pic>
            <p:nvPicPr>
              <p:cNvPr id="22835" name="Picture 307"/>
              <p:cNvPicPr>
                <a:picLocks noChangeAspect="1" noChangeArrowheads="1"/>
              </p:cNvPicPr>
              <p:nvPr/>
            </p:nvPicPr>
            <p:blipFill>
              <a:blip r:embed="rId2" cstate="print"/>
              <a:srcRect/>
              <a:stretch>
                <a:fillRect/>
              </a:stretch>
            </p:blipFill>
            <p:spPr bwMode="auto">
              <a:xfrm>
                <a:off x="742" y="2128"/>
                <a:ext cx="39" cy="5"/>
              </a:xfrm>
              <a:prstGeom prst="rect">
                <a:avLst/>
              </a:prstGeom>
              <a:noFill/>
              <a:ln w="9525">
                <a:noFill/>
                <a:miter lim="800000"/>
                <a:headEnd/>
                <a:tailEnd/>
              </a:ln>
            </p:spPr>
          </p:pic>
          <p:pic>
            <p:nvPicPr>
              <p:cNvPr id="22836" name="Picture 308"/>
              <p:cNvPicPr>
                <a:picLocks noChangeAspect="1" noChangeArrowheads="1"/>
              </p:cNvPicPr>
              <p:nvPr/>
            </p:nvPicPr>
            <p:blipFill>
              <a:blip r:embed="rId2" cstate="print"/>
              <a:srcRect/>
              <a:stretch>
                <a:fillRect/>
              </a:stretch>
            </p:blipFill>
            <p:spPr bwMode="auto">
              <a:xfrm>
                <a:off x="781" y="2128"/>
                <a:ext cx="38" cy="5"/>
              </a:xfrm>
              <a:prstGeom prst="rect">
                <a:avLst/>
              </a:prstGeom>
              <a:noFill/>
              <a:ln w="9525">
                <a:noFill/>
                <a:miter lim="800000"/>
                <a:headEnd/>
                <a:tailEnd/>
              </a:ln>
            </p:spPr>
          </p:pic>
          <p:pic>
            <p:nvPicPr>
              <p:cNvPr id="22837" name="Picture 309"/>
              <p:cNvPicPr>
                <a:picLocks noChangeAspect="1" noChangeArrowheads="1"/>
              </p:cNvPicPr>
              <p:nvPr/>
            </p:nvPicPr>
            <p:blipFill>
              <a:blip r:embed="rId2" cstate="print"/>
              <a:srcRect/>
              <a:stretch>
                <a:fillRect/>
              </a:stretch>
            </p:blipFill>
            <p:spPr bwMode="auto">
              <a:xfrm>
                <a:off x="819" y="2128"/>
                <a:ext cx="38" cy="5"/>
              </a:xfrm>
              <a:prstGeom prst="rect">
                <a:avLst/>
              </a:prstGeom>
              <a:noFill/>
              <a:ln w="9525">
                <a:noFill/>
                <a:miter lim="800000"/>
                <a:headEnd/>
                <a:tailEnd/>
              </a:ln>
            </p:spPr>
          </p:pic>
          <p:pic>
            <p:nvPicPr>
              <p:cNvPr id="22838" name="Picture 310"/>
              <p:cNvPicPr>
                <a:picLocks noChangeAspect="1" noChangeArrowheads="1"/>
              </p:cNvPicPr>
              <p:nvPr/>
            </p:nvPicPr>
            <p:blipFill>
              <a:blip r:embed="rId2" cstate="print"/>
              <a:srcRect/>
              <a:stretch>
                <a:fillRect/>
              </a:stretch>
            </p:blipFill>
            <p:spPr bwMode="auto">
              <a:xfrm>
                <a:off x="857" y="2128"/>
                <a:ext cx="39" cy="5"/>
              </a:xfrm>
              <a:prstGeom prst="rect">
                <a:avLst/>
              </a:prstGeom>
              <a:noFill/>
              <a:ln w="9525">
                <a:noFill/>
                <a:miter lim="800000"/>
                <a:headEnd/>
                <a:tailEnd/>
              </a:ln>
            </p:spPr>
          </p:pic>
          <p:pic>
            <p:nvPicPr>
              <p:cNvPr id="22839" name="Picture 311"/>
              <p:cNvPicPr>
                <a:picLocks noChangeAspect="1" noChangeArrowheads="1"/>
              </p:cNvPicPr>
              <p:nvPr/>
            </p:nvPicPr>
            <p:blipFill>
              <a:blip r:embed="rId2" cstate="print"/>
              <a:srcRect/>
              <a:stretch>
                <a:fillRect/>
              </a:stretch>
            </p:blipFill>
            <p:spPr bwMode="auto">
              <a:xfrm>
                <a:off x="896" y="2128"/>
                <a:ext cx="38" cy="5"/>
              </a:xfrm>
              <a:prstGeom prst="rect">
                <a:avLst/>
              </a:prstGeom>
              <a:noFill/>
              <a:ln w="9525">
                <a:noFill/>
                <a:miter lim="800000"/>
                <a:headEnd/>
                <a:tailEnd/>
              </a:ln>
            </p:spPr>
          </p:pic>
          <p:pic>
            <p:nvPicPr>
              <p:cNvPr id="22840" name="Picture 312"/>
              <p:cNvPicPr>
                <a:picLocks noChangeAspect="1" noChangeArrowheads="1"/>
              </p:cNvPicPr>
              <p:nvPr/>
            </p:nvPicPr>
            <p:blipFill>
              <a:blip r:embed="rId2" cstate="print"/>
              <a:srcRect/>
              <a:stretch>
                <a:fillRect/>
              </a:stretch>
            </p:blipFill>
            <p:spPr bwMode="auto">
              <a:xfrm>
                <a:off x="934" y="2128"/>
                <a:ext cx="38" cy="5"/>
              </a:xfrm>
              <a:prstGeom prst="rect">
                <a:avLst/>
              </a:prstGeom>
              <a:noFill/>
              <a:ln w="9525">
                <a:noFill/>
                <a:miter lim="800000"/>
                <a:headEnd/>
                <a:tailEnd/>
              </a:ln>
            </p:spPr>
          </p:pic>
          <p:pic>
            <p:nvPicPr>
              <p:cNvPr id="22841" name="Picture 313"/>
              <p:cNvPicPr>
                <a:picLocks noChangeAspect="1" noChangeArrowheads="1"/>
              </p:cNvPicPr>
              <p:nvPr/>
            </p:nvPicPr>
            <p:blipFill>
              <a:blip r:embed="rId2" cstate="print"/>
              <a:srcRect/>
              <a:stretch>
                <a:fillRect/>
              </a:stretch>
            </p:blipFill>
            <p:spPr bwMode="auto">
              <a:xfrm>
                <a:off x="972" y="2128"/>
                <a:ext cx="39" cy="5"/>
              </a:xfrm>
              <a:prstGeom prst="rect">
                <a:avLst/>
              </a:prstGeom>
              <a:noFill/>
              <a:ln w="9525">
                <a:noFill/>
                <a:miter lim="800000"/>
                <a:headEnd/>
                <a:tailEnd/>
              </a:ln>
            </p:spPr>
          </p:pic>
          <p:pic>
            <p:nvPicPr>
              <p:cNvPr id="22842" name="Picture 314"/>
              <p:cNvPicPr>
                <a:picLocks noChangeAspect="1" noChangeArrowheads="1"/>
              </p:cNvPicPr>
              <p:nvPr/>
            </p:nvPicPr>
            <p:blipFill>
              <a:blip r:embed="rId2" cstate="print"/>
              <a:srcRect/>
              <a:stretch>
                <a:fillRect/>
              </a:stretch>
            </p:blipFill>
            <p:spPr bwMode="auto">
              <a:xfrm>
                <a:off x="1011" y="2128"/>
                <a:ext cx="38" cy="5"/>
              </a:xfrm>
              <a:prstGeom prst="rect">
                <a:avLst/>
              </a:prstGeom>
              <a:noFill/>
              <a:ln w="9525">
                <a:noFill/>
                <a:miter lim="800000"/>
                <a:headEnd/>
                <a:tailEnd/>
              </a:ln>
            </p:spPr>
          </p:pic>
          <p:pic>
            <p:nvPicPr>
              <p:cNvPr id="22843" name="Picture 315"/>
              <p:cNvPicPr>
                <a:picLocks noChangeAspect="1" noChangeArrowheads="1"/>
              </p:cNvPicPr>
              <p:nvPr/>
            </p:nvPicPr>
            <p:blipFill>
              <a:blip r:embed="rId2" cstate="print"/>
              <a:srcRect/>
              <a:stretch>
                <a:fillRect/>
              </a:stretch>
            </p:blipFill>
            <p:spPr bwMode="auto">
              <a:xfrm>
                <a:off x="1049" y="2128"/>
                <a:ext cx="38" cy="5"/>
              </a:xfrm>
              <a:prstGeom prst="rect">
                <a:avLst/>
              </a:prstGeom>
              <a:noFill/>
              <a:ln w="9525">
                <a:noFill/>
                <a:miter lim="800000"/>
                <a:headEnd/>
                <a:tailEnd/>
              </a:ln>
            </p:spPr>
          </p:pic>
          <p:pic>
            <p:nvPicPr>
              <p:cNvPr id="22844" name="Picture 316"/>
              <p:cNvPicPr>
                <a:picLocks noChangeAspect="1" noChangeArrowheads="1"/>
              </p:cNvPicPr>
              <p:nvPr/>
            </p:nvPicPr>
            <p:blipFill>
              <a:blip r:embed="rId3" cstate="print"/>
              <a:srcRect/>
              <a:stretch>
                <a:fillRect/>
              </a:stretch>
            </p:blipFill>
            <p:spPr bwMode="auto">
              <a:xfrm>
                <a:off x="1087" y="2128"/>
                <a:ext cx="17" cy="5"/>
              </a:xfrm>
              <a:prstGeom prst="rect">
                <a:avLst/>
              </a:prstGeom>
              <a:noFill/>
              <a:ln w="9525">
                <a:noFill/>
                <a:miter lim="800000"/>
                <a:headEnd/>
                <a:tailEnd/>
              </a:ln>
            </p:spPr>
          </p:pic>
          <p:pic>
            <p:nvPicPr>
              <p:cNvPr id="22845" name="Picture 317"/>
              <p:cNvPicPr>
                <a:picLocks noChangeAspect="1" noChangeArrowheads="1"/>
              </p:cNvPicPr>
              <p:nvPr/>
            </p:nvPicPr>
            <p:blipFill>
              <a:blip r:embed="rId4" cstate="print"/>
              <a:srcRect/>
              <a:stretch>
                <a:fillRect/>
              </a:stretch>
            </p:blipFill>
            <p:spPr bwMode="auto">
              <a:xfrm>
                <a:off x="1104" y="2128"/>
                <a:ext cx="5" cy="5"/>
              </a:xfrm>
              <a:prstGeom prst="rect">
                <a:avLst/>
              </a:prstGeom>
              <a:noFill/>
              <a:ln w="9525">
                <a:noFill/>
                <a:miter lim="800000"/>
                <a:headEnd/>
                <a:tailEnd/>
              </a:ln>
            </p:spPr>
          </p:pic>
          <p:pic>
            <p:nvPicPr>
              <p:cNvPr id="22846" name="Picture 318"/>
              <p:cNvPicPr>
                <a:picLocks noChangeAspect="1" noChangeArrowheads="1"/>
              </p:cNvPicPr>
              <p:nvPr/>
            </p:nvPicPr>
            <p:blipFill>
              <a:blip r:embed="rId5" cstate="print"/>
              <a:srcRect/>
              <a:stretch>
                <a:fillRect/>
              </a:stretch>
            </p:blipFill>
            <p:spPr bwMode="auto">
              <a:xfrm>
                <a:off x="1109" y="2128"/>
                <a:ext cx="38" cy="5"/>
              </a:xfrm>
              <a:prstGeom prst="rect">
                <a:avLst/>
              </a:prstGeom>
              <a:noFill/>
              <a:ln w="9525">
                <a:noFill/>
                <a:miter lim="800000"/>
                <a:headEnd/>
                <a:tailEnd/>
              </a:ln>
            </p:spPr>
          </p:pic>
          <p:pic>
            <p:nvPicPr>
              <p:cNvPr id="22847" name="Picture 319"/>
              <p:cNvPicPr>
                <a:picLocks noChangeAspect="1" noChangeArrowheads="1"/>
              </p:cNvPicPr>
              <p:nvPr/>
            </p:nvPicPr>
            <p:blipFill>
              <a:blip r:embed="rId5" cstate="print"/>
              <a:srcRect/>
              <a:stretch>
                <a:fillRect/>
              </a:stretch>
            </p:blipFill>
            <p:spPr bwMode="auto">
              <a:xfrm>
                <a:off x="1147" y="2128"/>
                <a:ext cx="38" cy="5"/>
              </a:xfrm>
              <a:prstGeom prst="rect">
                <a:avLst/>
              </a:prstGeom>
              <a:noFill/>
              <a:ln w="9525">
                <a:noFill/>
                <a:miter lim="800000"/>
                <a:headEnd/>
                <a:tailEnd/>
              </a:ln>
            </p:spPr>
          </p:pic>
          <p:pic>
            <p:nvPicPr>
              <p:cNvPr id="22848" name="Picture 320"/>
              <p:cNvPicPr>
                <a:picLocks noChangeAspect="1" noChangeArrowheads="1"/>
              </p:cNvPicPr>
              <p:nvPr/>
            </p:nvPicPr>
            <p:blipFill>
              <a:blip r:embed="rId5" cstate="print"/>
              <a:srcRect/>
              <a:stretch>
                <a:fillRect/>
              </a:stretch>
            </p:blipFill>
            <p:spPr bwMode="auto">
              <a:xfrm>
                <a:off x="1185" y="2128"/>
                <a:ext cx="39" cy="5"/>
              </a:xfrm>
              <a:prstGeom prst="rect">
                <a:avLst/>
              </a:prstGeom>
              <a:noFill/>
              <a:ln w="9525">
                <a:noFill/>
                <a:miter lim="800000"/>
                <a:headEnd/>
                <a:tailEnd/>
              </a:ln>
            </p:spPr>
          </p:pic>
          <p:pic>
            <p:nvPicPr>
              <p:cNvPr id="22849" name="Picture 321"/>
              <p:cNvPicPr>
                <a:picLocks noChangeAspect="1" noChangeArrowheads="1"/>
              </p:cNvPicPr>
              <p:nvPr/>
            </p:nvPicPr>
            <p:blipFill>
              <a:blip r:embed="rId5" cstate="print"/>
              <a:srcRect/>
              <a:stretch>
                <a:fillRect/>
              </a:stretch>
            </p:blipFill>
            <p:spPr bwMode="auto">
              <a:xfrm>
                <a:off x="1224" y="2128"/>
                <a:ext cx="38" cy="5"/>
              </a:xfrm>
              <a:prstGeom prst="rect">
                <a:avLst/>
              </a:prstGeom>
              <a:noFill/>
              <a:ln w="9525">
                <a:noFill/>
                <a:miter lim="800000"/>
                <a:headEnd/>
                <a:tailEnd/>
              </a:ln>
            </p:spPr>
          </p:pic>
          <p:pic>
            <p:nvPicPr>
              <p:cNvPr id="22850" name="Picture 322"/>
              <p:cNvPicPr>
                <a:picLocks noChangeAspect="1" noChangeArrowheads="1"/>
              </p:cNvPicPr>
              <p:nvPr/>
            </p:nvPicPr>
            <p:blipFill>
              <a:blip r:embed="rId5" cstate="print"/>
              <a:srcRect/>
              <a:stretch>
                <a:fillRect/>
              </a:stretch>
            </p:blipFill>
            <p:spPr bwMode="auto">
              <a:xfrm>
                <a:off x="1262" y="2128"/>
                <a:ext cx="38" cy="5"/>
              </a:xfrm>
              <a:prstGeom prst="rect">
                <a:avLst/>
              </a:prstGeom>
              <a:noFill/>
              <a:ln w="9525">
                <a:noFill/>
                <a:miter lim="800000"/>
                <a:headEnd/>
                <a:tailEnd/>
              </a:ln>
            </p:spPr>
          </p:pic>
          <p:pic>
            <p:nvPicPr>
              <p:cNvPr id="22851" name="Picture 323"/>
              <p:cNvPicPr>
                <a:picLocks noChangeAspect="1" noChangeArrowheads="1"/>
              </p:cNvPicPr>
              <p:nvPr/>
            </p:nvPicPr>
            <p:blipFill>
              <a:blip r:embed="rId5" cstate="print"/>
              <a:srcRect/>
              <a:stretch>
                <a:fillRect/>
              </a:stretch>
            </p:blipFill>
            <p:spPr bwMode="auto">
              <a:xfrm>
                <a:off x="1300" y="2128"/>
                <a:ext cx="39" cy="5"/>
              </a:xfrm>
              <a:prstGeom prst="rect">
                <a:avLst/>
              </a:prstGeom>
              <a:noFill/>
              <a:ln w="9525">
                <a:noFill/>
                <a:miter lim="800000"/>
                <a:headEnd/>
                <a:tailEnd/>
              </a:ln>
            </p:spPr>
          </p:pic>
          <p:pic>
            <p:nvPicPr>
              <p:cNvPr id="22852" name="Picture 324"/>
              <p:cNvPicPr>
                <a:picLocks noChangeAspect="1" noChangeArrowheads="1"/>
              </p:cNvPicPr>
              <p:nvPr/>
            </p:nvPicPr>
            <p:blipFill>
              <a:blip r:embed="rId5" cstate="print"/>
              <a:srcRect/>
              <a:stretch>
                <a:fillRect/>
              </a:stretch>
            </p:blipFill>
            <p:spPr bwMode="auto">
              <a:xfrm>
                <a:off x="1339" y="2128"/>
                <a:ext cx="38" cy="5"/>
              </a:xfrm>
              <a:prstGeom prst="rect">
                <a:avLst/>
              </a:prstGeom>
              <a:noFill/>
              <a:ln w="9525">
                <a:noFill/>
                <a:miter lim="800000"/>
                <a:headEnd/>
                <a:tailEnd/>
              </a:ln>
            </p:spPr>
          </p:pic>
          <p:pic>
            <p:nvPicPr>
              <p:cNvPr id="22853" name="Picture 325"/>
              <p:cNvPicPr>
                <a:picLocks noChangeAspect="1" noChangeArrowheads="1"/>
              </p:cNvPicPr>
              <p:nvPr/>
            </p:nvPicPr>
            <p:blipFill>
              <a:blip r:embed="rId5" cstate="print"/>
              <a:srcRect/>
              <a:stretch>
                <a:fillRect/>
              </a:stretch>
            </p:blipFill>
            <p:spPr bwMode="auto">
              <a:xfrm>
                <a:off x="1377" y="2128"/>
                <a:ext cx="38" cy="5"/>
              </a:xfrm>
              <a:prstGeom prst="rect">
                <a:avLst/>
              </a:prstGeom>
              <a:noFill/>
              <a:ln w="9525">
                <a:noFill/>
                <a:miter lim="800000"/>
                <a:headEnd/>
                <a:tailEnd/>
              </a:ln>
            </p:spPr>
          </p:pic>
          <p:pic>
            <p:nvPicPr>
              <p:cNvPr id="22854" name="Picture 326"/>
              <p:cNvPicPr>
                <a:picLocks noChangeAspect="1" noChangeArrowheads="1"/>
              </p:cNvPicPr>
              <p:nvPr/>
            </p:nvPicPr>
            <p:blipFill>
              <a:blip r:embed="rId5" cstate="print"/>
              <a:srcRect/>
              <a:stretch>
                <a:fillRect/>
              </a:stretch>
            </p:blipFill>
            <p:spPr bwMode="auto">
              <a:xfrm>
                <a:off x="1415" y="2128"/>
                <a:ext cx="39" cy="5"/>
              </a:xfrm>
              <a:prstGeom prst="rect">
                <a:avLst/>
              </a:prstGeom>
              <a:noFill/>
              <a:ln w="9525">
                <a:noFill/>
                <a:miter lim="800000"/>
                <a:headEnd/>
                <a:tailEnd/>
              </a:ln>
            </p:spPr>
          </p:pic>
          <p:pic>
            <p:nvPicPr>
              <p:cNvPr id="22855" name="Picture 327"/>
              <p:cNvPicPr>
                <a:picLocks noChangeAspect="1" noChangeArrowheads="1"/>
              </p:cNvPicPr>
              <p:nvPr/>
            </p:nvPicPr>
            <p:blipFill>
              <a:blip r:embed="rId5" cstate="print"/>
              <a:srcRect/>
              <a:stretch>
                <a:fillRect/>
              </a:stretch>
            </p:blipFill>
            <p:spPr bwMode="auto">
              <a:xfrm>
                <a:off x="1454" y="2128"/>
                <a:ext cx="38" cy="5"/>
              </a:xfrm>
              <a:prstGeom prst="rect">
                <a:avLst/>
              </a:prstGeom>
              <a:noFill/>
              <a:ln w="9525">
                <a:noFill/>
                <a:miter lim="800000"/>
                <a:headEnd/>
                <a:tailEnd/>
              </a:ln>
            </p:spPr>
          </p:pic>
          <p:pic>
            <p:nvPicPr>
              <p:cNvPr id="22856" name="Picture 328"/>
              <p:cNvPicPr>
                <a:picLocks noChangeAspect="1" noChangeArrowheads="1"/>
              </p:cNvPicPr>
              <p:nvPr/>
            </p:nvPicPr>
            <p:blipFill>
              <a:blip r:embed="rId5" cstate="print"/>
              <a:srcRect/>
              <a:stretch>
                <a:fillRect/>
              </a:stretch>
            </p:blipFill>
            <p:spPr bwMode="auto">
              <a:xfrm>
                <a:off x="1492" y="2128"/>
                <a:ext cx="38" cy="5"/>
              </a:xfrm>
              <a:prstGeom prst="rect">
                <a:avLst/>
              </a:prstGeom>
              <a:noFill/>
              <a:ln w="9525">
                <a:noFill/>
                <a:miter lim="800000"/>
                <a:headEnd/>
                <a:tailEnd/>
              </a:ln>
            </p:spPr>
          </p:pic>
          <p:pic>
            <p:nvPicPr>
              <p:cNvPr id="22857" name="Picture 329"/>
              <p:cNvPicPr>
                <a:picLocks noChangeAspect="1" noChangeArrowheads="1"/>
              </p:cNvPicPr>
              <p:nvPr/>
            </p:nvPicPr>
            <p:blipFill>
              <a:blip r:embed="rId5" cstate="print"/>
              <a:srcRect/>
              <a:stretch>
                <a:fillRect/>
              </a:stretch>
            </p:blipFill>
            <p:spPr bwMode="auto">
              <a:xfrm>
                <a:off x="1530" y="2128"/>
                <a:ext cx="39" cy="5"/>
              </a:xfrm>
              <a:prstGeom prst="rect">
                <a:avLst/>
              </a:prstGeom>
              <a:noFill/>
              <a:ln w="9525">
                <a:noFill/>
                <a:miter lim="800000"/>
                <a:headEnd/>
                <a:tailEnd/>
              </a:ln>
            </p:spPr>
          </p:pic>
          <p:pic>
            <p:nvPicPr>
              <p:cNvPr id="22858" name="Picture 330"/>
              <p:cNvPicPr>
                <a:picLocks noChangeAspect="1" noChangeArrowheads="1"/>
              </p:cNvPicPr>
              <p:nvPr/>
            </p:nvPicPr>
            <p:blipFill>
              <a:blip r:embed="rId5" cstate="print"/>
              <a:srcRect/>
              <a:stretch>
                <a:fillRect/>
              </a:stretch>
            </p:blipFill>
            <p:spPr bwMode="auto">
              <a:xfrm>
                <a:off x="1569" y="2128"/>
                <a:ext cx="38" cy="5"/>
              </a:xfrm>
              <a:prstGeom prst="rect">
                <a:avLst/>
              </a:prstGeom>
              <a:noFill/>
              <a:ln w="9525">
                <a:noFill/>
                <a:miter lim="800000"/>
                <a:headEnd/>
                <a:tailEnd/>
              </a:ln>
            </p:spPr>
          </p:pic>
          <p:pic>
            <p:nvPicPr>
              <p:cNvPr id="22859" name="Picture 331"/>
              <p:cNvPicPr>
                <a:picLocks noChangeAspect="1" noChangeArrowheads="1"/>
              </p:cNvPicPr>
              <p:nvPr/>
            </p:nvPicPr>
            <p:blipFill>
              <a:blip r:embed="rId5" cstate="print"/>
              <a:srcRect/>
              <a:stretch>
                <a:fillRect/>
              </a:stretch>
            </p:blipFill>
            <p:spPr bwMode="auto">
              <a:xfrm>
                <a:off x="1607" y="2128"/>
                <a:ext cx="38" cy="5"/>
              </a:xfrm>
              <a:prstGeom prst="rect">
                <a:avLst/>
              </a:prstGeom>
              <a:noFill/>
              <a:ln w="9525">
                <a:noFill/>
                <a:miter lim="800000"/>
                <a:headEnd/>
                <a:tailEnd/>
              </a:ln>
            </p:spPr>
          </p:pic>
          <p:pic>
            <p:nvPicPr>
              <p:cNvPr id="22860" name="Picture 332"/>
              <p:cNvPicPr>
                <a:picLocks noChangeAspect="1" noChangeArrowheads="1"/>
              </p:cNvPicPr>
              <p:nvPr/>
            </p:nvPicPr>
            <p:blipFill>
              <a:blip r:embed="rId5" cstate="print"/>
              <a:srcRect/>
              <a:stretch>
                <a:fillRect/>
              </a:stretch>
            </p:blipFill>
            <p:spPr bwMode="auto">
              <a:xfrm>
                <a:off x="1645" y="2128"/>
                <a:ext cx="39" cy="5"/>
              </a:xfrm>
              <a:prstGeom prst="rect">
                <a:avLst/>
              </a:prstGeom>
              <a:noFill/>
              <a:ln w="9525">
                <a:noFill/>
                <a:miter lim="800000"/>
                <a:headEnd/>
                <a:tailEnd/>
              </a:ln>
            </p:spPr>
          </p:pic>
          <p:pic>
            <p:nvPicPr>
              <p:cNvPr id="22861" name="Picture 333"/>
              <p:cNvPicPr>
                <a:picLocks noChangeAspect="1" noChangeArrowheads="1"/>
              </p:cNvPicPr>
              <p:nvPr/>
            </p:nvPicPr>
            <p:blipFill>
              <a:blip r:embed="rId5" cstate="print"/>
              <a:srcRect/>
              <a:stretch>
                <a:fillRect/>
              </a:stretch>
            </p:blipFill>
            <p:spPr bwMode="auto">
              <a:xfrm>
                <a:off x="1684" y="2128"/>
                <a:ext cx="38" cy="5"/>
              </a:xfrm>
              <a:prstGeom prst="rect">
                <a:avLst/>
              </a:prstGeom>
              <a:noFill/>
              <a:ln w="9525">
                <a:noFill/>
                <a:miter lim="800000"/>
                <a:headEnd/>
                <a:tailEnd/>
              </a:ln>
            </p:spPr>
          </p:pic>
          <p:pic>
            <p:nvPicPr>
              <p:cNvPr id="22862" name="Picture 334"/>
              <p:cNvPicPr>
                <a:picLocks noChangeAspect="1" noChangeArrowheads="1"/>
              </p:cNvPicPr>
              <p:nvPr/>
            </p:nvPicPr>
            <p:blipFill>
              <a:blip r:embed="rId5" cstate="print"/>
              <a:srcRect/>
              <a:stretch>
                <a:fillRect/>
              </a:stretch>
            </p:blipFill>
            <p:spPr bwMode="auto">
              <a:xfrm>
                <a:off x="1722" y="2128"/>
                <a:ext cx="38" cy="5"/>
              </a:xfrm>
              <a:prstGeom prst="rect">
                <a:avLst/>
              </a:prstGeom>
              <a:noFill/>
              <a:ln w="9525">
                <a:noFill/>
                <a:miter lim="800000"/>
                <a:headEnd/>
                <a:tailEnd/>
              </a:ln>
            </p:spPr>
          </p:pic>
          <p:pic>
            <p:nvPicPr>
              <p:cNvPr id="22863" name="Picture 335"/>
              <p:cNvPicPr>
                <a:picLocks noChangeAspect="1" noChangeArrowheads="1"/>
              </p:cNvPicPr>
              <p:nvPr/>
            </p:nvPicPr>
            <p:blipFill>
              <a:blip r:embed="rId5" cstate="print"/>
              <a:srcRect/>
              <a:stretch>
                <a:fillRect/>
              </a:stretch>
            </p:blipFill>
            <p:spPr bwMode="auto">
              <a:xfrm>
                <a:off x="1760" y="2128"/>
                <a:ext cx="39" cy="5"/>
              </a:xfrm>
              <a:prstGeom prst="rect">
                <a:avLst/>
              </a:prstGeom>
              <a:noFill/>
              <a:ln w="9525">
                <a:noFill/>
                <a:miter lim="800000"/>
                <a:headEnd/>
                <a:tailEnd/>
              </a:ln>
            </p:spPr>
          </p:pic>
          <p:pic>
            <p:nvPicPr>
              <p:cNvPr id="22864" name="Picture 336"/>
              <p:cNvPicPr>
                <a:picLocks noChangeAspect="1" noChangeArrowheads="1"/>
              </p:cNvPicPr>
              <p:nvPr/>
            </p:nvPicPr>
            <p:blipFill>
              <a:blip r:embed="rId5" cstate="print"/>
              <a:srcRect/>
              <a:stretch>
                <a:fillRect/>
              </a:stretch>
            </p:blipFill>
            <p:spPr bwMode="auto">
              <a:xfrm>
                <a:off x="1799" y="2128"/>
                <a:ext cx="38" cy="5"/>
              </a:xfrm>
              <a:prstGeom prst="rect">
                <a:avLst/>
              </a:prstGeom>
              <a:noFill/>
              <a:ln w="9525">
                <a:noFill/>
                <a:miter lim="800000"/>
                <a:headEnd/>
                <a:tailEnd/>
              </a:ln>
            </p:spPr>
          </p:pic>
          <p:pic>
            <p:nvPicPr>
              <p:cNvPr id="22865" name="Picture 337"/>
              <p:cNvPicPr>
                <a:picLocks noChangeAspect="1" noChangeArrowheads="1"/>
              </p:cNvPicPr>
              <p:nvPr/>
            </p:nvPicPr>
            <p:blipFill>
              <a:blip r:embed="rId5" cstate="print"/>
              <a:srcRect/>
              <a:stretch>
                <a:fillRect/>
              </a:stretch>
            </p:blipFill>
            <p:spPr bwMode="auto">
              <a:xfrm>
                <a:off x="1837" y="2128"/>
                <a:ext cx="38" cy="5"/>
              </a:xfrm>
              <a:prstGeom prst="rect">
                <a:avLst/>
              </a:prstGeom>
              <a:noFill/>
              <a:ln w="9525">
                <a:noFill/>
                <a:miter lim="800000"/>
                <a:headEnd/>
                <a:tailEnd/>
              </a:ln>
            </p:spPr>
          </p:pic>
          <p:pic>
            <p:nvPicPr>
              <p:cNvPr id="22866" name="Picture 338"/>
              <p:cNvPicPr>
                <a:picLocks noChangeAspect="1" noChangeArrowheads="1"/>
              </p:cNvPicPr>
              <p:nvPr/>
            </p:nvPicPr>
            <p:blipFill>
              <a:blip r:embed="rId5" cstate="print"/>
              <a:srcRect/>
              <a:stretch>
                <a:fillRect/>
              </a:stretch>
            </p:blipFill>
            <p:spPr bwMode="auto">
              <a:xfrm>
                <a:off x="1875" y="2128"/>
                <a:ext cx="39" cy="5"/>
              </a:xfrm>
              <a:prstGeom prst="rect">
                <a:avLst/>
              </a:prstGeom>
              <a:noFill/>
              <a:ln w="9525">
                <a:noFill/>
                <a:miter lim="800000"/>
                <a:headEnd/>
                <a:tailEnd/>
              </a:ln>
            </p:spPr>
          </p:pic>
          <p:pic>
            <p:nvPicPr>
              <p:cNvPr id="22867" name="Picture 339"/>
              <p:cNvPicPr>
                <a:picLocks noChangeAspect="1" noChangeArrowheads="1"/>
              </p:cNvPicPr>
              <p:nvPr/>
            </p:nvPicPr>
            <p:blipFill>
              <a:blip r:embed="rId5" cstate="print"/>
              <a:srcRect/>
              <a:stretch>
                <a:fillRect/>
              </a:stretch>
            </p:blipFill>
            <p:spPr bwMode="auto">
              <a:xfrm>
                <a:off x="1914" y="2128"/>
                <a:ext cx="38" cy="5"/>
              </a:xfrm>
              <a:prstGeom prst="rect">
                <a:avLst/>
              </a:prstGeom>
              <a:noFill/>
              <a:ln w="9525">
                <a:noFill/>
                <a:miter lim="800000"/>
                <a:headEnd/>
                <a:tailEnd/>
              </a:ln>
            </p:spPr>
          </p:pic>
          <p:pic>
            <p:nvPicPr>
              <p:cNvPr id="22868" name="Picture 340"/>
              <p:cNvPicPr>
                <a:picLocks noChangeAspect="1" noChangeArrowheads="1"/>
              </p:cNvPicPr>
              <p:nvPr/>
            </p:nvPicPr>
            <p:blipFill>
              <a:blip r:embed="rId5" cstate="print"/>
              <a:srcRect/>
              <a:stretch>
                <a:fillRect/>
              </a:stretch>
            </p:blipFill>
            <p:spPr bwMode="auto">
              <a:xfrm>
                <a:off x="1952" y="2128"/>
                <a:ext cx="38" cy="5"/>
              </a:xfrm>
              <a:prstGeom prst="rect">
                <a:avLst/>
              </a:prstGeom>
              <a:noFill/>
              <a:ln w="9525">
                <a:noFill/>
                <a:miter lim="800000"/>
                <a:headEnd/>
                <a:tailEnd/>
              </a:ln>
            </p:spPr>
          </p:pic>
          <p:pic>
            <p:nvPicPr>
              <p:cNvPr id="22869" name="Picture 341"/>
              <p:cNvPicPr>
                <a:picLocks noChangeAspect="1" noChangeArrowheads="1"/>
              </p:cNvPicPr>
              <p:nvPr/>
            </p:nvPicPr>
            <p:blipFill>
              <a:blip r:embed="rId5" cstate="print"/>
              <a:srcRect/>
              <a:stretch>
                <a:fillRect/>
              </a:stretch>
            </p:blipFill>
            <p:spPr bwMode="auto">
              <a:xfrm>
                <a:off x="1990" y="2128"/>
                <a:ext cx="39" cy="5"/>
              </a:xfrm>
              <a:prstGeom prst="rect">
                <a:avLst/>
              </a:prstGeom>
              <a:noFill/>
              <a:ln w="9525">
                <a:noFill/>
                <a:miter lim="800000"/>
                <a:headEnd/>
                <a:tailEnd/>
              </a:ln>
            </p:spPr>
          </p:pic>
          <p:pic>
            <p:nvPicPr>
              <p:cNvPr id="22870" name="Picture 342"/>
              <p:cNvPicPr>
                <a:picLocks noChangeAspect="1" noChangeArrowheads="1"/>
              </p:cNvPicPr>
              <p:nvPr/>
            </p:nvPicPr>
            <p:blipFill>
              <a:blip r:embed="rId5" cstate="print"/>
              <a:srcRect/>
              <a:stretch>
                <a:fillRect/>
              </a:stretch>
            </p:blipFill>
            <p:spPr bwMode="auto">
              <a:xfrm>
                <a:off x="2029" y="2128"/>
                <a:ext cx="38" cy="5"/>
              </a:xfrm>
              <a:prstGeom prst="rect">
                <a:avLst/>
              </a:prstGeom>
              <a:noFill/>
              <a:ln w="9525">
                <a:noFill/>
                <a:miter lim="800000"/>
                <a:headEnd/>
                <a:tailEnd/>
              </a:ln>
            </p:spPr>
          </p:pic>
          <p:pic>
            <p:nvPicPr>
              <p:cNvPr id="22871" name="Picture 343"/>
              <p:cNvPicPr>
                <a:picLocks noChangeAspect="1" noChangeArrowheads="1"/>
              </p:cNvPicPr>
              <p:nvPr/>
            </p:nvPicPr>
            <p:blipFill>
              <a:blip r:embed="rId5" cstate="print"/>
              <a:srcRect/>
              <a:stretch>
                <a:fillRect/>
              </a:stretch>
            </p:blipFill>
            <p:spPr bwMode="auto">
              <a:xfrm>
                <a:off x="2067" y="2128"/>
                <a:ext cx="38" cy="5"/>
              </a:xfrm>
              <a:prstGeom prst="rect">
                <a:avLst/>
              </a:prstGeom>
              <a:noFill/>
              <a:ln w="9525">
                <a:noFill/>
                <a:miter lim="800000"/>
                <a:headEnd/>
                <a:tailEnd/>
              </a:ln>
            </p:spPr>
          </p:pic>
          <p:pic>
            <p:nvPicPr>
              <p:cNvPr id="22872" name="Picture 344"/>
              <p:cNvPicPr>
                <a:picLocks noChangeAspect="1" noChangeArrowheads="1"/>
              </p:cNvPicPr>
              <p:nvPr/>
            </p:nvPicPr>
            <p:blipFill>
              <a:blip r:embed="rId5" cstate="print"/>
              <a:srcRect/>
              <a:stretch>
                <a:fillRect/>
              </a:stretch>
            </p:blipFill>
            <p:spPr bwMode="auto">
              <a:xfrm>
                <a:off x="2105" y="2128"/>
                <a:ext cx="39" cy="5"/>
              </a:xfrm>
              <a:prstGeom prst="rect">
                <a:avLst/>
              </a:prstGeom>
              <a:noFill/>
              <a:ln w="9525">
                <a:noFill/>
                <a:miter lim="800000"/>
                <a:headEnd/>
                <a:tailEnd/>
              </a:ln>
            </p:spPr>
          </p:pic>
          <p:pic>
            <p:nvPicPr>
              <p:cNvPr id="22873" name="Picture 345"/>
              <p:cNvPicPr>
                <a:picLocks noChangeAspect="1" noChangeArrowheads="1"/>
              </p:cNvPicPr>
              <p:nvPr/>
            </p:nvPicPr>
            <p:blipFill>
              <a:blip r:embed="rId5" cstate="print"/>
              <a:srcRect/>
              <a:stretch>
                <a:fillRect/>
              </a:stretch>
            </p:blipFill>
            <p:spPr bwMode="auto">
              <a:xfrm>
                <a:off x="2144" y="2128"/>
                <a:ext cx="38" cy="5"/>
              </a:xfrm>
              <a:prstGeom prst="rect">
                <a:avLst/>
              </a:prstGeom>
              <a:noFill/>
              <a:ln w="9525">
                <a:noFill/>
                <a:miter lim="800000"/>
                <a:headEnd/>
                <a:tailEnd/>
              </a:ln>
            </p:spPr>
          </p:pic>
          <p:pic>
            <p:nvPicPr>
              <p:cNvPr id="22874" name="Picture 346"/>
              <p:cNvPicPr>
                <a:picLocks noChangeAspect="1" noChangeArrowheads="1"/>
              </p:cNvPicPr>
              <p:nvPr/>
            </p:nvPicPr>
            <p:blipFill>
              <a:blip r:embed="rId5" cstate="print"/>
              <a:srcRect/>
              <a:stretch>
                <a:fillRect/>
              </a:stretch>
            </p:blipFill>
            <p:spPr bwMode="auto">
              <a:xfrm>
                <a:off x="2182" y="2128"/>
                <a:ext cx="38" cy="5"/>
              </a:xfrm>
              <a:prstGeom prst="rect">
                <a:avLst/>
              </a:prstGeom>
              <a:noFill/>
              <a:ln w="9525">
                <a:noFill/>
                <a:miter lim="800000"/>
                <a:headEnd/>
                <a:tailEnd/>
              </a:ln>
            </p:spPr>
          </p:pic>
          <p:pic>
            <p:nvPicPr>
              <p:cNvPr id="22875" name="Picture 347"/>
              <p:cNvPicPr>
                <a:picLocks noChangeAspect="1" noChangeArrowheads="1"/>
              </p:cNvPicPr>
              <p:nvPr/>
            </p:nvPicPr>
            <p:blipFill>
              <a:blip r:embed="rId5" cstate="print"/>
              <a:srcRect/>
              <a:stretch>
                <a:fillRect/>
              </a:stretch>
            </p:blipFill>
            <p:spPr bwMode="auto">
              <a:xfrm>
                <a:off x="2220" y="2128"/>
                <a:ext cx="38" cy="5"/>
              </a:xfrm>
              <a:prstGeom prst="rect">
                <a:avLst/>
              </a:prstGeom>
              <a:noFill/>
              <a:ln w="9525">
                <a:noFill/>
                <a:miter lim="800000"/>
                <a:headEnd/>
                <a:tailEnd/>
              </a:ln>
            </p:spPr>
          </p:pic>
          <p:pic>
            <p:nvPicPr>
              <p:cNvPr id="22876" name="Picture 348"/>
              <p:cNvPicPr>
                <a:picLocks noChangeAspect="1" noChangeArrowheads="1"/>
              </p:cNvPicPr>
              <p:nvPr/>
            </p:nvPicPr>
            <p:blipFill>
              <a:blip r:embed="rId5" cstate="print"/>
              <a:srcRect/>
              <a:stretch>
                <a:fillRect/>
              </a:stretch>
            </p:blipFill>
            <p:spPr bwMode="auto">
              <a:xfrm>
                <a:off x="2258" y="2128"/>
                <a:ext cx="39" cy="5"/>
              </a:xfrm>
              <a:prstGeom prst="rect">
                <a:avLst/>
              </a:prstGeom>
              <a:noFill/>
              <a:ln w="9525">
                <a:noFill/>
                <a:miter lim="800000"/>
                <a:headEnd/>
                <a:tailEnd/>
              </a:ln>
            </p:spPr>
          </p:pic>
          <p:pic>
            <p:nvPicPr>
              <p:cNvPr id="22877" name="Picture 349"/>
              <p:cNvPicPr>
                <a:picLocks noChangeAspect="1" noChangeArrowheads="1"/>
              </p:cNvPicPr>
              <p:nvPr/>
            </p:nvPicPr>
            <p:blipFill>
              <a:blip r:embed="rId5" cstate="print"/>
              <a:srcRect/>
              <a:stretch>
                <a:fillRect/>
              </a:stretch>
            </p:blipFill>
            <p:spPr bwMode="auto">
              <a:xfrm>
                <a:off x="2297" y="2128"/>
                <a:ext cx="38" cy="5"/>
              </a:xfrm>
              <a:prstGeom prst="rect">
                <a:avLst/>
              </a:prstGeom>
              <a:noFill/>
              <a:ln w="9525">
                <a:noFill/>
                <a:miter lim="800000"/>
                <a:headEnd/>
                <a:tailEnd/>
              </a:ln>
            </p:spPr>
          </p:pic>
          <p:pic>
            <p:nvPicPr>
              <p:cNvPr id="22878" name="Picture 350"/>
              <p:cNvPicPr>
                <a:picLocks noChangeAspect="1" noChangeArrowheads="1"/>
              </p:cNvPicPr>
              <p:nvPr/>
            </p:nvPicPr>
            <p:blipFill>
              <a:blip r:embed="rId5" cstate="print"/>
              <a:srcRect/>
              <a:stretch>
                <a:fillRect/>
              </a:stretch>
            </p:blipFill>
            <p:spPr bwMode="auto">
              <a:xfrm>
                <a:off x="2335" y="2128"/>
                <a:ext cx="38" cy="5"/>
              </a:xfrm>
              <a:prstGeom prst="rect">
                <a:avLst/>
              </a:prstGeom>
              <a:noFill/>
              <a:ln w="9525">
                <a:noFill/>
                <a:miter lim="800000"/>
                <a:headEnd/>
                <a:tailEnd/>
              </a:ln>
            </p:spPr>
          </p:pic>
          <p:pic>
            <p:nvPicPr>
              <p:cNvPr id="22879" name="Picture 351"/>
              <p:cNvPicPr>
                <a:picLocks noChangeAspect="1" noChangeArrowheads="1"/>
              </p:cNvPicPr>
              <p:nvPr/>
            </p:nvPicPr>
            <p:blipFill>
              <a:blip r:embed="rId5" cstate="print"/>
              <a:srcRect/>
              <a:stretch>
                <a:fillRect/>
              </a:stretch>
            </p:blipFill>
            <p:spPr bwMode="auto">
              <a:xfrm>
                <a:off x="2373" y="2128"/>
                <a:ext cx="39" cy="5"/>
              </a:xfrm>
              <a:prstGeom prst="rect">
                <a:avLst/>
              </a:prstGeom>
              <a:noFill/>
              <a:ln w="9525">
                <a:noFill/>
                <a:miter lim="800000"/>
                <a:headEnd/>
                <a:tailEnd/>
              </a:ln>
            </p:spPr>
          </p:pic>
          <p:pic>
            <p:nvPicPr>
              <p:cNvPr id="22880" name="Picture 352"/>
              <p:cNvPicPr>
                <a:picLocks noChangeAspect="1" noChangeArrowheads="1"/>
              </p:cNvPicPr>
              <p:nvPr/>
            </p:nvPicPr>
            <p:blipFill>
              <a:blip r:embed="rId5" cstate="print"/>
              <a:srcRect/>
              <a:stretch>
                <a:fillRect/>
              </a:stretch>
            </p:blipFill>
            <p:spPr bwMode="auto">
              <a:xfrm>
                <a:off x="2412" y="2128"/>
                <a:ext cx="38" cy="5"/>
              </a:xfrm>
              <a:prstGeom prst="rect">
                <a:avLst/>
              </a:prstGeom>
              <a:noFill/>
              <a:ln w="9525">
                <a:noFill/>
                <a:miter lim="800000"/>
                <a:headEnd/>
                <a:tailEnd/>
              </a:ln>
            </p:spPr>
          </p:pic>
          <p:pic>
            <p:nvPicPr>
              <p:cNvPr id="22881" name="Picture 353"/>
              <p:cNvPicPr>
                <a:picLocks noChangeAspect="1" noChangeArrowheads="1"/>
              </p:cNvPicPr>
              <p:nvPr/>
            </p:nvPicPr>
            <p:blipFill>
              <a:blip r:embed="rId5" cstate="print"/>
              <a:srcRect/>
              <a:stretch>
                <a:fillRect/>
              </a:stretch>
            </p:blipFill>
            <p:spPr bwMode="auto">
              <a:xfrm>
                <a:off x="2450" y="2128"/>
                <a:ext cx="38" cy="5"/>
              </a:xfrm>
              <a:prstGeom prst="rect">
                <a:avLst/>
              </a:prstGeom>
              <a:noFill/>
              <a:ln w="9525">
                <a:noFill/>
                <a:miter lim="800000"/>
                <a:headEnd/>
                <a:tailEnd/>
              </a:ln>
            </p:spPr>
          </p:pic>
          <p:pic>
            <p:nvPicPr>
              <p:cNvPr id="22882" name="Picture 354"/>
              <p:cNvPicPr>
                <a:picLocks noChangeAspect="1" noChangeArrowheads="1"/>
              </p:cNvPicPr>
              <p:nvPr/>
            </p:nvPicPr>
            <p:blipFill>
              <a:blip r:embed="rId5" cstate="print"/>
              <a:srcRect/>
              <a:stretch>
                <a:fillRect/>
              </a:stretch>
            </p:blipFill>
            <p:spPr bwMode="auto">
              <a:xfrm>
                <a:off x="2488" y="2128"/>
                <a:ext cx="39" cy="5"/>
              </a:xfrm>
              <a:prstGeom prst="rect">
                <a:avLst/>
              </a:prstGeom>
              <a:noFill/>
              <a:ln w="9525">
                <a:noFill/>
                <a:miter lim="800000"/>
                <a:headEnd/>
                <a:tailEnd/>
              </a:ln>
            </p:spPr>
          </p:pic>
          <p:pic>
            <p:nvPicPr>
              <p:cNvPr id="22883" name="Picture 355"/>
              <p:cNvPicPr>
                <a:picLocks noChangeAspect="1" noChangeArrowheads="1"/>
              </p:cNvPicPr>
              <p:nvPr/>
            </p:nvPicPr>
            <p:blipFill>
              <a:blip r:embed="rId5" cstate="print"/>
              <a:srcRect/>
              <a:stretch>
                <a:fillRect/>
              </a:stretch>
            </p:blipFill>
            <p:spPr bwMode="auto">
              <a:xfrm>
                <a:off x="2527" y="2128"/>
                <a:ext cx="38" cy="5"/>
              </a:xfrm>
              <a:prstGeom prst="rect">
                <a:avLst/>
              </a:prstGeom>
              <a:noFill/>
              <a:ln w="9525">
                <a:noFill/>
                <a:miter lim="800000"/>
                <a:headEnd/>
                <a:tailEnd/>
              </a:ln>
            </p:spPr>
          </p:pic>
          <p:pic>
            <p:nvPicPr>
              <p:cNvPr id="22884" name="Picture 356"/>
              <p:cNvPicPr>
                <a:picLocks noChangeAspect="1" noChangeArrowheads="1"/>
              </p:cNvPicPr>
              <p:nvPr/>
            </p:nvPicPr>
            <p:blipFill>
              <a:blip r:embed="rId5" cstate="print"/>
              <a:srcRect/>
              <a:stretch>
                <a:fillRect/>
              </a:stretch>
            </p:blipFill>
            <p:spPr bwMode="auto">
              <a:xfrm>
                <a:off x="2565" y="2128"/>
                <a:ext cx="38" cy="5"/>
              </a:xfrm>
              <a:prstGeom prst="rect">
                <a:avLst/>
              </a:prstGeom>
              <a:noFill/>
              <a:ln w="9525">
                <a:noFill/>
                <a:miter lim="800000"/>
                <a:headEnd/>
                <a:tailEnd/>
              </a:ln>
            </p:spPr>
          </p:pic>
          <p:pic>
            <p:nvPicPr>
              <p:cNvPr id="22885" name="Picture 357"/>
              <p:cNvPicPr>
                <a:picLocks noChangeAspect="1" noChangeArrowheads="1"/>
              </p:cNvPicPr>
              <p:nvPr/>
            </p:nvPicPr>
            <p:blipFill>
              <a:blip r:embed="rId5" cstate="print"/>
              <a:srcRect/>
              <a:stretch>
                <a:fillRect/>
              </a:stretch>
            </p:blipFill>
            <p:spPr bwMode="auto">
              <a:xfrm>
                <a:off x="2603" y="2128"/>
                <a:ext cx="39" cy="5"/>
              </a:xfrm>
              <a:prstGeom prst="rect">
                <a:avLst/>
              </a:prstGeom>
              <a:noFill/>
              <a:ln w="9525">
                <a:noFill/>
                <a:miter lim="800000"/>
                <a:headEnd/>
                <a:tailEnd/>
              </a:ln>
            </p:spPr>
          </p:pic>
          <p:pic>
            <p:nvPicPr>
              <p:cNvPr id="22886" name="Picture 358"/>
              <p:cNvPicPr>
                <a:picLocks noChangeAspect="1" noChangeArrowheads="1"/>
              </p:cNvPicPr>
              <p:nvPr/>
            </p:nvPicPr>
            <p:blipFill>
              <a:blip r:embed="rId5" cstate="print"/>
              <a:srcRect/>
              <a:stretch>
                <a:fillRect/>
              </a:stretch>
            </p:blipFill>
            <p:spPr bwMode="auto">
              <a:xfrm>
                <a:off x="2642" y="2128"/>
                <a:ext cx="38" cy="5"/>
              </a:xfrm>
              <a:prstGeom prst="rect">
                <a:avLst/>
              </a:prstGeom>
              <a:noFill/>
              <a:ln w="9525">
                <a:noFill/>
                <a:miter lim="800000"/>
                <a:headEnd/>
                <a:tailEnd/>
              </a:ln>
            </p:spPr>
          </p:pic>
          <p:pic>
            <p:nvPicPr>
              <p:cNvPr id="22887" name="Picture 359"/>
              <p:cNvPicPr>
                <a:picLocks noChangeAspect="1" noChangeArrowheads="1"/>
              </p:cNvPicPr>
              <p:nvPr/>
            </p:nvPicPr>
            <p:blipFill>
              <a:blip r:embed="rId5" cstate="print"/>
              <a:srcRect/>
              <a:stretch>
                <a:fillRect/>
              </a:stretch>
            </p:blipFill>
            <p:spPr bwMode="auto">
              <a:xfrm>
                <a:off x="2680" y="2128"/>
                <a:ext cx="38" cy="5"/>
              </a:xfrm>
              <a:prstGeom prst="rect">
                <a:avLst/>
              </a:prstGeom>
              <a:noFill/>
              <a:ln w="9525">
                <a:noFill/>
                <a:miter lim="800000"/>
                <a:headEnd/>
                <a:tailEnd/>
              </a:ln>
            </p:spPr>
          </p:pic>
          <p:pic>
            <p:nvPicPr>
              <p:cNvPr id="22888" name="Picture 360"/>
              <p:cNvPicPr>
                <a:picLocks noChangeAspect="1" noChangeArrowheads="1"/>
              </p:cNvPicPr>
              <p:nvPr/>
            </p:nvPicPr>
            <p:blipFill>
              <a:blip r:embed="rId5" cstate="print"/>
              <a:srcRect/>
              <a:stretch>
                <a:fillRect/>
              </a:stretch>
            </p:blipFill>
            <p:spPr bwMode="auto">
              <a:xfrm>
                <a:off x="2718" y="2128"/>
                <a:ext cx="39" cy="5"/>
              </a:xfrm>
              <a:prstGeom prst="rect">
                <a:avLst/>
              </a:prstGeom>
              <a:noFill/>
              <a:ln w="9525">
                <a:noFill/>
                <a:miter lim="800000"/>
                <a:headEnd/>
                <a:tailEnd/>
              </a:ln>
            </p:spPr>
          </p:pic>
          <p:pic>
            <p:nvPicPr>
              <p:cNvPr id="22889" name="Picture 361"/>
              <p:cNvPicPr>
                <a:picLocks noChangeAspect="1" noChangeArrowheads="1"/>
              </p:cNvPicPr>
              <p:nvPr/>
            </p:nvPicPr>
            <p:blipFill>
              <a:blip r:embed="rId5" cstate="print"/>
              <a:srcRect/>
              <a:stretch>
                <a:fillRect/>
              </a:stretch>
            </p:blipFill>
            <p:spPr bwMode="auto">
              <a:xfrm>
                <a:off x="2757" y="2128"/>
                <a:ext cx="38" cy="5"/>
              </a:xfrm>
              <a:prstGeom prst="rect">
                <a:avLst/>
              </a:prstGeom>
              <a:noFill/>
              <a:ln w="9525">
                <a:noFill/>
                <a:miter lim="800000"/>
                <a:headEnd/>
                <a:tailEnd/>
              </a:ln>
            </p:spPr>
          </p:pic>
          <p:pic>
            <p:nvPicPr>
              <p:cNvPr id="22890" name="Picture 362"/>
              <p:cNvPicPr>
                <a:picLocks noChangeAspect="1" noChangeArrowheads="1"/>
              </p:cNvPicPr>
              <p:nvPr/>
            </p:nvPicPr>
            <p:blipFill>
              <a:blip r:embed="rId5" cstate="print"/>
              <a:srcRect/>
              <a:stretch>
                <a:fillRect/>
              </a:stretch>
            </p:blipFill>
            <p:spPr bwMode="auto">
              <a:xfrm>
                <a:off x="2795" y="2128"/>
                <a:ext cx="38" cy="5"/>
              </a:xfrm>
              <a:prstGeom prst="rect">
                <a:avLst/>
              </a:prstGeom>
              <a:noFill/>
              <a:ln w="9525">
                <a:noFill/>
                <a:miter lim="800000"/>
                <a:headEnd/>
                <a:tailEnd/>
              </a:ln>
            </p:spPr>
          </p:pic>
          <p:pic>
            <p:nvPicPr>
              <p:cNvPr id="22891" name="Picture 363"/>
              <p:cNvPicPr>
                <a:picLocks noChangeAspect="1" noChangeArrowheads="1"/>
              </p:cNvPicPr>
              <p:nvPr/>
            </p:nvPicPr>
            <p:blipFill>
              <a:blip r:embed="rId5" cstate="print"/>
              <a:srcRect/>
              <a:stretch>
                <a:fillRect/>
              </a:stretch>
            </p:blipFill>
            <p:spPr bwMode="auto">
              <a:xfrm>
                <a:off x="2833" y="2128"/>
                <a:ext cx="39" cy="5"/>
              </a:xfrm>
              <a:prstGeom prst="rect">
                <a:avLst/>
              </a:prstGeom>
              <a:noFill/>
              <a:ln w="9525">
                <a:noFill/>
                <a:miter lim="800000"/>
                <a:headEnd/>
                <a:tailEnd/>
              </a:ln>
            </p:spPr>
          </p:pic>
          <p:pic>
            <p:nvPicPr>
              <p:cNvPr id="22892" name="Picture 364"/>
              <p:cNvPicPr>
                <a:picLocks noChangeAspect="1" noChangeArrowheads="1"/>
              </p:cNvPicPr>
              <p:nvPr/>
            </p:nvPicPr>
            <p:blipFill>
              <a:blip r:embed="rId5" cstate="print"/>
              <a:srcRect/>
              <a:stretch>
                <a:fillRect/>
              </a:stretch>
            </p:blipFill>
            <p:spPr bwMode="auto">
              <a:xfrm>
                <a:off x="2872" y="2128"/>
                <a:ext cx="38" cy="5"/>
              </a:xfrm>
              <a:prstGeom prst="rect">
                <a:avLst/>
              </a:prstGeom>
              <a:noFill/>
              <a:ln w="9525">
                <a:noFill/>
                <a:miter lim="800000"/>
                <a:headEnd/>
                <a:tailEnd/>
              </a:ln>
            </p:spPr>
          </p:pic>
          <p:pic>
            <p:nvPicPr>
              <p:cNvPr id="22893" name="Picture 365"/>
              <p:cNvPicPr>
                <a:picLocks noChangeAspect="1" noChangeArrowheads="1"/>
              </p:cNvPicPr>
              <p:nvPr/>
            </p:nvPicPr>
            <p:blipFill>
              <a:blip r:embed="rId5" cstate="print"/>
              <a:srcRect/>
              <a:stretch>
                <a:fillRect/>
              </a:stretch>
            </p:blipFill>
            <p:spPr bwMode="auto">
              <a:xfrm>
                <a:off x="2910" y="2128"/>
                <a:ext cx="38" cy="5"/>
              </a:xfrm>
              <a:prstGeom prst="rect">
                <a:avLst/>
              </a:prstGeom>
              <a:noFill/>
              <a:ln w="9525">
                <a:noFill/>
                <a:miter lim="800000"/>
                <a:headEnd/>
                <a:tailEnd/>
              </a:ln>
            </p:spPr>
          </p:pic>
          <p:pic>
            <p:nvPicPr>
              <p:cNvPr id="22894" name="Picture 366"/>
              <p:cNvPicPr>
                <a:picLocks noChangeAspect="1" noChangeArrowheads="1"/>
              </p:cNvPicPr>
              <p:nvPr/>
            </p:nvPicPr>
            <p:blipFill>
              <a:blip r:embed="rId5" cstate="print"/>
              <a:srcRect/>
              <a:stretch>
                <a:fillRect/>
              </a:stretch>
            </p:blipFill>
            <p:spPr bwMode="auto">
              <a:xfrm>
                <a:off x="2948" y="2128"/>
                <a:ext cx="39" cy="5"/>
              </a:xfrm>
              <a:prstGeom prst="rect">
                <a:avLst/>
              </a:prstGeom>
              <a:noFill/>
              <a:ln w="9525">
                <a:noFill/>
                <a:miter lim="800000"/>
                <a:headEnd/>
                <a:tailEnd/>
              </a:ln>
            </p:spPr>
          </p:pic>
          <p:pic>
            <p:nvPicPr>
              <p:cNvPr id="22895" name="Picture 367"/>
              <p:cNvPicPr>
                <a:picLocks noChangeAspect="1" noChangeArrowheads="1"/>
              </p:cNvPicPr>
              <p:nvPr/>
            </p:nvPicPr>
            <p:blipFill>
              <a:blip r:embed="rId5" cstate="print"/>
              <a:srcRect/>
              <a:stretch>
                <a:fillRect/>
              </a:stretch>
            </p:blipFill>
            <p:spPr bwMode="auto">
              <a:xfrm>
                <a:off x="2987" y="2128"/>
                <a:ext cx="38" cy="5"/>
              </a:xfrm>
              <a:prstGeom prst="rect">
                <a:avLst/>
              </a:prstGeom>
              <a:noFill/>
              <a:ln w="9525">
                <a:noFill/>
                <a:miter lim="800000"/>
                <a:headEnd/>
                <a:tailEnd/>
              </a:ln>
            </p:spPr>
          </p:pic>
          <p:pic>
            <p:nvPicPr>
              <p:cNvPr id="22896" name="Picture 368"/>
              <p:cNvPicPr>
                <a:picLocks noChangeAspect="1" noChangeArrowheads="1"/>
              </p:cNvPicPr>
              <p:nvPr/>
            </p:nvPicPr>
            <p:blipFill>
              <a:blip r:embed="rId5" cstate="print"/>
              <a:srcRect/>
              <a:stretch>
                <a:fillRect/>
              </a:stretch>
            </p:blipFill>
            <p:spPr bwMode="auto">
              <a:xfrm>
                <a:off x="3025" y="2128"/>
                <a:ext cx="38" cy="5"/>
              </a:xfrm>
              <a:prstGeom prst="rect">
                <a:avLst/>
              </a:prstGeom>
              <a:noFill/>
              <a:ln w="9525">
                <a:noFill/>
                <a:miter lim="800000"/>
                <a:headEnd/>
                <a:tailEnd/>
              </a:ln>
            </p:spPr>
          </p:pic>
          <p:pic>
            <p:nvPicPr>
              <p:cNvPr id="22897" name="Picture 369"/>
              <p:cNvPicPr>
                <a:picLocks noChangeAspect="1" noChangeArrowheads="1"/>
              </p:cNvPicPr>
              <p:nvPr/>
            </p:nvPicPr>
            <p:blipFill>
              <a:blip r:embed="rId5" cstate="print"/>
              <a:srcRect/>
              <a:stretch>
                <a:fillRect/>
              </a:stretch>
            </p:blipFill>
            <p:spPr bwMode="auto">
              <a:xfrm>
                <a:off x="3063" y="2128"/>
                <a:ext cx="39" cy="5"/>
              </a:xfrm>
              <a:prstGeom prst="rect">
                <a:avLst/>
              </a:prstGeom>
              <a:noFill/>
              <a:ln w="9525">
                <a:noFill/>
                <a:miter lim="800000"/>
                <a:headEnd/>
                <a:tailEnd/>
              </a:ln>
            </p:spPr>
          </p:pic>
          <p:pic>
            <p:nvPicPr>
              <p:cNvPr id="22898" name="Picture 370"/>
              <p:cNvPicPr>
                <a:picLocks noChangeAspect="1" noChangeArrowheads="1"/>
              </p:cNvPicPr>
              <p:nvPr/>
            </p:nvPicPr>
            <p:blipFill>
              <a:blip r:embed="rId5" cstate="print"/>
              <a:srcRect/>
              <a:stretch>
                <a:fillRect/>
              </a:stretch>
            </p:blipFill>
            <p:spPr bwMode="auto">
              <a:xfrm>
                <a:off x="3102" y="2128"/>
                <a:ext cx="38" cy="5"/>
              </a:xfrm>
              <a:prstGeom prst="rect">
                <a:avLst/>
              </a:prstGeom>
              <a:noFill/>
              <a:ln w="9525">
                <a:noFill/>
                <a:miter lim="800000"/>
                <a:headEnd/>
                <a:tailEnd/>
              </a:ln>
            </p:spPr>
          </p:pic>
          <p:pic>
            <p:nvPicPr>
              <p:cNvPr id="22899" name="Picture 371"/>
              <p:cNvPicPr>
                <a:picLocks noChangeAspect="1" noChangeArrowheads="1"/>
              </p:cNvPicPr>
              <p:nvPr/>
            </p:nvPicPr>
            <p:blipFill>
              <a:blip r:embed="rId5" cstate="print"/>
              <a:srcRect/>
              <a:stretch>
                <a:fillRect/>
              </a:stretch>
            </p:blipFill>
            <p:spPr bwMode="auto">
              <a:xfrm>
                <a:off x="3140" y="2128"/>
                <a:ext cx="38" cy="5"/>
              </a:xfrm>
              <a:prstGeom prst="rect">
                <a:avLst/>
              </a:prstGeom>
              <a:noFill/>
              <a:ln w="9525">
                <a:noFill/>
                <a:miter lim="800000"/>
                <a:headEnd/>
                <a:tailEnd/>
              </a:ln>
            </p:spPr>
          </p:pic>
          <p:pic>
            <p:nvPicPr>
              <p:cNvPr id="22900" name="Picture 372"/>
              <p:cNvPicPr>
                <a:picLocks noChangeAspect="1" noChangeArrowheads="1"/>
              </p:cNvPicPr>
              <p:nvPr/>
            </p:nvPicPr>
            <p:blipFill>
              <a:blip r:embed="rId5" cstate="print"/>
              <a:srcRect/>
              <a:stretch>
                <a:fillRect/>
              </a:stretch>
            </p:blipFill>
            <p:spPr bwMode="auto">
              <a:xfrm>
                <a:off x="3178" y="2128"/>
                <a:ext cx="39" cy="5"/>
              </a:xfrm>
              <a:prstGeom prst="rect">
                <a:avLst/>
              </a:prstGeom>
              <a:noFill/>
              <a:ln w="9525">
                <a:noFill/>
                <a:miter lim="800000"/>
                <a:headEnd/>
                <a:tailEnd/>
              </a:ln>
            </p:spPr>
          </p:pic>
          <p:pic>
            <p:nvPicPr>
              <p:cNvPr id="22901" name="Picture 373"/>
              <p:cNvPicPr>
                <a:picLocks noChangeAspect="1" noChangeArrowheads="1"/>
              </p:cNvPicPr>
              <p:nvPr/>
            </p:nvPicPr>
            <p:blipFill>
              <a:blip r:embed="rId5" cstate="print"/>
              <a:srcRect/>
              <a:stretch>
                <a:fillRect/>
              </a:stretch>
            </p:blipFill>
            <p:spPr bwMode="auto">
              <a:xfrm>
                <a:off x="3217" y="2128"/>
                <a:ext cx="38" cy="5"/>
              </a:xfrm>
              <a:prstGeom prst="rect">
                <a:avLst/>
              </a:prstGeom>
              <a:noFill/>
              <a:ln w="9525">
                <a:noFill/>
                <a:miter lim="800000"/>
                <a:headEnd/>
                <a:tailEnd/>
              </a:ln>
            </p:spPr>
          </p:pic>
          <p:pic>
            <p:nvPicPr>
              <p:cNvPr id="22902" name="Picture 374"/>
              <p:cNvPicPr>
                <a:picLocks noChangeAspect="1" noChangeArrowheads="1"/>
              </p:cNvPicPr>
              <p:nvPr/>
            </p:nvPicPr>
            <p:blipFill>
              <a:blip r:embed="rId5" cstate="print"/>
              <a:srcRect/>
              <a:stretch>
                <a:fillRect/>
              </a:stretch>
            </p:blipFill>
            <p:spPr bwMode="auto">
              <a:xfrm>
                <a:off x="3255" y="2128"/>
                <a:ext cx="38" cy="5"/>
              </a:xfrm>
              <a:prstGeom prst="rect">
                <a:avLst/>
              </a:prstGeom>
              <a:noFill/>
              <a:ln w="9525">
                <a:noFill/>
                <a:miter lim="800000"/>
                <a:headEnd/>
                <a:tailEnd/>
              </a:ln>
            </p:spPr>
          </p:pic>
          <p:pic>
            <p:nvPicPr>
              <p:cNvPr id="22903" name="Picture 375"/>
              <p:cNvPicPr>
                <a:picLocks noChangeAspect="1" noChangeArrowheads="1"/>
              </p:cNvPicPr>
              <p:nvPr/>
            </p:nvPicPr>
            <p:blipFill>
              <a:blip r:embed="rId5" cstate="print"/>
              <a:srcRect/>
              <a:stretch>
                <a:fillRect/>
              </a:stretch>
            </p:blipFill>
            <p:spPr bwMode="auto">
              <a:xfrm>
                <a:off x="3293" y="2128"/>
                <a:ext cx="38" cy="5"/>
              </a:xfrm>
              <a:prstGeom prst="rect">
                <a:avLst/>
              </a:prstGeom>
              <a:noFill/>
              <a:ln w="9525">
                <a:noFill/>
                <a:miter lim="800000"/>
                <a:headEnd/>
                <a:tailEnd/>
              </a:ln>
            </p:spPr>
          </p:pic>
          <p:pic>
            <p:nvPicPr>
              <p:cNvPr id="22904" name="Picture 376"/>
              <p:cNvPicPr>
                <a:picLocks noChangeAspect="1" noChangeArrowheads="1"/>
              </p:cNvPicPr>
              <p:nvPr/>
            </p:nvPicPr>
            <p:blipFill>
              <a:blip r:embed="rId5" cstate="print"/>
              <a:srcRect/>
              <a:stretch>
                <a:fillRect/>
              </a:stretch>
            </p:blipFill>
            <p:spPr bwMode="auto">
              <a:xfrm>
                <a:off x="3331" y="2128"/>
                <a:ext cx="39" cy="5"/>
              </a:xfrm>
              <a:prstGeom prst="rect">
                <a:avLst/>
              </a:prstGeom>
              <a:noFill/>
              <a:ln w="9525">
                <a:noFill/>
                <a:miter lim="800000"/>
                <a:headEnd/>
                <a:tailEnd/>
              </a:ln>
            </p:spPr>
          </p:pic>
          <p:pic>
            <p:nvPicPr>
              <p:cNvPr id="22905" name="Picture 377"/>
              <p:cNvPicPr>
                <a:picLocks noChangeAspect="1" noChangeArrowheads="1"/>
              </p:cNvPicPr>
              <p:nvPr/>
            </p:nvPicPr>
            <p:blipFill>
              <a:blip r:embed="rId5" cstate="print"/>
              <a:srcRect/>
              <a:stretch>
                <a:fillRect/>
              </a:stretch>
            </p:blipFill>
            <p:spPr bwMode="auto">
              <a:xfrm>
                <a:off x="3370" y="2128"/>
                <a:ext cx="38" cy="5"/>
              </a:xfrm>
              <a:prstGeom prst="rect">
                <a:avLst/>
              </a:prstGeom>
              <a:noFill/>
              <a:ln w="9525">
                <a:noFill/>
                <a:miter lim="800000"/>
                <a:headEnd/>
                <a:tailEnd/>
              </a:ln>
            </p:spPr>
          </p:pic>
          <p:pic>
            <p:nvPicPr>
              <p:cNvPr id="22906" name="Picture 378"/>
              <p:cNvPicPr>
                <a:picLocks noChangeAspect="1" noChangeArrowheads="1"/>
              </p:cNvPicPr>
              <p:nvPr/>
            </p:nvPicPr>
            <p:blipFill>
              <a:blip r:embed="rId5" cstate="print"/>
              <a:srcRect/>
              <a:stretch>
                <a:fillRect/>
              </a:stretch>
            </p:blipFill>
            <p:spPr bwMode="auto">
              <a:xfrm>
                <a:off x="3408" y="2128"/>
                <a:ext cx="38" cy="5"/>
              </a:xfrm>
              <a:prstGeom prst="rect">
                <a:avLst/>
              </a:prstGeom>
              <a:noFill/>
              <a:ln w="9525">
                <a:noFill/>
                <a:miter lim="800000"/>
                <a:headEnd/>
                <a:tailEnd/>
              </a:ln>
            </p:spPr>
          </p:pic>
          <p:pic>
            <p:nvPicPr>
              <p:cNvPr id="22907" name="Picture 379"/>
              <p:cNvPicPr>
                <a:picLocks noChangeAspect="1" noChangeArrowheads="1"/>
              </p:cNvPicPr>
              <p:nvPr/>
            </p:nvPicPr>
            <p:blipFill>
              <a:blip r:embed="rId5" cstate="print"/>
              <a:srcRect/>
              <a:stretch>
                <a:fillRect/>
              </a:stretch>
            </p:blipFill>
            <p:spPr bwMode="auto">
              <a:xfrm>
                <a:off x="3446" y="2128"/>
                <a:ext cx="39" cy="5"/>
              </a:xfrm>
              <a:prstGeom prst="rect">
                <a:avLst/>
              </a:prstGeom>
              <a:noFill/>
              <a:ln w="9525">
                <a:noFill/>
                <a:miter lim="800000"/>
                <a:headEnd/>
                <a:tailEnd/>
              </a:ln>
            </p:spPr>
          </p:pic>
          <p:pic>
            <p:nvPicPr>
              <p:cNvPr id="22908" name="Picture 380"/>
              <p:cNvPicPr>
                <a:picLocks noChangeAspect="1" noChangeArrowheads="1"/>
              </p:cNvPicPr>
              <p:nvPr/>
            </p:nvPicPr>
            <p:blipFill>
              <a:blip r:embed="rId5" cstate="print"/>
              <a:srcRect/>
              <a:stretch>
                <a:fillRect/>
              </a:stretch>
            </p:blipFill>
            <p:spPr bwMode="auto">
              <a:xfrm>
                <a:off x="3485" y="2128"/>
                <a:ext cx="38" cy="5"/>
              </a:xfrm>
              <a:prstGeom prst="rect">
                <a:avLst/>
              </a:prstGeom>
              <a:noFill/>
              <a:ln w="9525">
                <a:noFill/>
                <a:miter lim="800000"/>
                <a:headEnd/>
                <a:tailEnd/>
              </a:ln>
            </p:spPr>
          </p:pic>
          <p:pic>
            <p:nvPicPr>
              <p:cNvPr id="22909" name="Picture 381"/>
              <p:cNvPicPr>
                <a:picLocks noChangeAspect="1" noChangeArrowheads="1"/>
              </p:cNvPicPr>
              <p:nvPr/>
            </p:nvPicPr>
            <p:blipFill>
              <a:blip r:embed="rId5" cstate="print"/>
              <a:srcRect/>
              <a:stretch>
                <a:fillRect/>
              </a:stretch>
            </p:blipFill>
            <p:spPr bwMode="auto">
              <a:xfrm>
                <a:off x="3523" y="2128"/>
                <a:ext cx="38" cy="5"/>
              </a:xfrm>
              <a:prstGeom prst="rect">
                <a:avLst/>
              </a:prstGeom>
              <a:noFill/>
              <a:ln w="9525">
                <a:noFill/>
                <a:miter lim="800000"/>
                <a:headEnd/>
                <a:tailEnd/>
              </a:ln>
            </p:spPr>
          </p:pic>
          <p:pic>
            <p:nvPicPr>
              <p:cNvPr id="22910" name="Picture 382"/>
              <p:cNvPicPr>
                <a:picLocks noChangeAspect="1" noChangeArrowheads="1"/>
              </p:cNvPicPr>
              <p:nvPr/>
            </p:nvPicPr>
            <p:blipFill>
              <a:blip r:embed="rId5" cstate="print"/>
              <a:srcRect/>
              <a:stretch>
                <a:fillRect/>
              </a:stretch>
            </p:blipFill>
            <p:spPr bwMode="auto">
              <a:xfrm>
                <a:off x="3561" y="2128"/>
                <a:ext cx="39" cy="5"/>
              </a:xfrm>
              <a:prstGeom prst="rect">
                <a:avLst/>
              </a:prstGeom>
              <a:noFill/>
              <a:ln w="9525">
                <a:noFill/>
                <a:miter lim="800000"/>
                <a:headEnd/>
                <a:tailEnd/>
              </a:ln>
            </p:spPr>
          </p:pic>
          <p:pic>
            <p:nvPicPr>
              <p:cNvPr id="22911" name="Picture 383"/>
              <p:cNvPicPr>
                <a:picLocks noChangeAspect="1" noChangeArrowheads="1"/>
              </p:cNvPicPr>
              <p:nvPr/>
            </p:nvPicPr>
            <p:blipFill>
              <a:blip r:embed="rId5" cstate="print"/>
              <a:srcRect/>
              <a:stretch>
                <a:fillRect/>
              </a:stretch>
            </p:blipFill>
            <p:spPr bwMode="auto">
              <a:xfrm>
                <a:off x="3600" y="2128"/>
                <a:ext cx="38" cy="5"/>
              </a:xfrm>
              <a:prstGeom prst="rect">
                <a:avLst/>
              </a:prstGeom>
              <a:noFill/>
              <a:ln w="9525">
                <a:noFill/>
                <a:miter lim="800000"/>
                <a:headEnd/>
                <a:tailEnd/>
              </a:ln>
            </p:spPr>
          </p:pic>
          <p:pic>
            <p:nvPicPr>
              <p:cNvPr id="22912" name="Picture 384"/>
              <p:cNvPicPr>
                <a:picLocks noChangeAspect="1" noChangeArrowheads="1"/>
              </p:cNvPicPr>
              <p:nvPr/>
            </p:nvPicPr>
            <p:blipFill>
              <a:blip r:embed="rId5" cstate="print"/>
              <a:srcRect/>
              <a:stretch>
                <a:fillRect/>
              </a:stretch>
            </p:blipFill>
            <p:spPr bwMode="auto">
              <a:xfrm>
                <a:off x="3638" y="2128"/>
                <a:ext cx="38" cy="5"/>
              </a:xfrm>
              <a:prstGeom prst="rect">
                <a:avLst/>
              </a:prstGeom>
              <a:noFill/>
              <a:ln w="9525">
                <a:noFill/>
                <a:miter lim="800000"/>
                <a:headEnd/>
                <a:tailEnd/>
              </a:ln>
            </p:spPr>
          </p:pic>
          <p:pic>
            <p:nvPicPr>
              <p:cNvPr id="22913" name="Picture 385"/>
              <p:cNvPicPr>
                <a:picLocks noChangeAspect="1" noChangeArrowheads="1"/>
              </p:cNvPicPr>
              <p:nvPr/>
            </p:nvPicPr>
            <p:blipFill>
              <a:blip r:embed="rId5" cstate="print"/>
              <a:srcRect/>
              <a:stretch>
                <a:fillRect/>
              </a:stretch>
            </p:blipFill>
            <p:spPr bwMode="auto">
              <a:xfrm>
                <a:off x="3676" y="2128"/>
                <a:ext cx="39" cy="5"/>
              </a:xfrm>
              <a:prstGeom prst="rect">
                <a:avLst/>
              </a:prstGeom>
              <a:noFill/>
              <a:ln w="9525">
                <a:noFill/>
                <a:miter lim="800000"/>
                <a:headEnd/>
                <a:tailEnd/>
              </a:ln>
            </p:spPr>
          </p:pic>
          <p:pic>
            <p:nvPicPr>
              <p:cNvPr id="22914" name="Picture 386"/>
              <p:cNvPicPr>
                <a:picLocks noChangeAspect="1" noChangeArrowheads="1"/>
              </p:cNvPicPr>
              <p:nvPr/>
            </p:nvPicPr>
            <p:blipFill>
              <a:blip r:embed="rId5" cstate="print"/>
              <a:srcRect/>
              <a:stretch>
                <a:fillRect/>
              </a:stretch>
            </p:blipFill>
            <p:spPr bwMode="auto">
              <a:xfrm>
                <a:off x="3715" y="2128"/>
                <a:ext cx="38" cy="5"/>
              </a:xfrm>
              <a:prstGeom prst="rect">
                <a:avLst/>
              </a:prstGeom>
              <a:noFill/>
              <a:ln w="9525">
                <a:noFill/>
                <a:miter lim="800000"/>
                <a:headEnd/>
                <a:tailEnd/>
              </a:ln>
            </p:spPr>
          </p:pic>
          <p:pic>
            <p:nvPicPr>
              <p:cNvPr id="22915" name="Picture 387"/>
              <p:cNvPicPr>
                <a:picLocks noChangeAspect="1" noChangeArrowheads="1"/>
              </p:cNvPicPr>
              <p:nvPr/>
            </p:nvPicPr>
            <p:blipFill>
              <a:blip r:embed="rId5" cstate="print"/>
              <a:srcRect/>
              <a:stretch>
                <a:fillRect/>
              </a:stretch>
            </p:blipFill>
            <p:spPr bwMode="auto">
              <a:xfrm>
                <a:off x="3753" y="2128"/>
                <a:ext cx="38" cy="5"/>
              </a:xfrm>
              <a:prstGeom prst="rect">
                <a:avLst/>
              </a:prstGeom>
              <a:noFill/>
              <a:ln w="9525">
                <a:noFill/>
                <a:miter lim="800000"/>
                <a:headEnd/>
                <a:tailEnd/>
              </a:ln>
            </p:spPr>
          </p:pic>
          <p:pic>
            <p:nvPicPr>
              <p:cNvPr id="22916" name="Picture 388"/>
              <p:cNvPicPr>
                <a:picLocks noChangeAspect="1" noChangeArrowheads="1"/>
              </p:cNvPicPr>
              <p:nvPr/>
            </p:nvPicPr>
            <p:blipFill>
              <a:blip r:embed="rId5" cstate="print"/>
              <a:srcRect/>
              <a:stretch>
                <a:fillRect/>
              </a:stretch>
            </p:blipFill>
            <p:spPr bwMode="auto">
              <a:xfrm>
                <a:off x="3791" y="2128"/>
                <a:ext cx="39" cy="5"/>
              </a:xfrm>
              <a:prstGeom prst="rect">
                <a:avLst/>
              </a:prstGeom>
              <a:noFill/>
              <a:ln w="9525">
                <a:noFill/>
                <a:miter lim="800000"/>
                <a:headEnd/>
                <a:tailEnd/>
              </a:ln>
            </p:spPr>
          </p:pic>
          <p:pic>
            <p:nvPicPr>
              <p:cNvPr id="22917" name="Picture 389"/>
              <p:cNvPicPr>
                <a:picLocks noChangeAspect="1" noChangeArrowheads="1"/>
              </p:cNvPicPr>
              <p:nvPr/>
            </p:nvPicPr>
            <p:blipFill>
              <a:blip r:embed="rId5" cstate="print"/>
              <a:srcRect/>
              <a:stretch>
                <a:fillRect/>
              </a:stretch>
            </p:blipFill>
            <p:spPr bwMode="auto">
              <a:xfrm>
                <a:off x="3830" y="2128"/>
                <a:ext cx="38" cy="5"/>
              </a:xfrm>
              <a:prstGeom prst="rect">
                <a:avLst/>
              </a:prstGeom>
              <a:noFill/>
              <a:ln w="9525">
                <a:noFill/>
                <a:miter lim="800000"/>
                <a:headEnd/>
                <a:tailEnd/>
              </a:ln>
            </p:spPr>
          </p:pic>
          <p:pic>
            <p:nvPicPr>
              <p:cNvPr id="22918" name="Picture 390"/>
              <p:cNvPicPr>
                <a:picLocks noChangeAspect="1" noChangeArrowheads="1"/>
              </p:cNvPicPr>
              <p:nvPr/>
            </p:nvPicPr>
            <p:blipFill>
              <a:blip r:embed="rId5" cstate="print"/>
              <a:srcRect/>
              <a:stretch>
                <a:fillRect/>
              </a:stretch>
            </p:blipFill>
            <p:spPr bwMode="auto">
              <a:xfrm>
                <a:off x="3868" y="2128"/>
                <a:ext cx="38" cy="5"/>
              </a:xfrm>
              <a:prstGeom prst="rect">
                <a:avLst/>
              </a:prstGeom>
              <a:noFill/>
              <a:ln w="9525">
                <a:noFill/>
                <a:miter lim="800000"/>
                <a:headEnd/>
                <a:tailEnd/>
              </a:ln>
            </p:spPr>
          </p:pic>
          <p:pic>
            <p:nvPicPr>
              <p:cNvPr id="22919" name="Picture 391"/>
              <p:cNvPicPr>
                <a:picLocks noChangeAspect="1" noChangeArrowheads="1"/>
              </p:cNvPicPr>
              <p:nvPr/>
            </p:nvPicPr>
            <p:blipFill>
              <a:blip r:embed="rId5" cstate="print"/>
              <a:srcRect/>
              <a:stretch>
                <a:fillRect/>
              </a:stretch>
            </p:blipFill>
            <p:spPr bwMode="auto">
              <a:xfrm>
                <a:off x="3906" y="2128"/>
                <a:ext cx="39" cy="5"/>
              </a:xfrm>
              <a:prstGeom prst="rect">
                <a:avLst/>
              </a:prstGeom>
              <a:noFill/>
              <a:ln w="9525">
                <a:noFill/>
                <a:miter lim="800000"/>
                <a:headEnd/>
                <a:tailEnd/>
              </a:ln>
            </p:spPr>
          </p:pic>
          <p:pic>
            <p:nvPicPr>
              <p:cNvPr id="22920" name="Picture 392"/>
              <p:cNvPicPr>
                <a:picLocks noChangeAspect="1" noChangeArrowheads="1"/>
              </p:cNvPicPr>
              <p:nvPr/>
            </p:nvPicPr>
            <p:blipFill>
              <a:blip r:embed="rId5" cstate="print"/>
              <a:srcRect/>
              <a:stretch>
                <a:fillRect/>
              </a:stretch>
            </p:blipFill>
            <p:spPr bwMode="auto">
              <a:xfrm>
                <a:off x="3945" y="2128"/>
                <a:ext cx="38" cy="5"/>
              </a:xfrm>
              <a:prstGeom prst="rect">
                <a:avLst/>
              </a:prstGeom>
              <a:noFill/>
              <a:ln w="9525">
                <a:noFill/>
                <a:miter lim="800000"/>
                <a:headEnd/>
                <a:tailEnd/>
              </a:ln>
            </p:spPr>
          </p:pic>
          <p:pic>
            <p:nvPicPr>
              <p:cNvPr id="22921" name="Picture 393"/>
              <p:cNvPicPr>
                <a:picLocks noChangeAspect="1" noChangeArrowheads="1"/>
              </p:cNvPicPr>
              <p:nvPr/>
            </p:nvPicPr>
            <p:blipFill>
              <a:blip r:embed="rId5" cstate="print"/>
              <a:srcRect/>
              <a:stretch>
                <a:fillRect/>
              </a:stretch>
            </p:blipFill>
            <p:spPr bwMode="auto">
              <a:xfrm>
                <a:off x="3983" y="2128"/>
                <a:ext cx="38" cy="5"/>
              </a:xfrm>
              <a:prstGeom prst="rect">
                <a:avLst/>
              </a:prstGeom>
              <a:noFill/>
              <a:ln w="9525">
                <a:noFill/>
                <a:miter lim="800000"/>
                <a:headEnd/>
                <a:tailEnd/>
              </a:ln>
            </p:spPr>
          </p:pic>
          <p:pic>
            <p:nvPicPr>
              <p:cNvPr id="22922" name="Picture 394"/>
              <p:cNvPicPr>
                <a:picLocks noChangeAspect="1" noChangeArrowheads="1"/>
              </p:cNvPicPr>
              <p:nvPr/>
            </p:nvPicPr>
            <p:blipFill>
              <a:blip r:embed="rId5" cstate="print"/>
              <a:srcRect/>
              <a:stretch>
                <a:fillRect/>
              </a:stretch>
            </p:blipFill>
            <p:spPr bwMode="auto">
              <a:xfrm>
                <a:off x="4021" y="2128"/>
                <a:ext cx="39" cy="5"/>
              </a:xfrm>
              <a:prstGeom prst="rect">
                <a:avLst/>
              </a:prstGeom>
              <a:noFill/>
              <a:ln w="9525">
                <a:noFill/>
                <a:miter lim="800000"/>
                <a:headEnd/>
                <a:tailEnd/>
              </a:ln>
            </p:spPr>
          </p:pic>
          <p:pic>
            <p:nvPicPr>
              <p:cNvPr id="22923" name="Picture 395"/>
              <p:cNvPicPr>
                <a:picLocks noChangeAspect="1" noChangeArrowheads="1"/>
              </p:cNvPicPr>
              <p:nvPr/>
            </p:nvPicPr>
            <p:blipFill>
              <a:blip r:embed="rId5" cstate="print"/>
              <a:srcRect/>
              <a:stretch>
                <a:fillRect/>
              </a:stretch>
            </p:blipFill>
            <p:spPr bwMode="auto">
              <a:xfrm>
                <a:off x="4060" y="2128"/>
                <a:ext cx="38" cy="5"/>
              </a:xfrm>
              <a:prstGeom prst="rect">
                <a:avLst/>
              </a:prstGeom>
              <a:noFill/>
              <a:ln w="9525">
                <a:noFill/>
                <a:miter lim="800000"/>
                <a:headEnd/>
                <a:tailEnd/>
              </a:ln>
            </p:spPr>
          </p:pic>
          <p:pic>
            <p:nvPicPr>
              <p:cNvPr id="22924" name="Picture 396"/>
              <p:cNvPicPr>
                <a:picLocks noChangeAspect="1" noChangeArrowheads="1"/>
              </p:cNvPicPr>
              <p:nvPr/>
            </p:nvPicPr>
            <p:blipFill>
              <a:blip r:embed="rId5" cstate="print"/>
              <a:srcRect/>
              <a:stretch>
                <a:fillRect/>
              </a:stretch>
            </p:blipFill>
            <p:spPr bwMode="auto">
              <a:xfrm>
                <a:off x="4098" y="2128"/>
                <a:ext cx="38" cy="5"/>
              </a:xfrm>
              <a:prstGeom prst="rect">
                <a:avLst/>
              </a:prstGeom>
              <a:noFill/>
              <a:ln w="9525">
                <a:noFill/>
                <a:miter lim="800000"/>
                <a:headEnd/>
                <a:tailEnd/>
              </a:ln>
            </p:spPr>
          </p:pic>
          <p:pic>
            <p:nvPicPr>
              <p:cNvPr id="22925" name="Picture 397"/>
              <p:cNvPicPr>
                <a:picLocks noChangeAspect="1" noChangeArrowheads="1"/>
              </p:cNvPicPr>
              <p:nvPr/>
            </p:nvPicPr>
            <p:blipFill>
              <a:blip r:embed="rId5" cstate="print"/>
              <a:srcRect/>
              <a:stretch>
                <a:fillRect/>
              </a:stretch>
            </p:blipFill>
            <p:spPr bwMode="auto">
              <a:xfrm>
                <a:off x="4136" y="2128"/>
                <a:ext cx="39" cy="5"/>
              </a:xfrm>
              <a:prstGeom prst="rect">
                <a:avLst/>
              </a:prstGeom>
              <a:noFill/>
              <a:ln w="9525">
                <a:noFill/>
                <a:miter lim="800000"/>
                <a:headEnd/>
                <a:tailEnd/>
              </a:ln>
            </p:spPr>
          </p:pic>
          <p:pic>
            <p:nvPicPr>
              <p:cNvPr id="22926" name="Picture 398"/>
              <p:cNvPicPr>
                <a:picLocks noChangeAspect="1" noChangeArrowheads="1"/>
              </p:cNvPicPr>
              <p:nvPr/>
            </p:nvPicPr>
            <p:blipFill>
              <a:blip r:embed="rId5" cstate="print"/>
              <a:srcRect/>
              <a:stretch>
                <a:fillRect/>
              </a:stretch>
            </p:blipFill>
            <p:spPr bwMode="auto">
              <a:xfrm>
                <a:off x="4175" y="2128"/>
                <a:ext cx="38" cy="5"/>
              </a:xfrm>
              <a:prstGeom prst="rect">
                <a:avLst/>
              </a:prstGeom>
              <a:noFill/>
              <a:ln w="9525">
                <a:noFill/>
                <a:miter lim="800000"/>
                <a:headEnd/>
                <a:tailEnd/>
              </a:ln>
            </p:spPr>
          </p:pic>
          <p:pic>
            <p:nvPicPr>
              <p:cNvPr id="22927" name="Picture 399"/>
              <p:cNvPicPr>
                <a:picLocks noChangeAspect="1" noChangeArrowheads="1"/>
              </p:cNvPicPr>
              <p:nvPr/>
            </p:nvPicPr>
            <p:blipFill>
              <a:blip r:embed="rId5" cstate="print"/>
              <a:srcRect/>
              <a:stretch>
                <a:fillRect/>
              </a:stretch>
            </p:blipFill>
            <p:spPr bwMode="auto">
              <a:xfrm>
                <a:off x="4213" y="2128"/>
                <a:ext cx="38" cy="5"/>
              </a:xfrm>
              <a:prstGeom prst="rect">
                <a:avLst/>
              </a:prstGeom>
              <a:noFill/>
              <a:ln w="9525">
                <a:noFill/>
                <a:miter lim="800000"/>
                <a:headEnd/>
                <a:tailEnd/>
              </a:ln>
            </p:spPr>
          </p:pic>
          <p:pic>
            <p:nvPicPr>
              <p:cNvPr id="22928" name="Picture 400"/>
              <p:cNvPicPr>
                <a:picLocks noChangeAspect="1" noChangeArrowheads="1"/>
              </p:cNvPicPr>
              <p:nvPr/>
            </p:nvPicPr>
            <p:blipFill>
              <a:blip r:embed="rId5" cstate="print"/>
              <a:srcRect/>
              <a:stretch>
                <a:fillRect/>
              </a:stretch>
            </p:blipFill>
            <p:spPr bwMode="auto">
              <a:xfrm>
                <a:off x="4251" y="2128"/>
                <a:ext cx="39" cy="5"/>
              </a:xfrm>
              <a:prstGeom prst="rect">
                <a:avLst/>
              </a:prstGeom>
              <a:noFill/>
              <a:ln w="9525">
                <a:noFill/>
                <a:miter lim="800000"/>
                <a:headEnd/>
                <a:tailEnd/>
              </a:ln>
            </p:spPr>
          </p:pic>
          <p:pic>
            <p:nvPicPr>
              <p:cNvPr id="22929" name="Picture 401"/>
              <p:cNvPicPr>
                <a:picLocks noChangeAspect="1" noChangeArrowheads="1"/>
              </p:cNvPicPr>
              <p:nvPr/>
            </p:nvPicPr>
            <p:blipFill>
              <a:blip r:embed="rId5" cstate="print"/>
              <a:srcRect/>
              <a:stretch>
                <a:fillRect/>
              </a:stretch>
            </p:blipFill>
            <p:spPr bwMode="auto">
              <a:xfrm>
                <a:off x="4290" y="2128"/>
                <a:ext cx="38" cy="5"/>
              </a:xfrm>
              <a:prstGeom prst="rect">
                <a:avLst/>
              </a:prstGeom>
              <a:noFill/>
              <a:ln w="9525">
                <a:noFill/>
                <a:miter lim="800000"/>
                <a:headEnd/>
                <a:tailEnd/>
              </a:ln>
            </p:spPr>
          </p:pic>
          <p:pic>
            <p:nvPicPr>
              <p:cNvPr id="22930" name="Picture 402"/>
              <p:cNvPicPr>
                <a:picLocks noChangeAspect="1" noChangeArrowheads="1"/>
              </p:cNvPicPr>
              <p:nvPr/>
            </p:nvPicPr>
            <p:blipFill>
              <a:blip r:embed="rId5" cstate="print"/>
              <a:srcRect/>
              <a:stretch>
                <a:fillRect/>
              </a:stretch>
            </p:blipFill>
            <p:spPr bwMode="auto">
              <a:xfrm>
                <a:off x="4328" y="2128"/>
                <a:ext cx="38" cy="5"/>
              </a:xfrm>
              <a:prstGeom prst="rect">
                <a:avLst/>
              </a:prstGeom>
              <a:noFill/>
              <a:ln w="9525">
                <a:noFill/>
                <a:miter lim="800000"/>
                <a:headEnd/>
                <a:tailEnd/>
              </a:ln>
            </p:spPr>
          </p:pic>
          <p:pic>
            <p:nvPicPr>
              <p:cNvPr id="22931" name="Picture 403"/>
              <p:cNvPicPr>
                <a:picLocks noChangeAspect="1" noChangeArrowheads="1"/>
              </p:cNvPicPr>
              <p:nvPr/>
            </p:nvPicPr>
            <p:blipFill>
              <a:blip r:embed="rId5" cstate="print"/>
              <a:srcRect/>
              <a:stretch>
                <a:fillRect/>
              </a:stretch>
            </p:blipFill>
            <p:spPr bwMode="auto">
              <a:xfrm>
                <a:off x="4366" y="2128"/>
                <a:ext cx="38" cy="5"/>
              </a:xfrm>
              <a:prstGeom prst="rect">
                <a:avLst/>
              </a:prstGeom>
              <a:noFill/>
              <a:ln w="9525">
                <a:noFill/>
                <a:miter lim="800000"/>
                <a:headEnd/>
                <a:tailEnd/>
              </a:ln>
            </p:spPr>
          </p:pic>
          <p:pic>
            <p:nvPicPr>
              <p:cNvPr id="22932" name="Picture 404"/>
              <p:cNvPicPr>
                <a:picLocks noChangeAspect="1" noChangeArrowheads="1"/>
              </p:cNvPicPr>
              <p:nvPr/>
            </p:nvPicPr>
            <p:blipFill>
              <a:blip r:embed="rId5" cstate="print"/>
              <a:srcRect/>
              <a:stretch>
                <a:fillRect/>
              </a:stretch>
            </p:blipFill>
            <p:spPr bwMode="auto">
              <a:xfrm>
                <a:off x="4404" y="2128"/>
                <a:ext cx="39" cy="5"/>
              </a:xfrm>
              <a:prstGeom prst="rect">
                <a:avLst/>
              </a:prstGeom>
              <a:noFill/>
              <a:ln w="9525">
                <a:noFill/>
                <a:miter lim="800000"/>
                <a:headEnd/>
                <a:tailEnd/>
              </a:ln>
            </p:spPr>
          </p:pic>
          <p:pic>
            <p:nvPicPr>
              <p:cNvPr id="22933" name="Picture 405"/>
              <p:cNvPicPr>
                <a:picLocks noChangeAspect="1" noChangeArrowheads="1"/>
              </p:cNvPicPr>
              <p:nvPr/>
            </p:nvPicPr>
            <p:blipFill>
              <a:blip r:embed="rId5" cstate="print"/>
              <a:srcRect/>
              <a:stretch>
                <a:fillRect/>
              </a:stretch>
            </p:blipFill>
            <p:spPr bwMode="auto">
              <a:xfrm>
                <a:off x="4443" y="2128"/>
                <a:ext cx="38" cy="5"/>
              </a:xfrm>
              <a:prstGeom prst="rect">
                <a:avLst/>
              </a:prstGeom>
              <a:noFill/>
              <a:ln w="9525">
                <a:noFill/>
                <a:miter lim="800000"/>
                <a:headEnd/>
                <a:tailEnd/>
              </a:ln>
            </p:spPr>
          </p:pic>
          <p:pic>
            <p:nvPicPr>
              <p:cNvPr id="22934" name="Picture 406"/>
              <p:cNvPicPr>
                <a:picLocks noChangeAspect="1" noChangeArrowheads="1"/>
              </p:cNvPicPr>
              <p:nvPr/>
            </p:nvPicPr>
            <p:blipFill>
              <a:blip r:embed="rId5" cstate="print"/>
              <a:srcRect/>
              <a:stretch>
                <a:fillRect/>
              </a:stretch>
            </p:blipFill>
            <p:spPr bwMode="auto">
              <a:xfrm>
                <a:off x="4481" y="2128"/>
                <a:ext cx="38" cy="5"/>
              </a:xfrm>
              <a:prstGeom prst="rect">
                <a:avLst/>
              </a:prstGeom>
              <a:noFill/>
              <a:ln w="9525">
                <a:noFill/>
                <a:miter lim="800000"/>
                <a:headEnd/>
                <a:tailEnd/>
              </a:ln>
            </p:spPr>
          </p:pic>
          <p:pic>
            <p:nvPicPr>
              <p:cNvPr id="22935" name="Picture 407"/>
              <p:cNvPicPr>
                <a:picLocks noChangeAspect="1" noChangeArrowheads="1"/>
              </p:cNvPicPr>
              <p:nvPr/>
            </p:nvPicPr>
            <p:blipFill>
              <a:blip r:embed="rId5" cstate="print"/>
              <a:srcRect/>
              <a:stretch>
                <a:fillRect/>
              </a:stretch>
            </p:blipFill>
            <p:spPr bwMode="auto">
              <a:xfrm>
                <a:off x="4519" y="2128"/>
                <a:ext cx="39" cy="5"/>
              </a:xfrm>
              <a:prstGeom prst="rect">
                <a:avLst/>
              </a:prstGeom>
              <a:noFill/>
              <a:ln w="9525">
                <a:noFill/>
                <a:miter lim="800000"/>
                <a:headEnd/>
                <a:tailEnd/>
              </a:ln>
            </p:spPr>
          </p:pic>
          <p:pic>
            <p:nvPicPr>
              <p:cNvPr id="22936" name="Picture 408"/>
              <p:cNvPicPr>
                <a:picLocks noChangeAspect="1" noChangeArrowheads="1"/>
              </p:cNvPicPr>
              <p:nvPr/>
            </p:nvPicPr>
            <p:blipFill>
              <a:blip r:embed="rId5" cstate="print"/>
              <a:srcRect/>
              <a:stretch>
                <a:fillRect/>
              </a:stretch>
            </p:blipFill>
            <p:spPr bwMode="auto">
              <a:xfrm>
                <a:off x="4558" y="2128"/>
                <a:ext cx="38" cy="5"/>
              </a:xfrm>
              <a:prstGeom prst="rect">
                <a:avLst/>
              </a:prstGeom>
              <a:noFill/>
              <a:ln w="9525">
                <a:noFill/>
                <a:miter lim="800000"/>
                <a:headEnd/>
                <a:tailEnd/>
              </a:ln>
            </p:spPr>
          </p:pic>
        </p:grpSp>
        <p:grpSp>
          <p:nvGrpSpPr>
            <p:cNvPr id="5" name="Group 610"/>
            <p:cNvGrpSpPr>
              <a:grpSpLocks/>
            </p:cNvGrpSpPr>
            <p:nvPr/>
          </p:nvGrpSpPr>
          <p:grpSpPr bwMode="auto">
            <a:xfrm>
              <a:off x="436" y="2128"/>
              <a:ext cx="4876" cy="964"/>
              <a:chOff x="436" y="2128"/>
              <a:chExt cx="4876" cy="964"/>
            </a:xfrm>
          </p:grpSpPr>
          <p:pic>
            <p:nvPicPr>
              <p:cNvPr id="22938" name="Picture 410"/>
              <p:cNvPicPr>
                <a:picLocks noChangeAspect="1" noChangeArrowheads="1"/>
              </p:cNvPicPr>
              <p:nvPr/>
            </p:nvPicPr>
            <p:blipFill>
              <a:blip r:embed="rId5" cstate="print"/>
              <a:srcRect/>
              <a:stretch>
                <a:fillRect/>
              </a:stretch>
            </p:blipFill>
            <p:spPr bwMode="auto">
              <a:xfrm>
                <a:off x="4596" y="2128"/>
                <a:ext cx="38" cy="5"/>
              </a:xfrm>
              <a:prstGeom prst="rect">
                <a:avLst/>
              </a:prstGeom>
              <a:noFill/>
              <a:ln w="9525">
                <a:noFill/>
                <a:miter lim="800000"/>
                <a:headEnd/>
                <a:tailEnd/>
              </a:ln>
            </p:spPr>
          </p:pic>
          <p:pic>
            <p:nvPicPr>
              <p:cNvPr id="22939" name="Picture 411"/>
              <p:cNvPicPr>
                <a:picLocks noChangeAspect="1" noChangeArrowheads="1"/>
              </p:cNvPicPr>
              <p:nvPr/>
            </p:nvPicPr>
            <p:blipFill>
              <a:blip r:embed="rId5" cstate="print"/>
              <a:srcRect/>
              <a:stretch>
                <a:fillRect/>
              </a:stretch>
            </p:blipFill>
            <p:spPr bwMode="auto">
              <a:xfrm>
                <a:off x="4634" y="2128"/>
                <a:ext cx="39" cy="5"/>
              </a:xfrm>
              <a:prstGeom prst="rect">
                <a:avLst/>
              </a:prstGeom>
              <a:noFill/>
              <a:ln w="9525">
                <a:noFill/>
                <a:miter lim="800000"/>
                <a:headEnd/>
                <a:tailEnd/>
              </a:ln>
            </p:spPr>
          </p:pic>
          <p:pic>
            <p:nvPicPr>
              <p:cNvPr id="22940" name="Picture 412"/>
              <p:cNvPicPr>
                <a:picLocks noChangeAspect="1" noChangeArrowheads="1"/>
              </p:cNvPicPr>
              <p:nvPr/>
            </p:nvPicPr>
            <p:blipFill>
              <a:blip r:embed="rId5" cstate="print"/>
              <a:srcRect/>
              <a:stretch>
                <a:fillRect/>
              </a:stretch>
            </p:blipFill>
            <p:spPr bwMode="auto">
              <a:xfrm>
                <a:off x="4673" y="2128"/>
                <a:ext cx="38" cy="5"/>
              </a:xfrm>
              <a:prstGeom prst="rect">
                <a:avLst/>
              </a:prstGeom>
              <a:noFill/>
              <a:ln w="9525">
                <a:noFill/>
                <a:miter lim="800000"/>
                <a:headEnd/>
                <a:tailEnd/>
              </a:ln>
            </p:spPr>
          </p:pic>
          <p:pic>
            <p:nvPicPr>
              <p:cNvPr id="22941" name="Picture 413"/>
              <p:cNvPicPr>
                <a:picLocks noChangeAspect="1" noChangeArrowheads="1"/>
              </p:cNvPicPr>
              <p:nvPr/>
            </p:nvPicPr>
            <p:blipFill>
              <a:blip r:embed="rId5" cstate="print"/>
              <a:srcRect/>
              <a:stretch>
                <a:fillRect/>
              </a:stretch>
            </p:blipFill>
            <p:spPr bwMode="auto">
              <a:xfrm>
                <a:off x="4711" y="2128"/>
                <a:ext cx="38" cy="5"/>
              </a:xfrm>
              <a:prstGeom prst="rect">
                <a:avLst/>
              </a:prstGeom>
              <a:noFill/>
              <a:ln w="9525">
                <a:noFill/>
                <a:miter lim="800000"/>
                <a:headEnd/>
                <a:tailEnd/>
              </a:ln>
            </p:spPr>
          </p:pic>
          <p:pic>
            <p:nvPicPr>
              <p:cNvPr id="22942" name="Picture 414"/>
              <p:cNvPicPr>
                <a:picLocks noChangeAspect="1" noChangeArrowheads="1"/>
              </p:cNvPicPr>
              <p:nvPr/>
            </p:nvPicPr>
            <p:blipFill>
              <a:blip r:embed="rId5" cstate="print"/>
              <a:srcRect/>
              <a:stretch>
                <a:fillRect/>
              </a:stretch>
            </p:blipFill>
            <p:spPr bwMode="auto">
              <a:xfrm>
                <a:off x="4749" y="2128"/>
                <a:ext cx="39" cy="5"/>
              </a:xfrm>
              <a:prstGeom prst="rect">
                <a:avLst/>
              </a:prstGeom>
              <a:noFill/>
              <a:ln w="9525">
                <a:noFill/>
                <a:miter lim="800000"/>
                <a:headEnd/>
                <a:tailEnd/>
              </a:ln>
            </p:spPr>
          </p:pic>
          <p:pic>
            <p:nvPicPr>
              <p:cNvPr id="22943" name="Picture 415"/>
              <p:cNvPicPr>
                <a:picLocks noChangeAspect="1" noChangeArrowheads="1"/>
              </p:cNvPicPr>
              <p:nvPr/>
            </p:nvPicPr>
            <p:blipFill>
              <a:blip r:embed="rId5" cstate="print"/>
              <a:srcRect/>
              <a:stretch>
                <a:fillRect/>
              </a:stretch>
            </p:blipFill>
            <p:spPr bwMode="auto">
              <a:xfrm>
                <a:off x="4788" y="2128"/>
                <a:ext cx="38" cy="5"/>
              </a:xfrm>
              <a:prstGeom prst="rect">
                <a:avLst/>
              </a:prstGeom>
              <a:noFill/>
              <a:ln w="9525">
                <a:noFill/>
                <a:miter lim="800000"/>
                <a:headEnd/>
                <a:tailEnd/>
              </a:ln>
            </p:spPr>
          </p:pic>
          <p:pic>
            <p:nvPicPr>
              <p:cNvPr id="22944" name="Picture 416"/>
              <p:cNvPicPr>
                <a:picLocks noChangeAspect="1" noChangeArrowheads="1"/>
              </p:cNvPicPr>
              <p:nvPr/>
            </p:nvPicPr>
            <p:blipFill>
              <a:blip r:embed="rId5" cstate="print"/>
              <a:srcRect/>
              <a:stretch>
                <a:fillRect/>
              </a:stretch>
            </p:blipFill>
            <p:spPr bwMode="auto">
              <a:xfrm>
                <a:off x="4826" y="2128"/>
                <a:ext cx="38" cy="5"/>
              </a:xfrm>
              <a:prstGeom prst="rect">
                <a:avLst/>
              </a:prstGeom>
              <a:noFill/>
              <a:ln w="9525">
                <a:noFill/>
                <a:miter lim="800000"/>
                <a:headEnd/>
                <a:tailEnd/>
              </a:ln>
            </p:spPr>
          </p:pic>
          <p:pic>
            <p:nvPicPr>
              <p:cNvPr id="22945" name="Picture 417"/>
              <p:cNvPicPr>
                <a:picLocks noChangeAspect="1" noChangeArrowheads="1"/>
              </p:cNvPicPr>
              <p:nvPr/>
            </p:nvPicPr>
            <p:blipFill>
              <a:blip r:embed="rId5" cstate="print"/>
              <a:srcRect/>
              <a:stretch>
                <a:fillRect/>
              </a:stretch>
            </p:blipFill>
            <p:spPr bwMode="auto">
              <a:xfrm>
                <a:off x="4864" y="2128"/>
                <a:ext cx="39" cy="5"/>
              </a:xfrm>
              <a:prstGeom prst="rect">
                <a:avLst/>
              </a:prstGeom>
              <a:noFill/>
              <a:ln w="9525">
                <a:noFill/>
                <a:miter lim="800000"/>
                <a:headEnd/>
                <a:tailEnd/>
              </a:ln>
            </p:spPr>
          </p:pic>
          <p:pic>
            <p:nvPicPr>
              <p:cNvPr id="22946" name="Picture 418"/>
              <p:cNvPicPr>
                <a:picLocks noChangeAspect="1" noChangeArrowheads="1"/>
              </p:cNvPicPr>
              <p:nvPr/>
            </p:nvPicPr>
            <p:blipFill>
              <a:blip r:embed="rId5" cstate="print"/>
              <a:srcRect/>
              <a:stretch>
                <a:fillRect/>
              </a:stretch>
            </p:blipFill>
            <p:spPr bwMode="auto">
              <a:xfrm>
                <a:off x="4903" y="2128"/>
                <a:ext cx="38" cy="5"/>
              </a:xfrm>
              <a:prstGeom prst="rect">
                <a:avLst/>
              </a:prstGeom>
              <a:noFill/>
              <a:ln w="9525">
                <a:noFill/>
                <a:miter lim="800000"/>
                <a:headEnd/>
                <a:tailEnd/>
              </a:ln>
            </p:spPr>
          </p:pic>
          <p:pic>
            <p:nvPicPr>
              <p:cNvPr id="22947" name="Picture 419"/>
              <p:cNvPicPr>
                <a:picLocks noChangeAspect="1" noChangeArrowheads="1"/>
              </p:cNvPicPr>
              <p:nvPr/>
            </p:nvPicPr>
            <p:blipFill>
              <a:blip r:embed="rId5" cstate="print"/>
              <a:srcRect/>
              <a:stretch>
                <a:fillRect/>
              </a:stretch>
            </p:blipFill>
            <p:spPr bwMode="auto">
              <a:xfrm>
                <a:off x="4941" y="2128"/>
                <a:ext cx="38" cy="5"/>
              </a:xfrm>
              <a:prstGeom prst="rect">
                <a:avLst/>
              </a:prstGeom>
              <a:noFill/>
              <a:ln w="9525">
                <a:noFill/>
                <a:miter lim="800000"/>
                <a:headEnd/>
                <a:tailEnd/>
              </a:ln>
            </p:spPr>
          </p:pic>
          <p:pic>
            <p:nvPicPr>
              <p:cNvPr id="22948" name="Picture 420"/>
              <p:cNvPicPr>
                <a:picLocks noChangeAspect="1" noChangeArrowheads="1"/>
              </p:cNvPicPr>
              <p:nvPr/>
            </p:nvPicPr>
            <p:blipFill>
              <a:blip r:embed="rId5" cstate="print"/>
              <a:srcRect/>
              <a:stretch>
                <a:fillRect/>
              </a:stretch>
            </p:blipFill>
            <p:spPr bwMode="auto">
              <a:xfrm>
                <a:off x="4979" y="2128"/>
                <a:ext cx="39" cy="5"/>
              </a:xfrm>
              <a:prstGeom prst="rect">
                <a:avLst/>
              </a:prstGeom>
              <a:noFill/>
              <a:ln w="9525">
                <a:noFill/>
                <a:miter lim="800000"/>
                <a:headEnd/>
                <a:tailEnd/>
              </a:ln>
            </p:spPr>
          </p:pic>
          <p:pic>
            <p:nvPicPr>
              <p:cNvPr id="22949" name="Picture 421"/>
              <p:cNvPicPr>
                <a:picLocks noChangeAspect="1" noChangeArrowheads="1"/>
              </p:cNvPicPr>
              <p:nvPr/>
            </p:nvPicPr>
            <p:blipFill>
              <a:blip r:embed="rId5" cstate="print"/>
              <a:srcRect/>
              <a:stretch>
                <a:fillRect/>
              </a:stretch>
            </p:blipFill>
            <p:spPr bwMode="auto">
              <a:xfrm>
                <a:off x="5018" y="2128"/>
                <a:ext cx="38" cy="5"/>
              </a:xfrm>
              <a:prstGeom prst="rect">
                <a:avLst/>
              </a:prstGeom>
              <a:noFill/>
              <a:ln w="9525">
                <a:noFill/>
                <a:miter lim="800000"/>
                <a:headEnd/>
                <a:tailEnd/>
              </a:ln>
            </p:spPr>
          </p:pic>
          <p:pic>
            <p:nvPicPr>
              <p:cNvPr id="22950" name="Picture 422"/>
              <p:cNvPicPr>
                <a:picLocks noChangeAspect="1" noChangeArrowheads="1"/>
              </p:cNvPicPr>
              <p:nvPr/>
            </p:nvPicPr>
            <p:blipFill>
              <a:blip r:embed="rId5" cstate="print"/>
              <a:srcRect/>
              <a:stretch>
                <a:fillRect/>
              </a:stretch>
            </p:blipFill>
            <p:spPr bwMode="auto">
              <a:xfrm>
                <a:off x="5056" y="2128"/>
                <a:ext cx="38" cy="5"/>
              </a:xfrm>
              <a:prstGeom prst="rect">
                <a:avLst/>
              </a:prstGeom>
              <a:noFill/>
              <a:ln w="9525">
                <a:noFill/>
                <a:miter lim="800000"/>
                <a:headEnd/>
                <a:tailEnd/>
              </a:ln>
            </p:spPr>
          </p:pic>
          <p:pic>
            <p:nvPicPr>
              <p:cNvPr id="22951" name="Picture 423"/>
              <p:cNvPicPr>
                <a:picLocks noChangeAspect="1" noChangeArrowheads="1"/>
              </p:cNvPicPr>
              <p:nvPr/>
            </p:nvPicPr>
            <p:blipFill>
              <a:blip r:embed="rId5" cstate="print"/>
              <a:srcRect/>
              <a:stretch>
                <a:fillRect/>
              </a:stretch>
            </p:blipFill>
            <p:spPr bwMode="auto">
              <a:xfrm>
                <a:off x="5094" y="2128"/>
                <a:ext cx="39" cy="5"/>
              </a:xfrm>
              <a:prstGeom prst="rect">
                <a:avLst/>
              </a:prstGeom>
              <a:noFill/>
              <a:ln w="9525">
                <a:noFill/>
                <a:miter lim="800000"/>
                <a:headEnd/>
                <a:tailEnd/>
              </a:ln>
            </p:spPr>
          </p:pic>
          <p:pic>
            <p:nvPicPr>
              <p:cNvPr id="22952" name="Picture 424"/>
              <p:cNvPicPr>
                <a:picLocks noChangeAspect="1" noChangeArrowheads="1"/>
              </p:cNvPicPr>
              <p:nvPr/>
            </p:nvPicPr>
            <p:blipFill>
              <a:blip r:embed="rId5" cstate="print"/>
              <a:srcRect/>
              <a:stretch>
                <a:fillRect/>
              </a:stretch>
            </p:blipFill>
            <p:spPr bwMode="auto">
              <a:xfrm>
                <a:off x="5133" y="2128"/>
                <a:ext cx="38" cy="5"/>
              </a:xfrm>
              <a:prstGeom prst="rect">
                <a:avLst/>
              </a:prstGeom>
              <a:noFill/>
              <a:ln w="9525">
                <a:noFill/>
                <a:miter lim="800000"/>
                <a:headEnd/>
                <a:tailEnd/>
              </a:ln>
            </p:spPr>
          </p:pic>
          <p:pic>
            <p:nvPicPr>
              <p:cNvPr id="22953" name="Picture 425"/>
              <p:cNvPicPr>
                <a:picLocks noChangeAspect="1" noChangeArrowheads="1"/>
              </p:cNvPicPr>
              <p:nvPr/>
            </p:nvPicPr>
            <p:blipFill>
              <a:blip r:embed="rId5" cstate="print"/>
              <a:srcRect/>
              <a:stretch>
                <a:fillRect/>
              </a:stretch>
            </p:blipFill>
            <p:spPr bwMode="auto">
              <a:xfrm>
                <a:off x="5171" y="2128"/>
                <a:ext cx="38" cy="5"/>
              </a:xfrm>
              <a:prstGeom prst="rect">
                <a:avLst/>
              </a:prstGeom>
              <a:noFill/>
              <a:ln w="9525">
                <a:noFill/>
                <a:miter lim="800000"/>
                <a:headEnd/>
                <a:tailEnd/>
              </a:ln>
            </p:spPr>
          </p:pic>
          <p:pic>
            <p:nvPicPr>
              <p:cNvPr id="22954" name="Picture 426"/>
              <p:cNvPicPr>
                <a:picLocks noChangeAspect="1" noChangeArrowheads="1"/>
              </p:cNvPicPr>
              <p:nvPr/>
            </p:nvPicPr>
            <p:blipFill>
              <a:blip r:embed="rId5" cstate="print"/>
              <a:srcRect/>
              <a:stretch>
                <a:fillRect/>
              </a:stretch>
            </p:blipFill>
            <p:spPr bwMode="auto">
              <a:xfrm>
                <a:off x="5209" y="2128"/>
                <a:ext cx="39" cy="5"/>
              </a:xfrm>
              <a:prstGeom prst="rect">
                <a:avLst/>
              </a:prstGeom>
              <a:noFill/>
              <a:ln w="9525">
                <a:noFill/>
                <a:miter lim="800000"/>
                <a:headEnd/>
                <a:tailEnd/>
              </a:ln>
            </p:spPr>
          </p:pic>
          <p:pic>
            <p:nvPicPr>
              <p:cNvPr id="22955" name="Picture 427"/>
              <p:cNvPicPr>
                <a:picLocks noChangeAspect="1" noChangeArrowheads="1"/>
              </p:cNvPicPr>
              <p:nvPr/>
            </p:nvPicPr>
            <p:blipFill>
              <a:blip r:embed="rId5" cstate="print"/>
              <a:srcRect/>
              <a:stretch>
                <a:fillRect/>
              </a:stretch>
            </p:blipFill>
            <p:spPr bwMode="auto">
              <a:xfrm>
                <a:off x="5248" y="2128"/>
                <a:ext cx="38" cy="5"/>
              </a:xfrm>
              <a:prstGeom prst="rect">
                <a:avLst/>
              </a:prstGeom>
              <a:noFill/>
              <a:ln w="9525">
                <a:noFill/>
                <a:miter lim="800000"/>
                <a:headEnd/>
                <a:tailEnd/>
              </a:ln>
            </p:spPr>
          </p:pic>
          <p:pic>
            <p:nvPicPr>
              <p:cNvPr id="22956" name="Picture 428"/>
              <p:cNvPicPr>
                <a:picLocks noChangeAspect="1" noChangeArrowheads="1"/>
              </p:cNvPicPr>
              <p:nvPr/>
            </p:nvPicPr>
            <p:blipFill>
              <a:blip r:embed="rId6" cstate="print"/>
              <a:srcRect/>
              <a:stretch>
                <a:fillRect/>
              </a:stretch>
            </p:blipFill>
            <p:spPr bwMode="auto">
              <a:xfrm>
                <a:off x="5286" y="2128"/>
                <a:ext cx="26" cy="5"/>
              </a:xfrm>
              <a:prstGeom prst="rect">
                <a:avLst/>
              </a:prstGeom>
              <a:noFill/>
              <a:ln w="9525">
                <a:noFill/>
                <a:miter lim="800000"/>
                <a:headEnd/>
                <a:tailEnd/>
              </a:ln>
            </p:spPr>
          </p:pic>
          <p:sp>
            <p:nvSpPr>
              <p:cNvPr id="22957" name="Rectangle 429"/>
              <p:cNvSpPr>
                <a:spLocks noChangeArrowheads="1"/>
              </p:cNvSpPr>
              <p:nvPr/>
            </p:nvSpPr>
            <p:spPr bwMode="auto">
              <a:xfrm>
                <a:off x="572" y="2317"/>
                <a:ext cx="180"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Arial" pitchFamily="34" charset="0"/>
                    <a:cs typeface="Arial" pitchFamily="34" charset="0"/>
                  </a:rPr>
                  <a:t>75</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958" name="Rectangle 430"/>
              <p:cNvSpPr>
                <a:spLocks noChangeArrowheads="1"/>
              </p:cNvSpPr>
              <p:nvPr/>
            </p:nvSpPr>
            <p:spPr bwMode="auto">
              <a:xfrm>
                <a:off x="972" y="2317"/>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959" name="Rectangle 431"/>
              <p:cNvSpPr>
                <a:spLocks noChangeArrowheads="1"/>
              </p:cNvSpPr>
              <p:nvPr/>
            </p:nvSpPr>
            <p:spPr bwMode="auto">
              <a:xfrm>
                <a:off x="3212" y="2317"/>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960" name="Rectangle 432"/>
              <p:cNvSpPr>
                <a:spLocks noChangeArrowheads="1"/>
              </p:cNvSpPr>
              <p:nvPr/>
            </p:nvSpPr>
            <p:spPr bwMode="auto">
              <a:xfrm>
                <a:off x="771" y="2506"/>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2961" name="Rectangle 433"/>
              <p:cNvSpPr>
                <a:spLocks noChangeArrowheads="1"/>
              </p:cNvSpPr>
              <p:nvPr/>
            </p:nvSpPr>
            <p:spPr bwMode="auto">
              <a:xfrm>
                <a:off x="3212" y="2506"/>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2962" name="Picture 434"/>
              <p:cNvPicPr>
                <a:picLocks noChangeAspect="1" noChangeArrowheads="1"/>
              </p:cNvPicPr>
              <p:nvPr/>
            </p:nvPicPr>
            <p:blipFill>
              <a:blip r:embed="rId2" cstate="print"/>
              <a:srcRect/>
              <a:stretch>
                <a:fillRect/>
              </a:stretch>
            </p:blipFill>
            <p:spPr bwMode="auto">
              <a:xfrm>
                <a:off x="436" y="2499"/>
                <a:ext cx="38" cy="4"/>
              </a:xfrm>
              <a:prstGeom prst="rect">
                <a:avLst/>
              </a:prstGeom>
              <a:noFill/>
              <a:ln w="9525">
                <a:noFill/>
                <a:miter lim="800000"/>
                <a:headEnd/>
                <a:tailEnd/>
              </a:ln>
            </p:spPr>
          </p:pic>
          <p:pic>
            <p:nvPicPr>
              <p:cNvPr id="22963" name="Picture 435"/>
              <p:cNvPicPr>
                <a:picLocks noChangeAspect="1" noChangeArrowheads="1"/>
              </p:cNvPicPr>
              <p:nvPr/>
            </p:nvPicPr>
            <p:blipFill>
              <a:blip r:embed="rId2" cstate="print"/>
              <a:srcRect/>
              <a:stretch>
                <a:fillRect/>
              </a:stretch>
            </p:blipFill>
            <p:spPr bwMode="auto">
              <a:xfrm>
                <a:off x="474" y="2499"/>
                <a:ext cx="38" cy="4"/>
              </a:xfrm>
              <a:prstGeom prst="rect">
                <a:avLst/>
              </a:prstGeom>
              <a:noFill/>
              <a:ln w="9525">
                <a:noFill/>
                <a:miter lim="800000"/>
                <a:headEnd/>
                <a:tailEnd/>
              </a:ln>
            </p:spPr>
          </p:pic>
          <p:pic>
            <p:nvPicPr>
              <p:cNvPr id="22964" name="Picture 436"/>
              <p:cNvPicPr>
                <a:picLocks noChangeAspect="1" noChangeArrowheads="1"/>
              </p:cNvPicPr>
              <p:nvPr/>
            </p:nvPicPr>
            <p:blipFill>
              <a:blip r:embed="rId2" cstate="print"/>
              <a:srcRect/>
              <a:stretch>
                <a:fillRect/>
              </a:stretch>
            </p:blipFill>
            <p:spPr bwMode="auto">
              <a:xfrm>
                <a:off x="512" y="2499"/>
                <a:ext cx="39" cy="4"/>
              </a:xfrm>
              <a:prstGeom prst="rect">
                <a:avLst/>
              </a:prstGeom>
              <a:noFill/>
              <a:ln w="9525">
                <a:noFill/>
                <a:miter lim="800000"/>
                <a:headEnd/>
                <a:tailEnd/>
              </a:ln>
            </p:spPr>
          </p:pic>
          <p:pic>
            <p:nvPicPr>
              <p:cNvPr id="22965" name="Picture 437"/>
              <p:cNvPicPr>
                <a:picLocks noChangeAspect="1" noChangeArrowheads="1"/>
              </p:cNvPicPr>
              <p:nvPr/>
            </p:nvPicPr>
            <p:blipFill>
              <a:blip r:embed="rId2" cstate="print"/>
              <a:srcRect/>
              <a:stretch>
                <a:fillRect/>
              </a:stretch>
            </p:blipFill>
            <p:spPr bwMode="auto">
              <a:xfrm>
                <a:off x="551" y="2499"/>
                <a:ext cx="38" cy="4"/>
              </a:xfrm>
              <a:prstGeom prst="rect">
                <a:avLst/>
              </a:prstGeom>
              <a:noFill/>
              <a:ln w="9525">
                <a:noFill/>
                <a:miter lim="800000"/>
                <a:headEnd/>
                <a:tailEnd/>
              </a:ln>
            </p:spPr>
          </p:pic>
          <p:pic>
            <p:nvPicPr>
              <p:cNvPr id="22966" name="Picture 438"/>
              <p:cNvPicPr>
                <a:picLocks noChangeAspect="1" noChangeArrowheads="1"/>
              </p:cNvPicPr>
              <p:nvPr/>
            </p:nvPicPr>
            <p:blipFill>
              <a:blip r:embed="rId2" cstate="print"/>
              <a:srcRect/>
              <a:stretch>
                <a:fillRect/>
              </a:stretch>
            </p:blipFill>
            <p:spPr bwMode="auto">
              <a:xfrm>
                <a:off x="589" y="2499"/>
                <a:ext cx="38" cy="4"/>
              </a:xfrm>
              <a:prstGeom prst="rect">
                <a:avLst/>
              </a:prstGeom>
              <a:noFill/>
              <a:ln w="9525">
                <a:noFill/>
                <a:miter lim="800000"/>
                <a:headEnd/>
                <a:tailEnd/>
              </a:ln>
            </p:spPr>
          </p:pic>
          <p:pic>
            <p:nvPicPr>
              <p:cNvPr id="22967" name="Picture 439"/>
              <p:cNvPicPr>
                <a:picLocks noChangeAspect="1" noChangeArrowheads="1"/>
              </p:cNvPicPr>
              <p:nvPr/>
            </p:nvPicPr>
            <p:blipFill>
              <a:blip r:embed="rId2" cstate="print"/>
              <a:srcRect/>
              <a:stretch>
                <a:fillRect/>
              </a:stretch>
            </p:blipFill>
            <p:spPr bwMode="auto">
              <a:xfrm>
                <a:off x="627" y="2499"/>
                <a:ext cx="39" cy="4"/>
              </a:xfrm>
              <a:prstGeom prst="rect">
                <a:avLst/>
              </a:prstGeom>
              <a:noFill/>
              <a:ln w="9525">
                <a:noFill/>
                <a:miter lim="800000"/>
                <a:headEnd/>
                <a:tailEnd/>
              </a:ln>
            </p:spPr>
          </p:pic>
          <p:pic>
            <p:nvPicPr>
              <p:cNvPr id="22968" name="Picture 440"/>
              <p:cNvPicPr>
                <a:picLocks noChangeAspect="1" noChangeArrowheads="1"/>
              </p:cNvPicPr>
              <p:nvPr/>
            </p:nvPicPr>
            <p:blipFill>
              <a:blip r:embed="rId2" cstate="print"/>
              <a:srcRect/>
              <a:stretch>
                <a:fillRect/>
              </a:stretch>
            </p:blipFill>
            <p:spPr bwMode="auto">
              <a:xfrm>
                <a:off x="666" y="2499"/>
                <a:ext cx="38" cy="4"/>
              </a:xfrm>
              <a:prstGeom prst="rect">
                <a:avLst/>
              </a:prstGeom>
              <a:noFill/>
              <a:ln w="9525">
                <a:noFill/>
                <a:miter lim="800000"/>
                <a:headEnd/>
                <a:tailEnd/>
              </a:ln>
            </p:spPr>
          </p:pic>
          <p:pic>
            <p:nvPicPr>
              <p:cNvPr id="22969" name="Picture 441"/>
              <p:cNvPicPr>
                <a:picLocks noChangeAspect="1" noChangeArrowheads="1"/>
              </p:cNvPicPr>
              <p:nvPr/>
            </p:nvPicPr>
            <p:blipFill>
              <a:blip r:embed="rId2" cstate="print"/>
              <a:srcRect/>
              <a:stretch>
                <a:fillRect/>
              </a:stretch>
            </p:blipFill>
            <p:spPr bwMode="auto">
              <a:xfrm>
                <a:off x="704" y="2499"/>
                <a:ext cx="38" cy="4"/>
              </a:xfrm>
              <a:prstGeom prst="rect">
                <a:avLst/>
              </a:prstGeom>
              <a:noFill/>
              <a:ln w="9525">
                <a:noFill/>
                <a:miter lim="800000"/>
                <a:headEnd/>
                <a:tailEnd/>
              </a:ln>
            </p:spPr>
          </p:pic>
          <p:pic>
            <p:nvPicPr>
              <p:cNvPr id="22970" name="Picture 442"/>
              <p:cNvPicPr>
                <a:picLocks noChangeAspect="1" noChangeArrowheads="1"/>
              </p:cNvPicPr>
              <p:nvPr/>
            </p:nvPicPr>
            <p:blipFill>
              <a:blip r:embed="rId2" cstate="print"/>
              <a:srcRect/>
              <a:stretch>
                <a:fillRect/>
              </a:stretch>
            </p:blipFill>
            <p:spPr bwMode="auto">
              <a:xfrm>
                <a:off x="742" y="2499"/>
                <a:ext cx="39" cy="4"/>
              </a:xfrm>
              <a:prstGeom prst="rect">
                <a:avLst/>
              </a:prstGeom>
              <a:noFill/>
              <a:ln w="9525">
                <a:noFill/>
                <a:miter lim="800000"/>
                <a:headEnd/>
                <a:tailEnd/>
              </a:ln>
            </p:spPr>
          </p:pic>
          <p:pic>
            <p:nvPicPr>
              <p:cNvPr id="22971" name="Picture 443"/>
              <p:cNvPicPr>
                <a:picLocks noChangeAspect="1" noChangeArrowheads="1"/>
              </p:cNvPicPr>
              <p:nvPr/>
            </p:nvPicPr>
            <p:blipFill>
              <a:blip r:embed="rId2" cstate="print"/>
              <a:srcRect/>
              <a:stretch>
                <a:fillRect/>
              </a:stretch>
            </p:blipFill>
            <p:spPr bwMode="auto">
              <a:xfrm>
                <a:off x="781" y="2499"/>
                <a:ext cx="38" cy="4"/>
              </a:xfrm>
              <a:prstGeom prst="rect">
                <a:avLst/>
              </a:prstGeom>
              <a:noFill/>
              <a:ln w="9525">
                <a:noFill/>
                <a:miter lim="800000"/>
                <a:headEnd/>
                <a:tailEnd/>
              </a:ln>
            </p:spPr>
          </p:pic>
          <p:pic>
            <p:nvPicPr>
              <p:cNvPr id="22972" name="Picture 444"/>
              <p:cNvPicPr>
                <a:picLocks noChangeAspect="1" noChangeArrowheads="1"/>
              </p:cNvPicPr>
              <p:nvPr/>
            </p:nvPicPr>
            <p:blipFill>
              <a:blip r:embed="rId2" cstate="print"/>
              <a:srcRect/>
              <a:stretch>
                <a:fillRect/>
              </a:stretch>
            </p:blipFill>
            <p:spPr bwMode="auto">
              <a:xfrm>
                <a:off x="819" y="2499"/>
                <a:ext cx="38" cy="4"/>
              </a:xfrm>
              <a:prstGeom prst="rect">
                <a:avLst/>
              </a:prstGeom>
              <a:noFill/>
              <a:ln w="9525">
                <a:noFill/>
                <a:miter lim="800000"/>
                <a:headEnd/>
                <a:tailEnd/>
              </a:ln>
            </p:spPr>
          </p:pic>
          <p:pic>
            <p:nvPicPr>
              <p:cNvPr id="22973" name="Picture 445"/>
              <p:cNvPicPr>
                <a:picLocks noChangeAspect="1" noChangeArrowheads="1"/>
              </p:cNvPicPr>
              <p:nvPr/>
            </p:nvPicPr>
            <p:blipFill>
              <a:blip r:embed="rId2" cstate="print"/>
              <a:srcRect/>
              <a:stretch>
                <a:fillRect/>
              </a:stretch>
            </p:blipFill>
            <p:spPr bwMode="auto">
              <a:xfrm>
                <a:off x="857" y="2499"/>
                <a:ext cx="39" cy="4"/>
              </a:xfrm>
              <a:prstGeom prst="rect">
                <a:avLst/>
              </a:prstGeom>
              <a:noFill/>
              <a:ln w="9525">
                <a:noFill/>
                <a:miter lim="800000"/>
                <a:headEnd/>
                <a:tailEnd/>
              </a:ln>
            </p:spPr>
          </p:pic>
          <p:pic>
            <p:nvPicPr>
              <p:cNvPr id="22974" name="Picture 446"/>
              <p:cNvPicPr>
                <a:picLocks noChangeAspect="1" noChangeArrowheads="1"/>
              </p:cNvPicPr>
              <p:nvPr/>
            </p:nvPicPr>
            <p:blipFill>
              <a:blip r:embed="rId2" cstate="print"/>
              <a:srcRect/>
              <a:stretch>
                <a:fillRect/>
              </a:stretch>
            </p:blipFill>
            <p:spPr bwMode="auto">
              <a:xfrm>
                <a:off x="896" y="2499"/>
                <a:ext cx="38" cy="4"/>
              </a:xfrm>
              <a:prstGeom prst="rect">
                <a:avLst/>
              </a:prstGeom>
              <a:noFill/>
              <a:ln w="9525">
                <a:noFill/>
                <a:miter lim="800000"/>
                <a:headEnd/>
                <a:tailEnd/>
              </a:ln>
            </p:spPr>
          </p:pic>
          <p:pic>
            <p:nvPicPr>
              <p:cNvPr id="22975" name="Picture 447"/>
              <p:cNvPicPr>
                <a:picLocks noChangeAspect="1" noChangeArrowheads="1"/>
              </p:cNvPicPr>
              <p:nvPr/>
            </p:nvPicPr>
            <p:blipFill>
              <a:blip r:embed="rId2" cstate="print"/>
              <a:srcRect/>
              <a:stretch>
                <a:fillRect/>
              </a:stretch>
            </p:blipFill>
            <p:spPr bwMode="auto">
              <a:xfrm>
                <a:off x="934" y="2499"/>
                <a:ext cx="38" cy="4"/>
              </a:xfrm>
              <a:prstGeom prst="rect">
                <a:avLst/>
              </a:prstGeom>
              <a:noFill/>
              <a:ln w="9525">
                <a:noFill/>
                <a:miter lim="800000"/>
                <a:headEnd/>
                <a:tailEnd/>
              </a:ln>
            </p:spPr>
          </p:pic>
          <p:pic>
            <p:nvPicPr>
              <p:cNvPr id="22976" name="Picture 448"/>
              <p:cNvPicPr>
                <a:picLocks noChangeAspect="1" noChangeArrowheads="1"/>
              </p:cNvPicPr>
              <p:nvPr/>
            </p:nvPicPr>
            <p:blipFill>
              <a:blip r:embed="rId2" cstate="print"/>
              <a:srcRect/>
              <a:stretch>
                <a:fillRect/>
              </a:stretch>
            </p:blipFill>
            <p:spPr bwMode="auto">
              <a:xfrm>
                <a:off x="972" y="2499"/>
                <a:ext cx="39" cy="4"/>
              </a:xfrm>
              <a:prstGeom prst="rect">
                <a:avLst/>
              </a:prstGeom>
              <a:noFill/>
              <a:ln w="9525">
                <a:noFill/>
                <a:miter lim="800000"/>
                <a:headEnd/>
                <a:tailEnd/>
              </a:ln>
            </p:spPr>
          </p:pic>
          <p:pic>
            <p:nvPicPr>
              <p:cNvPr id="22977" name="Picture 449"/>
              <p:cNvPicPr>
                <a:picLocks noChangeAspect="1" noChangeArrowheads="1"/>
              </p:cNvPicPr>
              <p:nvPr/>
            </p:nvPicPr>
            <p:blipFill>
              <a:blip r:embed="rId2" cstate="print"/>
              <a:srcRect/>
              <a:stretch>
                <a:fillRect/>
              </a:stretch>
            </p:blipFill>
            <p:spPr bwMode="auto">
              <a:xfrm>
                <a:off x="1011" y="2499"/>
                <a:ext cx="38" cy="4"/>
              </a:xfrm>
              <a:prstGeom prst="rect">
                <a:avLst/>
              </a:prstGeom>
              <a:noFill/>
              <a:ln w="9525">
                <a:noFill/>
                <a:miter lim="800000"/>
                <a:headEnd/>
                <a:tailEnd/>
              </a:ln>
            </p:spPr>
          </p:pic>
          <p:pic>
            <p:nvPicPr>
              <p:cNvPr id="22978" name="Picture 450"/>
              <p:cNvPicPr>
                <a:picLocks noChangeAspect="1" noChangeArrowheads="1"/>
              </p:cNvPicPr>
              <p:nvPr/>
            </p:nvPicPr>
            <p:blipFill>
              <a:blip r:embed="rId2" cstate="print"/>
              <a:srcRect/>
              <a:stretch>
                <a:fillRect/>
              </a:stretch>
            </p:blipFill>
            <p:spPr bwMode="auto">
              <a:xfrm>
                <a:off x="1049" y="2499"/>
                <a:ext cx="38" cy="4"/>
              </a:xfrm>
              <a:prstGeom prst="rect">
                <a:avLst/>
              </a:prstGeom>
              <a:noFill/>
              <a:ln w="9525">
                <a:noFill/>
                <a:miter lim="800000"/>
                <a:headEnd/>
                <a:tailEnd/>
              </a:ln>
            </p:spPr>
          </p:pic>
          <p:pic>
            <p:nvPicPr>
              <p:cNvPr id="22979" name="Picture 451"/>
              <p:cNvPicPr>
                <a:picLocks noChangeAspect="1" noChangeArrowheads="1"/>
              </p:cNvPicPr>
              <p:nvPr/>
            </p:nvPicPr>
            <p:blipFill>
              <a:blip r:embed="rId3" cstate="print"/>
              <a:srcRect/>
              <a:stretch>
                <a:fillRect/>
              </a:stretch>
            </p:blipFill>
            <p:spPr bwMode="auto">
              <a:xfrm>
                <a:off x="1087" y="2499"/>
                <a:ext cx="17" cy="4"/>
              </a:xfrm>
              <a:prstGeom prst="rect">
                <a:avLst/>
              </a:prstGeom>
              <a:noFill/>
              <a:ln w="9525">
                <a:noFill/>
                <a:miter lim="800000"/>
                <a:headEnd/>
                <a:tailEnd/>
              </a:ln>
            </p:spPr>
          </p:pic>
          <p:pic>
            <p:nvPicPr>
              <p:cNvPr id="22980" name="Picture 452"/>
              <p:cNvPicPr>
                <a:picLocks noChangeAspect="1" noChangeArrowheads="1"/>
              </p:cNvPicPr>
              <p:nvPr/>
            </p:nvPicPr>
            <p:blipFill>
              <a:blip r:embed="rId4" cstate="print"/>
              <a:srcRect/>
              <a:stretch>
                <a:fillRect/>
              </a:stretch>
            </p:blipFill>
            <p:spPr bwMode="auto">
              <a:xfrm>
                <a:off x="1104" y="2499"/>
                <a:ext cx="5" cy="4"/>
              </a:xfrm>
              <a:prstGeom prst="rect">
                <a:avLst/>
              </a:prstGeom>
              <a:noFill/>
              <a:ln w="9525">
                <a:noFill/>
                <a:miter lim="800000"/>
                <a:headEnd/>
                <a:tailEnd/>
              </a:ln>
            </p:spPr>
          </p:pic>
          <p:pic>
            <p:nvPicPr>
              <p:cNvPr id="22981" name="Picture 453"/>
              <p:cNvPicPr>
                <a:picLocks noChangeAspect="1" noChangeArrowheads="1"/>
              </p:cNvPicPr>
              <p:nvPr/>
            </p:nvPicPr>
            <p:blipFill>
              <a:blip r:embed="rId5" cstate="print"/>
              <a:srcRect/>
              <a:stretch>
                <a:fillRect/>
              </a:stretch>
            </p:blipFill>
            <p:spPr bwMode="auto">
              <a:xfrm>
                <a:off x="1109" y="2499"/>
                <a:ext cx="38" cy="4"/>
              </a:xfrm>
              <a:prstGeom prst="rect">
                <a:avLst/>
              </a:prstGeom>
              <a:noFill/>
              <a:ln w="9525">
                <a:noFill/>
                <a:miter lim="800000"/>
                <a:headEnd/>
                <a:tailEnd/>
              </a:ln>
            </p:spPr>
          </p:pic>
          <p:pic>
            <p:nvPicPr>
              <p:cNvPr id="22982" name="Picture 454"/>
              <p:cNvPicPr>
                <a:picLocks noChangeAspect="1" noChangeArrowheads="1"/>
              </p:cNvPicPr>
              <p:nvPr/>
            </p:nvPicPr>
            <p:blipFill>
              <a:blip r:embed="rId5" cstate="print"/>
              <a:srcRect/>
              <a:stretch>
                <a:fillRect/>
              </a:stretch>
            </p:blipFill>
            <p:spPr bwMode="auto">
              <a:xfrm>
                <a:off x="1147" y="2499"/>
                <a:ext cx="38" cy="4"/>
              </a:xfrm>
              <a:prstGeom prst="rect">
                <a:avLst/>
              </a:prstGeom>
              <a:noFill/>
              <a:ln w="9525">
                <a:noFill/>
                <a:miter lim="800000"/>
                <a:headEnd/>
                <a:tailEnd/>
              </a:ln>
            </p:spPr>
          </p:pic>
          <p:pic>
            <p:nvPicPr>
              <p:cNvPr id="22983" name="Picture 455"/>
              <p:cNvPicPr>
                <a:picLocks noChangeAspect="1" noChangeArrowheads="1"/>
              </p:cNvPicPr>
              <p:nvPr/>
            </p:nvPicPr>
            <p:blipFill>
              <a:blip r:embed="rId5" cstate="print"/>
              <a:srcRect/>
              <a:stretch>
                <a:fillRect/>
              </a:stretch>
            </p:blipFill>
            <p:spPr bwMode="auto">
              <a:xfrm>
                <a:off x="1185" y="2499"/>
                <a:ext cx="39" cy="4"/>
              </a:xfrm>
              <a:prstGeom prst="rect">
                <a:avLst/>
              </a:prstGeom>
              <a:noFill/>
              <a:ln w="9525">
                <a:noFill/>
                <a:miter lim="800000"/>
                <a:headEnd/>
                <a:tailEnd/>
              </a:ln>
            </p:spPr>
          </p:pic>
          <p:pic>
            <p:nvPicPr>
              <p:cNvPr id="22984" name="Picture 456"/>
              <p:cNvPicPr>
                <a:picLocks noChangeAspect="1" noChangeArrowheads="1"/>
              </p:cNvPicPr>
              <p:nvPr/>
            </p:nvPicPr>
            <p:blipFill>
              <a:blip r:embed="rId5" cstate="print"/>
              <a:srcRect/>
              <a:stretch>
                <a:fillRect/>
              </a:stretch>
            </p:blipFill>
            <p:spPr bwMode="auto">
              <a:xfrm>
                <a:off x="1224" y="2499"/>
                <a:ext cx="38" cy="4"/>
              </a:xfrm>
              <a:prstGeom prst="rect">
                <a:avLst/>
              </a:prstGeom>
              <a:noFill/>
              <a:ln w="9525">
                <a:noFill/>
                <a:miter lim="800000"/>
                <a:headEnd/>
                <a:tailEnd/>
              </a:ln>
            </p:spPr>
          </p:pic>
          <p:pic>
            <p:nvPicPr>
              <p:cNvPr id="22985" name="Picture 457"/>
              <p:cNvPicPr>
                <a:picLocks noChangeAspect="1" noChangeArrowheads="1"/>
              </p:cNvPicPr>
              <p:nvPr/>
            </p:nvPicPr>
            <p:blipFill>
              <a:blip r:embed="rId5" cstate="print"/>
              <a:srcRect/>
              <a:stretch>
                <a:fillRect/>
              </a:stretch>
            </p:blipFill>
            <p:spPr bwMode="auto">
              <a:xfrm>
                <a:off x="1262" y="2499"/>
                <a:ext cx="38" cy="4"/>
              </a:xfrm>
              <a:prstGeom prst="rect">
                <a:avLst/>
              </a:prstGeom>
              <a:noFill/>
              <a:ln w="9525">
                <a:noFill/>
                <a:miter lim="800000"/>
                <a:headEnd/>
                <a:tailEnd/>
              </a:ln>
            </p:spPr>
          </p:pic>
          <p:pic>
            <p:nvPicPr>
              <p:cNvPr id="22986" name="Picture 458"/>
              <p:cNvPicPr>
                <a:picLocks noChangeAspect="1" noChangeArrowheads="1"/>
              </p:cNvPicPr>
              <p:nvPr/>
            </p:nvPicPr>
            <p:blipFill>
              <a:blip r:embed="rId5" cstate="print"/>
              <a:srcRect/>
              <a:stretch>
                <a:fillRect/>
              </a:stretch>
            </p:blipFill>
            <p:spPr bwMode="auto">
              <a:xfrm>
                <a:off x="1300" y="2499"/>
                <a:ext cx="39" cy="4"/>
              </a:xfrm>
              <a:prstGeom prst="rect">
                <a:avLst/>
              </a:prstGeom>
              <a:noFill/>
              <a:ln w="9525">
                <a:noFill/>
                <a:miter lim="800000"/>
                <a:headEnd/>
                <a:tailEnd/>
              </a:ln>
            </p:spPr>
          </p:pic>
          <p:pic>
            <p:nvPicPr>
              <p:cNvPr id="22987" name="Picture 459"/>
              <p:cNvPicPr>
                <a:picLocks noChangeAspect="1" noChangeArrowheads="1"/>
              </p:cNvPicPr>
              <p:nvPr/>
            </p:nvPicPr>
            <p:blipFill>
              <a:blip r:embed="rId5" cstate="print"/>
              <a:srcRect/>
              <a:stretch>
                <a:fillRect/>
              </a:stretch>
            </p:blipFill>
            <p:spPr bwMode="auto">
              <a:xfrm>
                <a:off x="1339" y="2499"/>
                <a:ext cx="38" cy="4"/>
              </a:xfrm>
              <a:prstGeom prst="rect">
                <a:avLst/>
              </a:prstGeom>
              <a:noFill/>
              <a:ln w="9525">
                <a:noFill/>
                <a:miter lim="800000"/>
                <a:headEnd/>
                <a:tailEnd/>
              </a:ln>
            </p:spPr>
          </p:pic>
          <p:pic>
            <p:nvPicPr>
              <p:cNvPr id="22988" name="Picture 460"/>
              <p:cNvPicPr>
                <a:picLocks noChangeAspect="1" noChangeArrowheads="1"/>
              </p:cNvPicPr>
              <p:nvPr/>
            </p:nvPicPr>
            <p:blipFill>
              <a:blip r:embed="rId5" cstate="print"/>
              <a:srcRect/>
              <a:stretch>
                <a:fillRect/>
              </a:stretch>
            </p:blipFill>
            <p:spPr bwMode="auto">
              <a:xfrm>
                <a:off x="1377" y="2499"/>
                <a:ext cx="38" cy="4"/>
              </a:xfrm>
              <a:prstGeom prst="rect">
                <a:avLst/>
              </a:prstGeom>
              <a:noFill/>
              <a:ln w="9525">
                <a:noFill/>
                <a:miter lim="800000"/>
                <a:headEnd/>
                <a:tailEnd/>
              </a:ln>
            </p:spPr>
          </p:pic>
          <p:pic>
            <p:nvPicPr>
              <p:cNvPr id="22989" name="Picture 461"/>
              <p:cNvPicPr>
                <a:picLocks noChangeAspect="1" noChangeArrowheads="1"/>
              </p:cNvPicPr>
              <p:nvPr/>
            </p:nvPicPr>
            <p:blipFill>
              <a:blip r:embed="rId5" cstate="print"/>
              <a:srcRect/>
              <a:stretch>
                <a:fillRect/>
              </a:stretch>
            </p:blipFill>
            <p:spPr bwMode="auto">
              <a:xfrm>
                <a:off x="1415" y="2499"/>
                <a:ext cx="39" cy="4"/>
              </a:xfrm>
              <a:prstGeom prst="rect">
                <a:avLst/>
              </a:prstGeom>
              <a:noFill/>
              <a:ln w="9525">
                <a:noFill/>
                <a:miter lim="800000"/>
                <a:headEnd/>
                <a:tailEnd/>
              </a:ln>
            </p:spPr>
          </p:pic>
          <p:pic>
            <p:nvPicPr>
              <p:cNvPr id="22990" name="Picture 462"/>
              <p:cNvPicPr>
                <a:picLocks noChangeAspect="1" noChangeArrowheads="1"/>
              </p:cNvPicPr>
              <p:nvPr/>
            </p:nvPicPr>
            <p:blipFill>
              <a:blip r:embed="rId5" cstate="print"/>
              <a:srcRect/>
              <a:stretch>
                <a:fillRect/>
              </a:stretch>
            </p:blipFill>
            <p:spPr bwMode="auto">
              <a:xfrm>
                <a:off x="1454" y="2499"/>
                <a:ext cx="38" cy="4"/>
              </a:xfrm>
              <a:prstGeom prst="rect">
                <a:avLst/>
              </a:prstGeom>
              <a:noFill/>
              <a:ln w="9525">
                <a:noFill/>
                <a:miter lim="800000"/>
                <a:headEnd/>
                <a:tailEnd/>
              </a:ln>
            </p:spPr>
          </p:pic>
          <p:pic>
            <p:nvPicPr>
              <p:cNvPr id="22991" name="Picture 463"/>
              <p:cNvPicPr>
                <a:picLocks noChangeAspect="1" noChangeArrowheads="1"/>
              </p:cNvPicPr>
              <p:nvPr/>
            </p:nvPicPr>
            <p:blipFill>
              <a:blip r:embed="rId5" cstate="print"/>
              <a:srcRect/>
              <a:stretch>
                <a:fillRect/>
              </a:stretch>
            </p:blipFill>
            <p:spPr bwMode="auto">
              <a:xfrm>
                <a:off x="1492" y="2499"/>
                <a:ext cx="38" cy="4"/>
              </a:xfrm>
              <a:prstGeom prst="rect">
                <a:avLst/>
              </a:prstGeom>
              <a:noFill/>
              <a:ln w="9525">
                <a:noFill/>
                <a:miter lim="800000"/>
                <a:headEnd/>
                <a:tailEnd/>
              </a:ln>
            </p:spPr>
          </p:pic>
          <p:pic>
            <p:nvPicPr>
              <p:cNvPr id="22992" name="Picture 464"/>
              <p:cNvPicPr>
                <a:picLocks noChangeAspect="1" noChangeArrowheads="1"/>
              </p:cNvPicPr>
              <p:nvPr/>
            </p:nvPicPr>
            <p:blipFill>
              <a:blip r:embed="rId5" cstate="print"/>
              <a:srcRect/>
              <a:stretch>
                <a:fillRect/>
              </a:stretch>
            </p:blipFill>
            <p:spPr bwMode="auto">
              <a:xfrm>
                <a:off x="1530" y="2499"/>
                <a:ext cx="39" cy="4"/>
              </a:xfrm>
              <a:prstGeom prst="rect">
                <a:avLst/>
              </a:prstGeom>
              <a:noFill/>
              <a:ln w="9525">
                <a:noFill/>
                <a:miter lim="800000"/>
                <a:headEnd/>
                <a:tailEnd/>
              </a:ln>
            </p:spPr>
          </p:pic>
          <p:pic>
            <p:nvPicPr>
              <p:cNvPr id="22993" name="Picture 465"/>
              <p:cNvPicPr>
                <a:picLocks noChangeAspect="1" noChangeArrowheads="1"/>
              </p:cNvPicPr>
              <p:nvPr/>
            </p:nvPicPr>
            <p:blipFill>
              <a:blip r:embed="rId5" cstate="print"/>
              <a:srcRect/>
              <a:stretch>
                <a:fillRect/>
              </a:stretch>
            </p:blipFill>
            <p:spPr bwMode="auto">
              <a:xfrm>
                <a:off x="1569" y="2499"/>
                <a:ext cx="38" cy="4"/>
              </a:xfrm>
              <a:prstGeom prst="rect">
                <a:avLst/>
              </a:prstGeom>
              <a:noFill/>
              <a:ln w="9525">
                <a:noFill/>
                <a:miter lim="800000"/>
                <a:headEnd/>
                <a:tailEnd/>
              </a:ln>
            </p:spPr>
          </p:pic>
          <p:pic>
            <p:nvPicPr>
              <p:cNvPr id="22994" name="Picture 466"/>
              <p:cNvPicPr>
                <a:picLocks noChangeAspect="1" noChangeArrowheads="1"/>
              </p:cNvPicPr>
              <p:nvPr/>
            </p:nvPicPr>
            <p:blipFill>
              <a:blip r:embed="rId5" cstate="print"/>
              <a:srcRect/>
              <a:stretch>
                <a:fillRect/>
              </a:stretch>
            </p:blipFill>
            <p:spPr bwMode="auto">
              <a:xfrm>
                <a:off x="1607" y="2499"/>
                <a:ext cx="38" cy="4"/>
              </a:xfrm>
              <a:prstGeom prst="rect">
                <a:avLst/>
              </a:prstGeom>
              <a:noFill/>
              <a:ln w="9525">
                <a:noFill/>
                <a:miter lim="800000"/>
                <a:headEnd/>
                <a:tailEnd/>
              </a:ln>
            </p:spPr>
          </p:pic>
          <p:pic>
            <p:nvPicPr>
              <p:cNvPr id="22995" name="Picture 467"/>
              <p:cNvPicPr>
                <a:picLocks noChangeAspect="1" noChangeArrowheads="1"/>
              </p:cNvPicPr>
              <p:nvPr/>
            </p:nvPicPr>
            <p:blipFill>
              <a:blip r:embed="rId5" cstate="print"/>
              <a:srcRect/>
              <a:stretch>
                <a:fillRect/>
              </a:stretch>
            </p:blipFill>
            <p:spPr bwMode="auto">
              <a:xfrm>
                <a:off x="1645" y="2499"/>
                <a:ext cx="39" cy="4"/>
              </a:xfrm>
              <a:prstGeom prst="rect">
                <a:avLst/>
              </a:prstGeom>
              <a:noFill/>
              <a:ln w="9525">
                <a:noFill/>
                <a:miter lim="800000"/>
                <a:headEnd/>
                <a:tailEnd/>
              </a:ln>
            </p:spPr>
          </p:pic>
          <p:pic>
            <p:nvPicPr>
              <p:cNvPr id="22996" name="Picture 468"/>
              <p:cNvPicPr>
                <a:picLocks noChangeAspect="1" noChangeArrowheads="1"/>
              </p:cNvPicPr>
              <p:nvPr/>
            </p:nvPicPr>
            <p:blipFill>
              <a:blip r:embed="rId5" cstate="print"/>
              <a:srcRect/>
              <a:stretch>
                <a:fillRect/>
              </a:stretch>
            </p:blipFill>
            <p:spPr bwMode="auto">
              <a:xfrm>
                <a:off x="1684" y="2499"/>
                <a:ext cx="38" cy="4"/>
              </a:xfrm>
              <a:prstGeom prst="rect">
                <a:avLst/>
              </a:prstGeom>
              <a:noFill/>
              <a:ln w="9525">
                <a:noFill/>
                <a:miter lim="800000"/>
                <a:headEnd/>
                <a:tailEnd/>
              </a:ln>
            </p:spPr>
          </p:pic>
          <p:pic>
            <p:nvPicPr>
              <p:cNvPr id="22997" name="Picture 469"/>
              <p:cNvPicPr>
                <a:picLocks noChangeAspect="1" noChangeArrowheads="1"/>
              </p:cNvPicPr>
              <p:nvPr/>
            </p:nvPicPr>
            <p:blipFill>
              <a:blip r:embed="rId5" cstate="print"/>
              <a:srcRect/>
              <a:stretch>
                <a:fillRect/>
              </a:stretch>
            </p:blipFill>
            <p:spPr bwMode="auto">
              <a:xfrm>
                <a:off x="1722" y="2499"/>
                <a:ext cx="38" cy="4"/>
              </a:xfrm>
              <a:prstGeom prst="rect">
                <a:avLst/>
              </a:prstGeom>
              <a:noFill/>
              <a:ln w="9525">
                <a:noFill/>
                <a:miter lim="800000"/>
                <a:headEnd/>
                <a:tailEnd/>
              </a:ln>
            </p:spPr>
          </p:pic>
          <p:pic>
            <p:nvPicPr>
              <p:cNvPr id="22998" name="Picture 470"/>
              <p:cNvPicPr>
                <a:picLocks noChangeAspect="1" noChangeArrowheads="1"/>
              </p:cNvPicPr>
              <p:nvPr/>
            </p:nvPicPr>
            <p:blipFill>
              <a:blip r:embed="rId5" cstate="print"/>
              <a:srcRect/>
              <a:stretch>
                <a:fillRect/>
              </a:stretch>
            </p:blipFill>
            <p:spPr bwMode="auto">
              <a:xfrm>
                <a:off x="1760" y="2499"/>
                <a:ext cx="39" cy="4"/>
              </a:xfrm>
              <a:prstGeom prst="rect">
                <a:avLst/>
              </a:prstGeom>
              <a:noFill/>
              <a:ln w="9525">
                <a:noFill/>
                <a:miter lim="800000"/>
                <a:headEnd/>
                <a:tailEnd/>
              </a:ln>
            </p:spPr>
          </p:pic>
          <p:pic>
            <p:nvPicPr>
              <p:cNvPr id="22999" name="Picture 471"/>
              <p:cNvPicPr>
                <a:picLocks noChangeAspect="1" noChangeArrowheads="1"/>
              </p:cNvPicPr>
              <p:nvPr/>
            </p:nvPicPr>
            <p:blipFill>
              <a:blip r:embed="rId5" cstate="print"/>
              <a:srcRect/>
              <a:stretch>
                <a:fillRect/>
              </a:stretch>
            </p:blipFill>
            <p:spPr bwMode="auto">
              <a:xfrm>
                <a:off x="1799" y="2499"/>
                <a:ext cx="38" cy="4"/>
              </a:xfrm>
              <a:prstGeom prst="rect">
                <a:avLst/>
              </a:prstGeom>
              <a:noFill/>
              <a:ln w="9525">
                <a:noFill/>
                <a:miter lim="800000"/>
                <a:headEnd/>
                <a:tailEnd/>
              </a:ln>
            </p:spPr>
          </p:pic>
          <p:pic>
            <p:nvPicPr>
              <p:cNvPr id="23000" name="Picture 472"/>
              <p:cNvPicPr>
                <a:picLocks noChangeAspect="1" noChangeArrowheads="1"/>
              </p:cNvPicPr>
              <p:nvPr/>
            </p:nvPicPr>
            <p:blipFill>
              <a:blip r:embed="rId5" cstate="print"/>
              <a:srcRect/>
              <a:stretch>
                <a:fillRect/>
              </a:stretch>
            </p:blipFill>
            <p:spPr bwMode="auto">
              <a:xfrm>
                <a:off x="1837" y="2499"/>
                <a:ext cx="38" cy="4"/>
              </a:xfrm>
              <a:prstGeom prst="rect">
                <a:avLst/>
              </a:prstGeom>
              <a:noFill/>
              <a:ln w="9525">
                <a:noFill/>
                <a:miter lim="800000"/>
                <a:headEnd/>
                <a:tailEnd/>
              </a:ln>
            </p:spPr>
          </p:pic>
          <p:pic>
            <p:nvPicPr>
              <p:cNvPr id="23001" name="Picture 473"/>
              <p:cNvPicPr>
                <a:picLocks noChangeAspect="1" noChangeArrowheads="1"/>
              </p:cNvPicPr>
              <p:nvPr/>
            </p:nvPicPr>
            <p:blipFill>
              <a:blip r:embed="rId5" cstate="print"/>
              <a:srcRect/>
              <a:stretch>
                <a:fillRect/>
              </a:stretch>
            </p:blipFill>
            <p:spPr bwMode="auto">
              <a:xfrm>
                <a:off x="1875" y="2499"/>
                <a:ext cx="39" cy="4"/>
              </a:xfrm>
              <a:prstGeom prst="rect">
                <a:avLst/>
              </a:prstGeom>
              <a:noFill/>
              <a:ln w="9525">
                <a:noFill/>
                <a:miter lim="800000"/>
                <a:headEnd/>
                <a:tailEnd/>
              </a:ln>
            </p:spPr>
          </p:pic>
          <p:pic>
            <p:nvPicPr>
              <p:cNvPr id="23002" name="Picture 474"/>
              <p:cNvPicPr>
                <a:picLocks noChangeAspect="1" noChangeArrowheads="1"/>
              </p:cNvPicPr>
              <p:nvPr/>
            </p:nvPicPr>
            <p:blipFill>
              <a:blip r:embed="rId5" cstate="print"/>
              <a:srcRect/>
              <a:stretch>
                <a:fillRect/>
              </a:stretch>
            </p:blipFill>
            <p:spPr bwMode="auto">
              <a:xfrm>
                <a:off x="1914" y="2499"/>
                <a:ext cx="38" cy="4"/>
              </a:xfrm>
              <a:prstGeom prst="rect">
                <a:avLst/>
              </a:prstGeom>
              <a:noFill/>
              <a:ln w="9525">
                <a:noFill/>
                <a:miter lim="800000"/>
                <a:headEnd/>
                <a:tailEnd/>
              </a:ln>
            </p:spPr>
          </p:pic>
          <p:pic>
            <p:nvPicPr>
              <p:cNvPr id="23003" name="Picture 475"/>
              <p:cNvPicPr>
                <a:picLocks noChangeAspect="1" noChangeArrowheads="1"/>
              </p:cNvPicPr>
              <p:nvPr/>
            </p:nvPicPr>
            <p:blipFill>
              <a:blip r:embed="rId5" cstate="print"/>
              <a:srcRect/>
              <a:stretch>
                <a:fillRect/>
              </a:stretch>
            </p:blipFill>
            <p:spPr bwMode="auto">
              <a:xfrm>
                <a:off x="1952" y="2499"/>
                <a:ext cx="38" cy="4"/>
              </a:xfrm>
              <a:prstGeom prst="rect">
                <a:avLst/>
              </a:prstGeom>
              <a:noFill/>
              <a:ln w="9525">
                <a:noFill/>
                <a:miter lim="800000"/>
                <a:headEnd/>
                <a:tailEnd/>
              </a:ln>
            </p:spPr>
          </p:pic>
          <p:pic>
            <p:nvPicPr>
              <p:cNvPr id="23004" name="Picture 476"/>
              <p:cNvPicPr>
                <a:picLocks noChangeAspect="1" noChangeArrowheads="1"/>
              </p:cNvPicPr>
              <p:nvPr/>
            </p:nvPicPr>
            <p:blipFill>
              <a:blip r:embed="rId5" cstate="print"/>
              <a:srcRect/>
              <a:stretch>
                <a:fillRect/>
              </a:stretch>
            </p:blipFill>
            <p:spPr bwMode="auto">
              <a:xfrm>
                <a:off x="1990" y="2499"/>
                <a:ext cx="39" cy="4"/>
              </a:xfrm>
              <a:prstGeom prst="rect">
                <a:avLst/>
              </a:prstGeom>
              <a:noFill/>
              <a:ln w="9525">
                <a:noFill/>
                <a:miter lim="800000"/>
                <a:headEnd/>
                <a:tailEnd/>
              </a:ln>
            </p:spPr>
          </p:pic>
          <p:pic>
            <p:nvPicPr>
              <p:cNvPr id="23005" name="Picture 477"/>
              <p:cNvPicPr>
                <a:picLocks noChangeAspect="1" noChangeArrowheads="1"/>
              </p:cNvPicPr>
              <p:nvPr/>
            </p:nvPicPr>
            <p:blipFill>
              <a:blip r:embed="rId5" cstate="print"/>
              <a:srcRect/>
              <a:stretch>
                <a:fillRect/>
              </a:stretch>
            </p:blipFill>
            <p:spPr bwMode="auto">
              <a:xfrm>
                <a:off x="2029" y="2499"/>
                <a:ext cx="38" cy="4"/>
              </a:xfrm>
              <a:prstGeom prst="rect">
                <a:avLst/>
              </a:prstGeom>
              <a:noFill/>
              <a:ln w="9525">
                <a:noFill/>
                <a:miter lim="800000"/>
                <a:headEnd/>
                <a:tailEnd/>
              </a:ln>
            </p:spPr>
          </p:pic>
          <p:pic>
            <p:nvPicPr>
              <p:cNvPr id="23006" name="Picture 478"/>
              <p:cNvPicPr>
                <a:picLocks noChangeAspect="1" noChangeArrowheads="1"/>
              </p:cNvPicPr>
              <p:nvPr/>
            </p:nvPicPr>
            <p:blipFill>
              <a:blip r:embed="rId5" cstate="print"/>
              <a:srcRect/>
              <a:stretch>
                <a:fillRect/>
              </a:stretch>
            </p:blipFill>
            <p:spPr bwMode="auto">
              <a:xfrm>
                <a:off x="2067" y="2499"/>
                <a:ext cx="38" cy="4"/>
              </a:xfrm>
              <a:prstGeom prst="rect">
                <a:avLst/>
              </a:prstGeom>
              <a:noFill/>
              <a:ln w="9525">
                <a:noFill/>
                <a:miter lim="800000"/>
                <a:headEnd/>
                <a:tailEnd/>
              </a:ln>
            </p:spPr>
          </p:pic>
          <p:pic>
            <p:nvPicPr>
              <p:cNvPr id="23007" name="Picture 479"/>
              <p:cNvPicPr>
                <a:picLocks noChangeAspect="1" noChangeArrowheads="1"/>
              </p:cNvPicPr>
              <p:nvPr/>
            </p:nvPicPr>
            <p:blipFill>
              <a:blip r:embed="rId5" cstate="print"/>
              <a:srcRect/>
              <a:stretch>
                <a:fillRect/>
              </a:stretch>
            </p:blipFill>
            <p:spPr bwMode="auto">
              <a:xfrm>
                <a:off x="2105" y="2499"/>
                <a:ext cx="39" cy="4"/>
              </a:xfrm>
              <a:prstGeom prst="rect">
                <a:avLst/>
              </a:prstGeom>
              <a:noFill/>
              <a:ln w="9525">
                <a:noFill/>
                <a:miter lim="800000"/>
                <a:headEnd/>
                <a:tailEnd/>
              </a:ln>
            </p:spPr>
          </p:pic>
          <p:pic>
            <p:nvPicPr>
              <p:cNvPr id="23008" name="Picture 480"/>
              <p:cNvPicPr>
                <a:picLocks noChangeAspect="1" noChangeArrowheads="1"/>
              </p:cNvPicPr>
              <p:nvPr/>
            </p:nvPicPr>
            <p:blipFill>
              <a:blip r:embed="rId5" cstate="print"/>
              <a:srcRect/>
              <a:stretch>
                <a:fillRect/>
              </a:stretch>
            </p:blipFill>
            <p:spPr bwMode="auto">
              <a:xfrm>
                <a:off x="2144" y="2499"/>
                <a:ext cx="38" cy="4"/>
              </a:xfrm>
              <a:prstGeom prst="rect">
                <a:avLst/>
              </a:prstGeom>
              <a:noFill/>
              <a:ln w="9525">
                <a:noFill/>
                <a:miter lim="800000"/>
                <a:headEnd/>
                <a:tailEnd/>
              </a:ln>
            </p:spPr>
          </p:pic>
          <p:pic>
            <p:nvPicPr>
              <p:cNvPr id="23009" name="Picture 481"/>
              <p:cNvPicPr>
                <a:picLocks noChangeAspect="1" noChangeArrowheads="1"/>
              </p:cNvPicPr>
              <p:nvPr/>
            </p:nvPicPr>
            <p:blipFill>
              <a:blip r:embed="rId5" cstate="print"/>
              <a:srcRect/>
              <a:stretch>
                <a:fillRect/>
              </a:stretch>
            </p:blipFill>
            <p:spPr bwMode="auto">
              <a:xfrm>
                <a:off x="2182" y="2499"/>
                <a:ext cx="38" cy="4"/>
              </a:xfrm>
              <a:prstGeom prst="rect">
                <a:avLst/>
              </a:prstGeom>
              <a:noFill/>
              <a:ln w="9525">
                <a:noFill/>
                <a:miter lim="800000"/>
                <a:headEnd/>
                <a:tailEnd/>
              </a:ln>
            </p:spPr>
          </p:pic>
          <p:pic>
            <p:nvPicPr>
              <p:cNvPr id="23010" name="Picture 482"/>
              <p:cNvPicPr>
                <a:picLocks noChangeAspect="1" noChangeArrowheads="1"/>
              </p:cNvPicPr>
              <p:nvPr/>
            </p:nvPicPr>
            <p:blipFill>
              <a:blip r:embed="rId5" cstate="print"/>
              <a:srcRect/>
              <a:stretch>
                <a:fillRect/>
              </a:stretch>
            </p:blipFill>
            <p:spPr bwMode="auto">
              <a:xfrm>
                <a:off x="2220" y="2499"/>
                <a:ext cx="38" cy="4"/>
              </a:xfrm>
              <a:prstGeom prst="rect">
                <a:avLst/>
              </a:prstGeom>
              <a:noFill/>
              <a:ln w="9525">
                <a:noFill/>
                <a:miter lim="800000"/>
                <a:headEnd/>
                <a:tailEnd/>
              </a:ln>
            </p:spPr>
          </p:pic>
          <p:pic>
            <p:nvPicPr>
              <p:cNvPr id="23011" name="Picture 483"/>
              <p:cNvPicPr>
                <a:picLocks noChangeAspect="1" noChangeArrowheads="1"/>
              </p:cNvPicPr>
              <p:nvPr/>
            </p:nvPicPr>
            <p:blipFill>
              <a:blip r:embed="rId5" cstate="print"/>
              <a:srcRect/>
              <a:stretch>
                <a:fillRect/>
              </a:stretch>
            </p:blipFill>
            <p:spPr bwMode="auto">
              <a:xfrm>
                <a:off x="2258" y="2499"/>
                <a:ext cx="39" cy="4"/>
              </a:xfrm>
              <a:prstGeom prst="rect">
                <a:avLst/>
              </a:prstGeom>
              <a:noFill/>
              <a:ln w="9525">
                <a:noFill/>
                <a:miter lim="800000"/>
                <a:headEnd/>
                <a:tailEnd/>
              </a:ln>
            </p:spPr>
          </p:pic>
          <p:pic>
            <p:nvPicPr>
              <p:cNvPr id="23012" name="Picture 484"/>
              <p:cNvPicPr>
                <a:picLocks noChangeAspect="1" noChangeArrowheads="1"/>
              </p:cNvPicPr>
              <p:nvPr/>
            </p:nvPicPr>
            <p:blipFill>
              <a:blip r:embed="rId5" cstate="print"/>
              <a:srcRect/>
              <a:stretch>
                <a:fillRect/>
              </a:stretch>
            </p:blipFill>
            <p:spPr bwMode="auto">
              <a:xfrm>
                <a:off x="2297" y="2499"/>
                <a:ext cx="38" cy="4"/>
              </a:xfrm>
              <a:prstGeom prst="rect">
                <a:avLst/>
              </a:prstGeom>
              <a:noFill/>
              <a:ln w="9525">
                <a:noFill/>
                <a:miter lim="800000"/>
                <a:headEnd/>
                <a:tailEnd/>
              </a:ln>
            </p:spPr>
          </p:pic>
          <p:pic>
            <p:nvPicPr>
              <p:cNvPr id="23013" name="Picture 485"/>
              <p:cNvPicPr>
                <a:picLocks noChangeAspect="1" noChangeArrowheads="1"/>
              </p:cNvPicPr>
              <p:nvPr/>
            </p:nvPicPr>
            <p:blipFill>
              <a:blip r:embed="rId5" cstate="print"/>
              <a:srcRect/>
              <a:stretch>
                <a:fillRect/>
              </a:stretch>
            </p:blipFill>
            <p:spPr bwMode="auto">
              <a:xfrm>
                <a:off x="2335" y="2499"/>
                <a:ext cx="38" cy="4"/>
              </a:xfrm>
              <a:prstGeom prst="rect">
                <a:avLst/>
              </a:prstGeom>
              <a:noFill/>
              <a:ln w="9525">
                <a:noFill/>
                <a:miter lim="800000"/>
                <a:headEnd/>
                <a:tailEnd/>
              </a:ln>
            </p:spPr>
          </p:pic>
          <p:pic>
            <p:nvPicPr>
              <p:cNvPr id="23014" name="Picture 486"/>
              <p:cNvPicPr>
                <a:picLocks noChangeAspect="1" noChangeArrowheads="1"/>
              </p:cNvPicPr>
              <p:nvPr/>
            </p:nvPicPr>
            <p:blipFill>
              <a:blip r:embed="rId5" cstate="print"/>
              <a:srcRect/>
              <a:stretch>
                <a:fillRect/>
              </a:stretch>
            </p:blipFill>
            <p:spPr bwMode="auto">
              <a:xfrm>
                <a:off x="2373" y="2499"/>
                <a:ext cx="39" cy="4"/>
              </a:xfrm>
              <a:prstGeom prst="rect">
                <a:avLst/>
              </a:prstGeom>
              <a:noFill/>
              <a:ln w="9525">
                <a:noFill/>
                <a:miter lim="800000"/>
                <a:headEnd/>
                <a:tailEnd/>
              </a:ln>
            </p:spPr>
          </p:pic>
          <p:pic>
            <p:nvPicPr>
              <p:cNvPr id="23015" name="Picture 487"/>
              <p:cNvPicPr>
                <a:picLocks noChangeAspect="1" noChangeArrowheads="1"/>
              </p:cNvPicPr>
              <p:nvPr/>
            </p:nvPicPr>
            <p:blipFill>
              <a:blip r:embed="rId5" cstate="print"/>
              <a:srcRect/>
              <a:stretch>
                <a:fillRect/>
              </a:stretch>
            </p:blipFill>
            <p:spPr bwMode="auto">
              <a:xfrm>
                <a:off x="2412" y="2499"/>
                <a:ext cx="38" cy="4"/>
              </a:xfrm>
              <a:prstGeom prst="rect">
                <a:avLst/>
              </a:prstGeom>
              <a:noFill/>
              <a:ln w="9525">
                <a:noFill/>
                <a:miter lim="800000"/>
                <a:headEnd/>
                <a:tailEnd/>
              </a:ln>
            </p:spPr>
          </p:pic>
          <p:pic>
            <p:nvPicPr>
              <p:cNvPr id="23016" name="Picture 488"/>
              <p:cNvPicPr>
                <a:picLocks noChangeAspect="1" noChangeArrowheads="1"/>
              </p:cNvPicPr>
              <p:nvPr/>
            </p:nvPicPr>
            <p:blipFill>
              <a:blip r:embed="rId5" cstate="print"/>
              <a:srcRect/>
              <a:stretch>
                <a:fillRect/>
              </a:stretch>
            </p:blipFill>
            <p:spPr bwMode="auto">
              <a:xfrm>
                <a:off x="2450" y="2499"/>
                <a:ext cx="38" cy="4"/>
              </a:xfrm>
              <a:prstGeom prst="rect">
                <a:avLst/>
              </a:prstGeom>
              <a:noFill/>
              <a:ln w="9525">
                <a:noFill/>
                <a:miter lim="800000"/>
                <a:headEnd/>
                <a:tailEnd/>
              </a:ln>
            </p:spPr>
          </p:pic>
          <p:pic>
            <p:nvPicPr>
              <p:cNvPr id="23017" name="Picture 489"/>
              <p:cNvPicPr>
                <a:picLocks noChangeAspect="1" noChangeArrowheads="1"/>
              </p:cNvPicPr>
              <p:nvPr/>
            </p:nvPicPr>
            <p:blipFill>
              <a:blip r:embed="rId5" cstate="print"/>
              <a:srcRect/>
              <a:stretch>
                <a:fillRect/>
              </a:stretch>
            </p:blipFill>
            <p:spPr bwMode="auto">
              <a:xfrm>
                <a:off x="2488" y="2499"/>
                <a:ext cx="39" cy="4"/>
              </a:xfrm>
              <a:prstGeom prst="rect">
                <a:avLst/>
              </a:prstGeom>
              <a:noFill/>
              <a:ln w="9525">
                <a:noFill/>
                <a:miter lim="800000"/>
                <a:headEnd/>
                <a:tailEnd/>
              </a:ln>
            </p:spPr>
          </p:pic>
          <p:pic>
            <p:nvPicPr>
              <p:cNvPr id="23018" name="Picture 490"/>
              <p:cNvPicPr>
                <a:picLocks noChangeAspect="1" noChangeArrowheads="1"/>
              </p:cNvPicPr>
              <p:nvPr/>
            </p:nvPicPr>
            <p:blipFill>
              <a:blip r:embed="rId5" cstate="print"/>
              <a:srcRect/>
              <a:stretch>
                <a:fillRect/>
              </a:stretch>
            </p:blipFill>
            <p:spPr bwMode="auto">
              <a:xfrm>
                <a:off x="2527" y="2499"/>
                <a:ext cx="38" cy="4"/>
              </a:xfrm>
              <a:prstGeom prst="rect">
                <a:avLst/>
              </a:prstGeom>
              <a:noFill/>
              <a:ln w="9525">
                <a:noFill/>
                <a:miter lim="800000"/>
                <a:headEnd/>
                <a:tailEnd/>
              </a:ln>
            </p:spPr>
          </p:pic>
          <p:pic>
            <p:nvPicPr>
              <p:cNvPr id="23019" name="Picture 491"/>
              <p:cNvPicPr>
                <a:picLocks noChangeAspect="1" noChangeArrowheads="1"/>
              </p:cNvPicPr>
              <p:nvPr/>
            </p:nvPicPr>
            <p:blipFill>
              <a:blip r:embed="rId5" cstate="print"/>
              <a:srcRect/>
              <a:stretch>
                <a:fillRect/>
              </a:stretch>
            </p:blipFill>
            <p:spPr bwMode="auto">
              <a:xfrm>
                <a:off x="2565" y="2499"/>
                <a:ext cx="38" cy="4"/>
              </a:xfrm>
              <a:prstGeom prst="rect">
                <a:avLst/>
              </a:prstGeom>
              <a:noFill/>
              <a:ln w="9525">
                <a:noFill/>
                <a:miter lim="800000"/>
                <a:headEnd/>
                <a:tailEnd/>
              </a:ln>
            </p:spPr>
          </p:pic>
          <p:pic>
            <p:nvPicPr>
              <p:cNvPr id="23020" name="Picture 492"/>
              <p:cNvPicPr>
                <a:picLocks noChangeAspect="1" noChangeArrowheads="1"/>
              </p:cNvPicPr>
              <p:nvPr/>
            </p:nvPicPr>
            <p:blipFill>
              <a:blip r:embed="rId5" cstate="print"/>
              <a:srcRect/>
              <a:stretch>
                <a:fillRect/>
              </a:stretch>
            </p:blipFill>
            <p:spPr bwMode="auto">
              <a:xfrm>
                <a:off x="2603" y="2499"/>
                <a:ext cx="39" cy="4"/>
              </a:xfrm>
              <a:prstGeom prst="rect">
                <a:avLst/>
              </a:prstGeom>
              <a:noFill/>
              <a:ln w="9525">
                <a:noFill/>
                <a:miter lim="800000"/>
                <a:headEnd/>
                <a:tailEnd/>
              </a:ln>
            </p:spPr>
          </p:pic>
          <p:pic>
            <p:nvPicPr>
              <p:cNvPr id="23021" name="Picture 493"/>
              <p:cNvPicPr>
                <a:picLocks noChangeAspect="1" noChangeArrowheads="1"/>
              </p:cNvPicPr>
              <p:nvPr/>
            </p:nvPicPr>
            <p:blipFill>
              <a:blip r:embed="rId5" cstate="print"/>
              <a:srcRect/>
              <a:stretch>
                <a:fillRect/>
              </a:stretch>
            </p:blipFill>
            <p:spPr bwMode="auto">
              <a:xfrm>
                <a:off x="2642" y="2499"/>
                <a:ext cx="38" cy="4"/>
              </a:xfrm>
              <a:prstGeom prst="rect">
                <a:avLst/>
              </a:prstGeom>
              <a:noFill/>
              <a:ln w="9525">
                <a:noFill/>
                <a:miter lim="800000"/>
                <a:headEnd/>
                <a:tailEnd/>
              </a:ln>
            </p:spPr>
          </p:pic>
          <p:pic>
            <p:nvPicPr>
              <p:cNvPr id="23022" name="Picture 494"/>
              <p:cNvPicPr>
                <a:picLocks noChangeAspect="1" noChangeArrowheads="1"/>
              </p:cNvPicPr>
              <p:nvPr/>
            </p:nvPicPr>
            <p:blipFill>
              <a:blip r:embed="rId5" cstate="print"/>
              <a:srcRect/>
              <a:stretch>
                <a:fillRect/>
              </a:stretch>
            </p:blipFill>
            <p:spPr bwMode="auto">
              <a:xfrm>
                <a:off x="2680" y="2499"/>
                <a:ext cx="38" cy="4"/>
              </a:xfrm>
              <a:prstGeom prst="rect">
                <a:avLst/>
              </a:prstGeom>
              <a:noFill/>
              <a:ln w="9525">
                <a:noFill/>
                <a:miter lim="800000"/>
                <a:headEnd/>
                <a:tailEnd/>
              </a:ln>
            </p:spPr>
          </p:pic>
          <p:pic>
            <p:nvPicPr>
              <p:cNvPr id="23023" name="Picture 495"/>
              <p:cNvPicPr>
                <a:picLocks noChangeAspect="1" noChangeArrowheads="1"/>
              </p:cNvPicPr>
              <p:nvPr/>
            </p:nvPicPr>
            <p:blipFill>
              <a:blip r:embed="rId5" cstate="print"/>
              <a:srcRect/>
              <a:stretch>
                <a:fillRect/>
              </a:stretch>
            </p:blipFill>
            <p:spPr bwMode="auto">
              <a:xfrm>
                <a:off x="2718" y="2499"/>
                <a:ext cx="39" cy="4"/>
              </a:xfrm>
              <a:prstGeom prst="rect">
                <a:avLst/>
              </a:prstGeom>
              <a:noFill/>
              <a:ln w="9525">
                <a:noFill/>
                <a:miter lim="800000"/>
                <a:headEnd/>
                <a:tailEnd/>
              </a:ln>
            </p:spPr>
          </p:pic>
          <p:pic>
            <p:nvPicPr>
              <p:cNvPr id="23024" name="Picture 496"/>
              <p:cNvPicPr>
                <a:picLocks noChangeAspect="1" noChangeArrowheads="1"/>
              </p:cNvPicPr>
              <p:nvPr/>
            </p:nvPicPr>
            <p:blipFill>
              <a:blip r:embed="rId5" cstate="print"/>
              <a:srcRect/>
              <a:stretch>
                <a:fillRect/>
              </a:stretch>
            </p:blipFill>
            <p:spPr bwMode="auto">
              <a:xfrm>
                <a:off x="2757" y="2499"/>
                <a:ext cx="38" cy="4"/>
              </a:xfrm>
              <a:prstGeom prst="rect">
                <a:avLst/>
              </a:prstGeom>
              <a:noFill/>
              <a:ln w="9525">
                <a:noFill/>
                <a:miter lim="800000"/>
                <a:headEnd/>
                <a:tailEnd/>
              </a:ln>
            </p:spPr>
          </p:pic>
          <p:pic>
            <p:nvPicPr>
              <p:cNvPr id="23025" name="Picture 497"/>
              <p:cNvPicPr>
                <a:picLocks noChangeAspect="1" noChangeArrowheads="1"/>
              </p:cNvPicPr>
              <p:nvPr/>
            </p:nvPicPr>
            <p:blipFill>
              <a:blip r:embed="rId5" cstate="print"/>
              <a:srcRect/>
              <a:stretch>
                <a:fillRect/>
              </a:stretch>
            </p:blipFill>
            <p:spPr bwMode="auto">
              <a:xfrm>
                <a:off x="2795" y="2499"/>
                <a:ext cx="38" cy="4"/>
              </a:xfrm>
              <a:prstGeom prst="rect">
                <a:avLst/>
              </a:prstGeom>
              <a:noFill/>
              <a:ln w="9525">
                <a:noFill/>
                <a:miter lim="800000"/>
                <a:headEnd/>
                <a:tailEnd/>
              </a:ln>
            </p:spPr>
          </p:pic>
          <p:pic>
            <p:nvPicPr>
              <p:cNvPr id="23026" name="Picture 498"/>
              <p:cNvPicPr>
                <a:picLocks noChangeAspect="1" noChangeArrowheads="1"/>
              </p:cNvPicPr>
              <p:nvPr/>
            </p:nvPicPr>
            <p:blipFill>
              <a:blip r:embed="rId5" cstate="print"/>
              <a:srcRect/>
              <a:stretch>
                <a:fillRect/>
              </a:stretch>
            </p:blipFill>
            <p:spPr bwMode="auto">
              <a:xfrm>
                <a:off x="2833" y="2499"/>
                <a:ext cx="39" cy="4"/>
              </a:xfrm>
              <a:prstGeom prst="rect">
                <a:avLst/>
              </a:prstGeom>
              <a:noFill/>
              <a:ln w="9525">
                <a:noFill/>
                <a:miter lim="800000"/>
                <a:headEnd/>
                <a:tailEnd/>
              </a:ln>
            </p:spPr>
          </p:pic>
          <p:pic>
            <p:nvPicPr>
              <p:cNvPr id="23027" name="Picture 499"/>
              <p:cNvPicPr>
                <a:picLocks noChangeAspect="1" noChangeArrowheads="1"/>
              </p:cNvPicPr>
              <p:nvPr/>
            </p:nvPicPr>
            <p:blipFill>
              <a:blip r:embed="rId5" cstate="print"/>
              <a:srcRect/>
              <a:stretch>
                <a:fillRect/>
              </a:stretch>
            </p:blipFill>
            <p:spPr bwMode="auto">
              <a:xfrm>
                <a:off x="2872" y="2499"/>
                <a:ext cx="38" cy="4"/>
              </a:xfrm>
              <a:prstGeom prst="rect">
                <a:avLst/>
              </a:prstGeom>
              <a:noFill/>
              <a:ln w="9525">
                <a:noFill/>
                <a:miter lim="800000"/>
                <a:headEnd/>
                <a:tailEnd/>
              </a:ln>
            </p:spPr>
          </p:pic>
          <p:pic>
            <p:nvPicPr>
              <p:cNvPr id="23028" name="Picture 500"/>
              <p:cNvPicPr>
                <a:picLocks noChangeAspect="1" noChangeArrowheads="1"/>
              </p:cNvPicPr>
              <p:nvPr/>
            </p:nvPicPr>
            <p:blipFill>
              <a:blip r:embed="rId5" cstate="print"/>
              <a:srcRect/>
              <a:stretch>
                <a:fillRect/>
              </a:stretch>
            </p:blipFill>
            <p:spPr bwMode="auto">
              <a:xfrm>
                <a:off x="2910" y="2499"/>
                <a:ext cx="38" cy="4"/>
              </a:xfrm>
              <a:prstGeom prst="rect">
                <a:avLst/>
              </a:prstGeom>
              <a:noFill/>
              <a:ln w="9525">
                <a:noFill/>
                <a:miter lim="800000"/>
                <a:headEnd/>
                <a:tailEnd/>
              </a:ln>
            </p:spPr>
          </p:pic>
          <p:pic>
            <p:nvPicPr>
              <p:cNvPr id="23029" name="Picture 501"/>
              <p:cNvPicPr>
                <a:picLocks noChangeAspect="1" noChangeArrowheads="1"/>
              </p:cNvPicPr>
              <p:nvPr/>
            </p:nvPicPr>
            <p:blipFill>
              <a:blip r:embed="rId5" cstate="print"/>
              <a:srcRect/>
              <a:stretch>
                <a:fillRect/>
              </a:stretch>
            </p:blipFill>
            <p:spPr bwMode="auto">
              <a:xfrm>
                <a:off x="2948" y="2499"/>
                <a:ext cx="39" cy="4"/>
              </a:xfrm>
              <a:prstGeom prst="rect">
                <a:avLst/>
              </a:prstGeom>
              <a:noFill/>
              <a:ln w="9525">
                <a:noFill/>
                <a:miter lim="800000"/>
                <a:headEnd/>
                <a:tailEnd/>
              </a:ln>
            </p:spPr>
          </p:pic>
          <p:pic>
            <p:nvPicPr>
              <p:cNvPr id="23030" name="Picture 502"/>
              <p:cNvPicPr>
                <a:picLocks noChangeAspect="1" noChangeArrowheads="1"/>
              </p:cNvPicPr>
              <p:nvPr/>
            </p:nvPicPr>
            <p:blipFill>
              <a:blip r:embed="rId5" cstate="print"/>
              <a:srcRect/>
              <a:stretch>
                <a:fillRect/>
              </a:stretch>
            </p:blipFill>
            <p:spPr bwMode="auto">
              <a:xfrm>
                <a:off x="2987" y="2499"/>
                <a:ext cx="38" cy="4"/>
              </a:xfrm>
              <a:prstGeom prst="rect">
                <a:avLst/>
              </a:prstGeom>
              <a:noFill/>
              <a:ln w="9525">
                <a:noFill/>
                <a:miter lim="800000"/>
                <a:headEnd/>
                <a:tailEnd/>
              </a:ln>
            </p:spPr>
          </p:pic>
          <p:pic>
            <p:nvPicPr>
              <p:cNvPr id="23031" name="Picture 503"/>
              <p:cNvPicPr>
                <a:picLocks noChangeAspect="1" noChangeArrowheads="1"/>
              </p:cNvPicPr>
              <p:nvPr/>
            </p:nvPicPr>
            <p:blipFill>
              <a:blip r:embed="rId5" cstate="print"/>
              <a:srcRect/>
              <a:stretch>
                <a:fillRect/>
              </a:stretch>
            </p:blipFill>
            <p:spPr bwMode="auto">
              <a:xfrm>
                <a:off x="3025" y="2499"/>
                <a:ext cx="38" cy="4"/>
              </a:xfrm>
              <a:prstGeom prst="rect">
                <a:avLst/>
              </a:prstGeom>
              <a:noFill/>
              <a:ln w="9525">
                <a:noFill/>
                <a:miter lim="800000"/>
                <a:headEnd/>
                <a:tailEnd/>
              </a:ln>
            </p:spPr>
          </p:pic>
          <p:pic>
            <p:nvPicPr>
              <p:cNvPr id="23032" name="Picture 504"/>
              <p:cNvPicPr>
                <a:picLocks noChangeAspect="1" noChangeArrowheads="1"/>
              </p:cNvPicPr>
              <p:nvPr/>
            </p:nvPicPr>
            <p:blipFill>
              <a:blip r:embed="rId5" cstate="print"/>
              <a:srcRect/>
              <a:stretch>
                <a:fillRect/>
              </a:stretch>
            </p:blipFill>
            <p:spPr bwMode="auto">
              <a:xfrm>
                <a:off x="3063" y="2499"/>
                <a:ext cx="39" cy="4"/>
              </a:xfrm>
              <a:prstGeom prst="rect">
                <a:avLst/>
              </a:prstGeom>
              <a:noFill/>
              <a:ln w="9525">
                <a:noFill/>
                <a:miter lim="800000"/>
                <a:headEnd/>
                <a:tailEnd/>
              </a:ln>
            </p:spPr>
          </p:pic>
          <p:pic>
            <p:nvPicPr>
              <p:cNvPr id="23033" name="Picture 505"/>
              <p:cNvPicPr>
                <a:picLocks noChangeAspect="1" noChangeArrowheads="1"/>
              </p:cNvPicPr>
              <p:nvPr/>
            </p:nvPicPr>
            <p:blipFill>
              <a:blip r:embed="rId5" cstate="print"/>
              <a:srcRect/>
              <a:stretch>
                <a:fillRect/>
              </a:stretch>
            </p:blipFill>
            <p:spPr bwMode="auto">
              <a:xfrm>
                <a:off x="3102" y="2499"/>
                <a:ext cx="38" cy="4"/>
              </a:xfrm>
              <a:prstGeom prst="rect">
                <a:avLst/>
              </a:prstGeom>
              <a:noFill/>
              <a:ln w="9525">
                <a:noFill/>
                <a:miter lim="800000"/>
                <a:headEnd/>
                <a:tailEnd/>
              </a:ln>
            </p:spPr>
          </p:pic>
          <p:pic>
            <p:nvPicPr>
              <p:cNvPr id="23034" name="Picture 506"/>
              <p:cNvPicPr>
                <a:picLocks noChangeAspect="1" noChangeArrowheads="1"/>
              </p:cNvPicPr>
              <p:nvPr/>
            </p:nvPicPr>
            <p:blipFill>
              <a:blip r:embed="rId5" cstate="print"/>
              <a:srcRect/>
              <a:stretch>
                <a:fillRect/>
              </a:stretch>
            </p:blipFill>
            <p:spPr bwMode="auto">
              <a:xfrm>
                <a:off x="3140" y="2499"/>
                <a:ext cx="38" cy="4"/>
              </a:xfrm>
              <a:prstGeom prst="rect">
                <a:avLst/>
              </a:prstGeom>
              <a:noFill/>
              <a:ln w="9525">
                <a:noFill/>
                <a:miter lim="800000"/>
                <a:headEnd/>
                <a:tailEnd/>
              </a:ln>
            </p:spPr>
          </p:pic>
          <p:pic>
            <p:nvPicPr>
              <p:cNvPr id="23035" name="Picture 507"/>
              <p:cNvPicPr>
                <a:picLocks noChangeAspect="1" noChangeArrowheads="1"/>
              </p:cNvPicPr>
              <p:nvPr/>
            </p:nvPicPr>
            <p:blipFill>
              <a:blip r:embed="rId5" cstate="print"/>
              <a:srcRect/>
              <a:stretch>
                <a:fillRect/>
              </a:stretch>
            </p:blipFill>
            <p:spPr bwMode="auto">
              <a:xfrm>
                <a:off x="3178" y="2499"/>
                <a:ext cx="39" cy="4"/>
              </a:xfrm>
              <a:prstGeom prst="rect">
                <a:avLst/>
              </a:prstGeom>
              <a:noFill/>
              <a:ln w="9525">
                <a:noFill/>
                <a:miter lim="800000"/>
                <a:headEnd/>
                <a:tailEnd/>
              </a:ln>
            </p:spPr>
          </p:pic>
          <p:pic>
            <p:nvPicPr>
              <p:cNvPr id="23036" name="Picture 508"/>
              <p:cNvPicPr>
                <a:picLocks noChangeAspect="1" noChangeArrowheads="1"/>
              </p:cNvPicPr>
              <p:nvPr/>
            </p:nvPicPr>
            <p:blipFill>
              <a:blip r:embed="rId5" cstate="print"/>
              <a:srcRect/>
              <a:stretch>
                <a:fillRect/>
              </a:stretch>
            </p:blipFill>
            <p:spPr bwMode="auto">
              <a:xfrm>
                <a:off x="3217" y="2499"/>
                <a:ext cx="38" cy="4"/>
              </a:xfrm>
              <a:prstGeom prst="rect">
                <a:avLst/>
              </a:prstGeom>
              <a:noFill/>
              <a:ln w="9525">
                <a:noFill/>
                <a:miter lim="800000"/>
                <a:headEnd/>
                <a:tailEnd/>
              </a:ln>
            </p:spPr>
          </p:pic>
          <p:pic>
            <p:nvPicPr>
              <p:cNvPr id="23037" name="Picture 509"/>
              <p:cNvPicPr>
                <a:picLocks noChangeAspect="1" noChangeArrowheads="1"/>
              </p:cNvPicPr>
              <p:nvPr/>
            </p:nvPicPr>
            <p:blipFill>
              <a:blip r:embed="rId5" cstate="print"/>
              <a:srcRect/>
              <a:stretch>
                <a:fillRect/>
              </a:stretch>
            </p:blipFill>
            <p:spPr bwMode="auto">
              <a:xfrm>
                <a:off x="3255" y="2499"/>
                <a:ext cx="38" cy="4"/>
              </a:xfrm>
              <a:prstGeom prst="rect">
                <a:avLst/>
              </a:prstGeom>
              <a:noFill/>
              <a:ln w="9525">
                <a:noFill/>
                <a:miter lim="800000"/>
                <a:headEnd/>
                <a:tailEnd/>
              </a:ln>
            </p:spPr>
          </p:pic>
          <p:pic>
            <p:nvPicPr>
              <p:cNvPr id="23038" name="Picture 510"/>
              <p:cNvPicPr>
                <a:picLocks noChangeAspect="1" noChangeArrowheads="1"/>
              </p:cNvPicPr>
              <p:nvPr/>
            </p:nvPicPr>
            <p:blipFill>
              <a:blip r:embed="rId5" cstate="print"/>
              <a:srcRect/>
              <a:stretch>
                <a:fillRect/>
              </a:stretch>
            </p:blipFill>
            <p:spPr bwMode="auto">
              <a:xfrm>
                <a:off x="3293" y="2499"/>
                <a:ext cx="38" cy="4"/>
              </a:xfrm>
              <a:prstGeom prst="rect">
                <a:avLst/>
              </a:prstGeom>
              <a:noFill/>
              <a:ln w="9525">
                <a:noFill/>
                <a:miter lim="800000"/>
                <a:headEnd/>
                <a:tailEnd/>
              </a:ln>
            </p:spPr>
          </p:pic>
          <p:pic>
            <p:nvPicPr>
              <p:cNvPr id="23039" name="Picture 511"/>
              <p:cNvPicPr>
                <a:picLocks noChangeAspect="1" noChangeArrowheads="1"/>
              </p:cNvPicPr>
              <p:nvPr/>
            </p:nvPicPr>
            <p:blipFill>
              <a:blip r:embed="rId5" cstate="print"/>
              <a:srcRect/>
              <a:stretch>
                <a:fillRect/>
              </a:stretch>
            </p:blipFill>
            <p:spPr bwMode="auto">
              <a:xfrm>
                <a:off x="3331" y="2499"/>
                <a:ext cx="39" cy="4"/>
              </a:xfrm>
              <a:prstGeom prst="rect">
                <a:avLst/>
              </a:prstGeom>
              <a:noFill/>
              <a:ln w="9525">
                <a:noFill/>
                <a:miter lim="800000"/>
                <a:headEnd/>
                <a:tailEnd/>
              </a:ln>
            </p:spPr>
          </p:pic>
          <p:pic>
            <p:nvPicPr>
              <p:cNvPr id="23040" name="Picture 512"/>
              <p:cNvPicPr>
                <a:picLocks noChangeAspect="1" noChangeArrowheads="1"/>
              </p:cNvPicPr>
              <p:nvPr/>
            </p:nvPicPr>
            <p:blipFill>
              <a:blip r:embed="rId5" cstate="print"/>
              <a:srcRect/>
              <a:stretch>
                <a:fillRect/>
              </a:stretch>
            </p:blipFill>
            <p:spPr bwMode="auto">
              <a:xfrm>
                <a:off x="3370" y="2499"/>
                <a:ext cx="38" cy="4"/>
              </a:xfrm>
              <a:prstGeom prst="rect">
                <a:avLst/>
              </a:prstGeom>
              <a:noFill/>
              <a:ln w="9525">
                <a:noFill/>
                <a:miter lim="800000"/>
                <a:headEnd/>
                <a:tailEnd/>
              </a:ln>
            </p:spPr>
          </p:pic>
          <p:pic>
            <p:nvPicPr>
              <p:cNvPr id="23041" name="Picture 513"/>
              <p:cNvPicPr>
                <a:picLocks noChangeAspect="1" noChangeArrowheads="1"/>
              </p:cNvPicPr>
              <p:nvPr/>
            </p:nvPicPr>
            <p:blipFill>
              <a:blip r:embed="rId5" cstate="print"/>
              <a:srcRect/>
              <a:stretch>
                <a:fillRect/>
              </a:stretch>
            </p:blipFill>
            <p:spPr bwMode="auto">
              <a:xfrm>
                <a:off x="3408" y="2499"/>
                <a:ext cx="38" cy="4"/>
              </a:xfrm>
              <a:prstGeom prst="rect">
                <a:avLst/>
              </a:prstGeom>
              <a:noFill/>
              <a:ln w="9525">
                <a:noFill/>
                <a:miter lim="800000"/>
                <a:headEnd/>
                <a:tailEnd/>
              </a:ln>
            </p:spPr>
          </p:pic>
          <p:pic>
            <p:nvPicPr>
              <p:cNvPr id="23042" name="Picture 514"/>
              <p:cNvPicPr>
                <a:picLocks noChangeAspect="1" noChangeArrowheads="1"/>
              </p:cNvPicPr>
              <p:nvPr/>
            </p:nvPicPr>
            <p:blipFill>
              <a:blip r:embed="rId5" cstate="print"/>
              <a:srcRect/>
              <a:stretch>
                <a:fillRect/>
              </a:stretch>
            </p:blipFill>
            <p:spPr bwMode="auto">
              <a:xfrm>
                <a:off x="3446" y="2499"/>
                <a:ext cx="39" cy="4"/>
              </a:xfrm>
              <a:prstGeom prst="rect">
                <a:avLst/>
              </a:prstGeom>
              <a:noFill/>
              <a:ln w="9525">
                <a:noFill/>
                <a:miter lim="800000"/>
                <a:headEnd/>
                <a:tailEnd/>
              </a:ln>
            </p:spPr>
          </p:pic>
          <p:pic>
            <p:nvPicPr>
              <p:cNvPr id="23043" name="Picture 515"/>
              <p:cNvPicPr>
                <a:picLocks noChangeAspect="1" noChangeArrowheads="1"/>
              </p:cNvPicPr>
              <p:nvPr/>
            </p:nvPicPr>
            <p:blipFill>
              <a:blip r:embed="rId5" cstate="print"/>
              <a:srcRect/>
              <a:stretch>
                <a:fillRect/>
              </a:stretch>
            </p:blipFill>
            <p:spPr bwMode="auto">
              <a:xfrm>
                <a:off x="3485" y="2499"/>
                <a:ext cx="38" cy="4"/>
              </a:xfrm>
              <a:prstGeom prst="rect">
                <a:avLst/>
              </a:prstGeom>
              <a:noFill/>
              <a:ln w="9525">
                <a:noFill/>
                <a:miter lim="800000"/>
                <a:headEnd/>
                <a:tailEnd/>
              </a:ln>
            </p:spPr>
          </p:pic>
          <p:pic>
            <p:nvPicPr>
              <p:cNvPr id="23044" name="Picture 516"/>
              <p:cNvPicPr>
                <a:picLocks noChangeAspect="1" noChangeArrowheads="1"/>
              </p:cNvPicPr>
              <p:nvPr/>
            </p:nvPicPr>
            <p:blipFill>
              <a:blip r:embed="rId5" cstate="print"/>
              <a:srcRect/>
              <a:stretch>
                <a:fillRect/>
              </a:stretch>
            </p:blipFill>
            <p:spPr bwMode="auto">
              <a:xfrm>
                <a:off x="3523" y="2499"/>
                <a:ext cx="38" cy="4"/>
              </a:xfrm>
              <a:prstGeom prst="rect">
                <a:avLst/>
              </a:prstGeom>
              <a:noFill/>
              <a:ln w="9525">
                <a:noFill/>
                <a:miter lim="800000"/>
                <a:headEnd/>
                <a:tailEnd/>
              </a:ln>
            </p:spPr>
          </p:pic>
          <p:pic>
            <p:nvPicPr>
              <p:cNvPr id="23045" name="Picture 517"/>
              <p:cNvPicPr>
                <a:picLocks noChangeAspect="1" noChangeArrowheads="1"/>
              </p:cNvPicPr>
              <p:nvPr/>
            </p:nvPicPr>
            <p:blipFill>
              <a:blip r:embed="rId5" cstate="print"/>
              <a:srcRect/>
              <a:stretch>
                <a:fillRect/>
              </a:stretch>
            </p:blipFill>
            <p:spPr bwMode="auto">
              <a:xfrm>
                <a:off x="3561" y="2499"/>
                <a:ext cx="39" cy="4"/>
              </a:xfrm>
              <a:prstGeom prst="rect">
                <a:avLst/>
              </a:prstGeom>
              <a:noFill/>
              <a:ln w="9525">
                <a:noFill/>
                <a:miter lim="800000"/>
                <a:headEnd/>
                <a:tailEnd/>
              </a:ln>
            </p:spPr>
          </p:pic>
          <p:pic>
            <p:nvPicPr>
              <p:cNvPr id="23046" name="Picture 518"/>
              <p:cNvPicPr>
                <a:picLocks noChangeAspect="1" noChangeArrowheads="1"/>
              </p:cNvPicPr>
              <p:nvPr/>
            </p:nvPicPr>
            <p:blipFill>
              <a:blip r:embed="rId5" cstate="print"/>
              <a:srcRect/>
              <a:stretch>
                <a:fillRect/>
              </a:stretch>
            </p:blipFill>
            <p:spPr bwMode="auto">
              <a:xfrm>
                <a:off x="3600" y="2499"/>
                <a:ext cx="38" cy="4"/>
              </a:xfrm>
              <a:prstGeom prst="rect">
                <a:avLst/>
              </a:prstGeom>
              <a:noFill/>
              <a:ln w="9525">
                <a:noFill/>
                <a:miter lim="800000"/>
                <a:headEnd/>
                <a:tailEnd/>
              </a:ln>
            </p:spPr>
          </p:pic>
          <p:pic>
            <p:nvPicPr>
              <p:cNvPr id="23047" name="Picture 519"/>
              <p:cNvPicPr>
                <a:picLocks noChangeAspect="1" noChangeArrowheads="1"/>
              </p:cNvPicPr>
              <p:nvPr/>
            </p:nvPicPr>
            <p:blipFill>
              <a:blip r:embed="rId5" cstate="print"/>
              <a:srcRect/>
              <a:stretch>
                <a:fillRect/>
              </a:stretch>
            </p:blipFill>
            <p:spPr bwMode="auto">
              <a:xfrm>
                <a:off x="3638" y="2499"/>
                <a:ext cx="38" cy="4"/>
              </a:xfrm>
              <a:prstGeom prst="rect">
                <a:avLst/>
              </a:prstGeom>
              <a:noFill/>
              <a:ln w="9525">
                <a:noFill/>
                <a:miter lim="800000"/>
                <a:headEnd/>
                <a:tailEnd/>
              </a:ln>
            </p:spPr>
          </p:pic>
          <p:pic>
            <p:nvPicPr>
              <p:cNvPr id="23048" name="Picture 520"/>
              <p:cNvPicPr>
                <a:picLocks noChangeAspect="1" noChangeArrowheads="1"/>
              </p:cNvPicPr>
              <p:nvPr/>
            </p:nvPicPr>
            <p:blipFill>
              <a:blip r:embed="rId5" cstate="print"/>
              <a:srcRect/>
              <a:stretch>
                <a:fillRect/>
              </a:stretch>
            </p:blipFill>
            <p:spPr bwMode="auto">
              <a:xfrm>
                <a:off x="3676" y="2499"/>
                <a:ext cx="39" cy="4"/>
              </a:xfrm>
              <a:prstGeom prst="rect">
                <a:avLst/>
              </a:prstGeom>
              <a:noFill/>
              <a:ln w="9525">
                <a:noFill/>
                <a:miter lim="800000"/>
                <a:headEnd/>
                <a:tailEnd/>
              </a:ln>
            </p:spPr>
          </p:pic>
          <p:pic>
            <p:nvPicPr>
              <p:cNvPr id="23049" name="Picture 521"/>
              <p:cNvPicPr>
                <a:picLocks noChangeAspect="1" noChangeArrowheads="1"/>
              </p:cNvPicPr>
              <p:nvPr/>
            </p:nvPicPr>
            <p:blipFill>
              <a:blip r:embed="rId5" cstate="print"/>
              <a:srcRect/>
              <a:stretch>
                <a:fillRect/>
              </a:stretch>
            </p:blipFill>
            <p:spPr bwMode="auto">
              <a:xfrm>
                <a:off x="3715" y="2499"/>
                <a:ext cx="38" cy="4"/>
              </a:xfrm>
              <a:prstGeom prst="rect">
                <a:avLst/>
              </a:prstGeom>
              <a:noFill/>
              <a:ln w="9525">
                <a:noFill/>
                <a:miter lim="800000"/>
                <a:headEnd/>
                <a:tailEnd/>
              </a:ln>
            </p:spPr>
          </p:pic>
          <p:pic>
            <p:nvPicPr>
              <p:cNvPr id="23050" name="Picture 522"/>
              <p:cNvPicPr>
                <a:picLocks noChangeAspect="1" noChangeArrowheads="1"/>
              </p:cNvPicPr>
              <p:nvPr/>
            </p:nvPicPr>
            <p:blipFill>
              <a:blip r:embed="rId5" cstate="print"/>
              <a:srcRect/>
              <a:stretch>
                <a:fillRect/>
              </a:stretch>
            </p:blipFill>
            <p:spPr bwMode="auto">
              <a:xfrm>
                <a:off x="3753" y="2499"/>
                <a:ext cx="38" cy="4"/>
              </a:xfrm>
              <a:prstGeom prst="rect">
                <a:avLst/>
              </a:prstGeom>
              <a:noFill/>
              <a:ln w="9525">
                <a:noFill/>
                <a:miter lim="800000"/>
                <a:headEnd/>
                <a:tailEnd/>
              </a:ln>
            </p:spPr>
          </p:pic>
          <p:pic>
            <p:nvPicPr>
              <p:cNvPr id="23051" name="Picture 523"/>
              <p:cNvPicPr>
                <a:picLocks noChangeAspect="1" noChangeArrowheads="1"/>
              </p:cNvPicPr>
              <p:nvPr/>
            </p:nvPicPr>
            <p:blipFill>
              <a:blip r:embed="rId5" cstate="print"/>
              <a:srcRect/>
              <a:stretch>
                <a:fillRect/>
              </a:stretch>
            </p:blipFill>
            <p:spPr bwMode="auto">
              <a:xfrm>
                <a:off x="3791" y="2499"/>
                <a:ext cx="39" cy="4"/>
              </a:xfrm>
              <a:prstGeom prst="rect">
                <a:avLst/>
              </a:prstGeom>
              <a:noFill/>
              <a:ln w="9525">
                <a:noFill/>
                <a:miter lim="800000"/>
                <a:headEnd/>
                <a:tailEnd/>
              </a:ln>
            </p:spPr>
          </p:pic>
          <p:pic>
            <p:nvPicPr>
              <p:cNvPr id="23052" name="Picture 524"/>
              <p:cNvPicPr>
                <a:picLocks noChangeAspect="1" noChangeArrowheads="1"/>
              </p:cNvPicPr>
              <p:nvPr/>
            </p:nvPicPr>
            <p:blipFill>
              <a:blip r:embed="rId5" cstate="print"/>
              <a:srcRect/>
              <a:stretch>
                <a:fillRect/>
              </a:stretch>
            </p:blipFill>
            <p:spPr bwMode="auto">
              <a:xfrm>
                <a:off x="3830" y="2499"/>
                <a:ext cx="38" cy="4"/>
              </a:xfrm>
              <a:prstGeom prst="rect">
                <a:avLst/>
              </a:prstGeom>
              <a:noFill/>
              <a:ln w="9525">
                <a:noFill/>
                <a:miter lim="800000"/>
                <a:headEnd/>
                <a:tailEnd/>
              </a:ln>
            </p:spPr>
          </p:pic>
          <p:pic>
            <p:nvPicPr>
              <p:cNvPr id="23053" name="Picture 525"/>
              <p:cNvPicPr>
                <a:picLocks noChangeAspect="1" noChangeArrowheads="1"/>
              </p:cNvPicPr>
              <p:nvPr/>
            </p:nvPicPr>
            <p:blipFill>
              <a:blip r:embed="rId5" cstate="print"/>
              <a:srcRect/>
              <a:stretch>
                <a:fillRect/>
              </a:stretch>
            </p:blipFill>
            <p:spPr bwMode="auto">
              <a:xfrm>
                <a:off x="3868" y="2499"/>
                <a:ext cx="38" cy="4"/>
              </a:xfrm>
              <a:prstGeom prst="rect">
                <a:avLst/>
              </a:prstGeom>
              <a:noFill/>
              <a:ln w="9525">
                <a:noFill/>
                <a:miter lim="800000"/>
                <a:headEnd/>
                <a:tailEnd/>
              </a:ln>
            </p:spPr>
          </p:pic>
          <p:pic>
            <p:nvPicPr>
              <p:cNvPr id="23054" name="Picture 526"/>
              <p:cNvPicPr>
                <a:picLocks noChangeAspect="1" noChangeArrowheads="1"/>
              </p:cNvPicPr>
              <p:nvPr/>
            </p:nvPicPr>
            <p:blipFill>
              <a:blip r:embed="rId5" cstate="print"/>
              <a:srcRect/>
              <a:stretch>
                <a:fillRect/>
              </a:stretch>
            </p:blipFill>
            <p:spPr bwMode="auto">
              <a:xfrm>
                <a:off x="3906" y="2499"/>
                <a:ext cx="39" cy="4"/>
              </a:xfrm>
              <a:prstGeom prst="rect">
                <a:avLst/>
              </a:prstGeom>
              <a:noFill/>
              <a:ln w="9525">
                <a:noFill/>
                <a:miter lim="800000"/>
                <a:headEnd/>
                <a:tailEnd/>
              </a:ln>
            </p:spPr>
          </p:pic>
          <p:pic>
            <p:nvPicPr>
              <p:cNvPr id="23055" name="Picture 527"/>
              <p:cNvPicPr>
                <a:picLocks noChangeAspect="1" noChangeArrowheads="1"/>
              </p:cNvPicPr>
              <p:nvPr/>
            </p:nvPicPr>
            <p:blipFill>
              <a:blip r:embed="rId5" cstate="print"/>
              <a:srcRect/>
              <a:stretch>
                <a:fillRect/>
              </a:stretch>
            </p:blipFill>
            <p:spPr bwMode="auto">
              <a:xfrm>
                <a:off x="3945" y="2499"/>
                <a:ext cx="38" cy="4"/>
              </a:xfrm>
              <a:prstGeom prst="rect">
                <a:avLst/>
              </a:prstGeom>
              <a:noFill/>
              <a:ln w="9525">
                <a:noFill/>
                <a:miter lim="800000"/>
                <a:headEnd/>
                <a:tailEnd/>
              </a:ln>
            </p:spPr>
          </p:pic>
          <p:pic>
            <p:nvPicPr>
              <p:cNvPr id="23056" name="Picture 528"/>
              <p:cNvPicPr>
                <a:picLocks noChangeAspect="1" noChangeArrowheads="1"/>
              </p:cNvPicPr>
              <p:nvPr/>
            </p:nvPicPr>
            <p:blipFill>
              <a:blip r:embed="rId5" cstate="print"/>
              <a:srcRect/>
              <a:stretch>
                <a:fillRect/>
              </a:stretch>
            </p:blipFill>
            <p:spPr bwMode="auto">
              <a:xfrm>
                <a:off x="3983" y="2499"/>
                <a:ext cx="38" cy="4"/>
              </a:xfrm>
              <a:prstGeom prst="rect">
                <a:avLst/>
              </a:prstGeom>
              <a:noFill/>
              <a:ln w="9525">
                <a:noFill/>
                <a:miter lim="800000"/>
                <a:headEnd/>
                <a:tailEnd/>
              </a:ln>
            </p:spPr>
          </p:pic>
          <p:pic>
            <p:nvPicPr>
              <p:cNvPr id="23057" name="Picture 529"/>
              <p:cNvPicPr>
                <a:picLocks noChangeAspect="1" noChangeArrowheads="1"/>
              </p:cNvPicPr>
              <p:nvPr/>
            </p:nvPicPr>
            <p:blipFill>
              <a:blip r:embed="rId5" cstate="print"/>
              <a:srcRect/>
              <a:stretch>
                <a:fillRect/>
              </a:stretch>
            </p:blipFill>
            <p:spPr bwMode="auto">
              <a:xfrm>
                <a:off x="4021" y="2499"/>
                <a:ext cx="39" cy="4"/>
              </a:xfrm>
              <a:prstGeom prst="rect">
                <a:avLst/>
              </a:prstGeom>
              <a:noFill/>
              <a:ln w="9525">
                <a:noFill/>
                <a:miter lim="800000"/>
                <a:headEnd/>
                <a:tailEnd/>
              </a:ln>
            </p:spPr>
          </p:pic>
          <p:pic>
            <p:nvPicPr>
              <p:cNvPr id="23058" name="Picture 530"/>
              <p:cNvPicPr>
                <a:picLocks noChangeAspect="1" noChangeArrowheads="1"/>
              </p:cNvPicPr>
              <p:nvPr/>
            </p:nvPicPr>
            <p:blipFill>
              <a:blip r:embed="rId5" cstate="print"/>
              <a:srcRect/>
              <a:stretch>
                <a:fillRect/>
              </a:stretch>
            </p:blipFill>
            <p:spPr bwMode="auto">
              <a:xfrm>
                <a:off x="4060" y="2499"/>
                <a:ext cx="38" cy="4"/>
              </a:xfrm>
              <a:prstGeom prst="rect">
                <a:avLst/>
              </a:prstGeom>
              <a:noFill/>
              <a:ln w="9525">
                <a:noFill/>
                <a:miter lim="800000"/>
                <a:headEnd/>
                <a:tailEnd/>
              </a:ln>
            </p:spPr>
          </p:pic>
          <p:pic>
            <p:nvPicPr>
              <p:cNvPr id="23059" name="Picture 531"/>
              <p:cNvPicPr>
                <a:picLocks noChangeAspect="1" noChangeArrowheads="1"/>
              </p:cNvPicPr>
              <p:nvPr/>
            </p:nvPicPr>
            <p:blipFill>
              <a:blip r:embed="rId5" cstate="print"/>
              <a:srcRect/>
              <a:stretch>
                <a:fillRect/>
              </a:stretch>
            </p:blipFill>
            <p:spPr bwMode="auto">
              <a:xfrm>
                <a:off x="4098" y="2499"/>
                <a:ext cx="38" cy="4"/>
              </a:xfrm>
              <a:prstGeom prst="rect">
                <a:avLst/>
              </a:prstGeom>
              <a:noFill/>
              <a:ln w="9525">
                <a:noFill/>
                <a:miter lim="800000"/>
                <a:headEnd/>
                <a:tailEnd/>
              </a:ln>
            </p:spPr>
          </p:pic>
          <p:pic>
            <p:nvPicPr>
              <p:cNvPr id="23060" name="Picture 532"/>
              <p:cNvPicPr>
                <a:picLocks noChangeAspect="1" noChangeArrowheads="1"/>
              </p:cNvPicPr>
              <p:nvPr/>
            </p:nvPicPr>
            <p:blipFill>
              <a:blip r:embed="rId5" cstate="print"/>
              <a:srcRect/>
              <a:stretch>
                <a:fillRect/>
              </a:stretch>
            </p:blipFill>
            <p:spPr bwMode="auto">
              <a:xfrm>
                <a:off x="4136" y="2499"/>
                <a:ext cx="39" cy="4"/>
              </a:xfrm>
              <a:prstGeom prst="rect">
                <a:avLst/>
              </a:prstGeom>
              <a:noFill/>
              <a:ln w="9525">
                <a:noFill/>
                <a:miter lim="800000"/>
                <a:headEnd/>
                <a:tailEnd/>
              </a:ln>
            </p:spPr>
          </p:pic>
          <p:pic>
            <p:nvPicPr>
              <p:cNvPr id="23061" name="Picture 533"/>
              <p:cNvPicPr>
                <a:picLocks noChangeAspect="1" noChangeArrowheads="1"/>
              </p:cNvPicPr>
              <p:nvPr/>
            </p:nvPicPr>
            <p:blipFill>
              <a:blip r:embed="rId5" cstate="print"/>
              <a:srcRect/>
              <a:stretch>
                <a:fillRect/>
              </a:stretch>
            </p:blipFill>
            <p:spPr bwMode="auto">
              <a:xfrm>
                <a:off x="4175" y="2499"/>
                <a:ext cx="38" cy="4"/>
              </a:xfrm>
              <a:prstGeom prst="rect">
                <a:avLst/>
              </a:prstGeom>
              <a:noFill/>
              <a:ln w="9525">
                <a:noFill/>
                <a:miter lim="800000"/>
                <a:headEnd/>
                <a:tailEnd/>
              </a:ln>
            </p:spPr>
          </p:pic>
          <p:pic>
            <p:nvPicPr>
              <p:cNvPr id="23062" name="Picture 534"/>
              <p:cNvPicPr>
                <a:picLocks noChangeAspect="1" noChangeArrowheads="1"/>
              </p:cNvPicPr>
              <p:nvPr/>
            </p:nvPicPr>
            <p:blipFill>
              <a:blip r:embed="rId5" cstate="print"/>
              <a:srcRect/>
              <a:stretch>
                <a:fillRect/>
              </a:stretch>
            </p:blipFill>
            <p:spPr bwMode="auto">
              <a:xfrm>
                <a:off x="4213" y="2499"/>
                <a:ext cx="38" cy="4"/>
              </a:xfrm>
              <a:prstGeom prst="rect">
                <a:avLst/>
              </a:prstGeom>
              <a:noFill/>
              <a:ln w="9525">
                <a:noFill/>
                <a:miter lim="800000"/>
                <a:headEnd/>
                <a:tailEnd/>
              </a:ln>
            </p:spPr>
          </p:pic>
          <p:pic>
            <p:nvPicPr>
              <p:cNvPr id="23063" name="Picture 535"/>
              <p:cNvPicPr>
                <a:picLocks noChangeAspect="1" noChangeArrowheads="1"/>
              </p:cNvPicPr>
              <p:nvPr/>
            </p:nvPicPr>
            <p:blipFill>
              <a:blip r:embed="rId5" cstate="print"/>
              <a:srcRect/>
              <a:stretch>
                <a:fillRect/>
              </a:stretch>
            </p:blipFill>
            <p:spPr bwMode="auto">
              <a:xfrm>
                <a:off x="4251" y="2499"/>
                <a:ext cx="39" cy="4"/>
              </a:xfrm>
              <a:prstGeom prst="rect">
                <a:avLst/>
              </a:prstGeom>
              <a:noFill/>
              <a:ln w="9525">
                <a:noFill/>
                <a:miter lim="800000"/>
                <a:headEnd/>
                <a:tailEnd/>
              </a:ln>
            </p:spPr>
          </p:pic>
          <p:pic>
            <p:nvPicPr>
              <p:cNvPr id="23064" name="Picture 536"/>
              <p:cNvPicPr>
                <a:picLocks noChangeAspect="1" noChangeArrowheads="1"/>
              </p:cNvPicPr>
              <p:nvPr/>
            </p:nvPicPr>
            <p:blipFill>
              <a:blip r:embed="rId5" cstate="print"/>
              <a:srcRect/>
              <a:stretch>
                <a:fillRect/>
              </a:stretch>
            </p:blipFill>
            <p:spPr bwMode="auto">
              <a:xfrm>
                <a:off x="4290" y="2499"/>
                <a:ext cx="38" cy="4"/>
              </a:xfrm>
              <a:prstGeom prst="rect">
                <a:avLst/>
              </a:prstGeom>
              <a:noFill/>
              <a:ln w="9525">
                <a:noFill/>
                <a:miter lim="800000"/>
                <a:headEnd/>
                <a:tailEnd/>
              </a:ln>
            </p:spPr>
          </p:pic>
          <p:pic>
            <p:nvPicPr>
              <p:cNvPr id="23065" name="Picture 537"/>
              <p:cNvPicPr>
                <a:picLocks noChangeAspect="1" noChangeArrowheads="1"/>
              </p:cNvPicPr>
              <p:nvPr/>
            </p:nvPicPr>
            <p:blipFill>
              <a:blip r:embed="rId5" cstate="print"/>
              <a:srcRect/>
              <a:stretch>
                <a:fillRect/>
              </a:stretch>
            </p:blipFill>
            <p:spPr bwMode="auto">
              <a:xfrm>
                <a:off x="4328" y="2499"/>
                <a:ext cx="38" cy="4"/>
              </a:xfrm>
              <a:prstGeom prst="rect">
                <a:avLst/>
              </a:prstGeom>
              <a:noFill/>
              <a:ln w="9525">
                <a:noFill/>
                <a:miter lim="800000"/>
                <a:headEnd/>
                <a:tailEnd/>
              </a:ln>
            </p:spPr>
          </p:pic>
          <p:pic>
            <p:nvPicPr>
              <p:cNvPr id="23066" name="Picture 538"/>
              <p:cNvPicPr>
                <a:picLocks noChangeAspect="1" noChangeArrowheads="1"/>
              </p:cNvPicPr>
              <p:nvPr/>
            </p:nvPicPr>
            <p:blipFill>
              <a:blip r:embed="rId5" cstate="print"/>
              <a:srcRect/>
              <a:stretch>
                <a:fillRect/>
              </a:stretch>
            </p:blipFill>
            <p:spPr bwMode="auto">
              <a:xfrm>
                <a:off x="4366" y="2499"/>
                <a:ext cx="38" cy="4"/>
              </a:xfrm>
              <a:prstGeom prst="rect">
                <a:avLst/>
              </a:prstGeom>
              <a:noFill/>
              <a:ln w="9525">
                <a:noFill/>
                <a:miter lim="800000"/>
                <a:headEnd/>
                <a:tailEnd/>
              </a:ln>
            </p:spPr>
          </p:pic>
          <p:pic>
            <p:nvPicPr>
              <p:cNvPr id="23067" name="Picture 539"/>
              <p:cNvPicPr>
                <a:picLocks noChangeAspect="1" noChangeArrowheads="1"/>
              </p:cNvPicPr>
              <p:nvPr/>
            </p:nvPicPr>
            <p:blipFill>
              <a:blip r:embed="rId5" cstate="print"/>
              <a:srcRect/>
              <a:stretch>
                <a:fillRect/>
              </a:stretch>
            </p:blipFill>
            <p:spPr bwMode="auto">
              <a:xfrm>
                <a:off x="4404" y="2499"/>
                <a:ext cx="39" cy="4"/>
              </a:xfrm>
              <a:prstGeom prst="rect">
                <a:avLst/>
              </a:prstGeom>
              <a:noFill/>
              <a:ln w="9525">
                <a:noFill/>
                <a:miter lim="800000"/>
                <a:headEnd/>
                <a:tailEnd/>
              </a:ln>
            </p:spPr>
          </p:pic>
          <p:pic>
            <p:nvPicPr>
              <p:cNvPr id="23068" name="Picture 540"/>
              <p:cNvPicPr>
                <a:picLocks noChangeAspect="1" noChangeArrowheads="1"/>
              </p:cNvPicPr>
              <p:nvPr/>
            </p:nvPicPr>
            <p:blipFill>
              <a:blip r:embed="rId5" cstate="print"/>
              <a:srcRect/>
              <a:stretch>
                <a:fillRect/>
              </a:stretch>
            </p:blipFill>
            <p:spPr bwMode="auto">
              <a:xfrm>
                <a:off x="4443" y="2499"/>
                <a:ext cx="38" cy="4"/>
              </a:xfrm>
              <a:prstGeom prst="rect">
                <a:avLst/>
              </a:prstGeom>
              <a:noFill/>
              <a:ln w="9525">
                <a:noFill/>
                <a:miter lim="800000"/>
                <a:headEnd/>
                <a:tailEnd/>
              </a:ln>
            </p:spPr>
          </p:pic>
          <p:pic>
            <p:nvPicPr>
              <p:cNvPr id="23069" name="Picture 541"/>
              <p:cNvPicPr>
                <a:picLocks noChangeAspect="1" noChangeArrowheads="1"/>
              </p:cNvPicPr>
              <p:nvPr/>
            </p:nvPicPr>
            <p:blipFill>
              <a:blip r:embed="rId5" cstate="print"/>
              <a:srcRect/>
              <a:stretch>
                <a:fillRect/>
              </a:stretch>
            </p:blipFill>
            <p:spPr bwMode="auto">
              <a:xfrm>
                <a:off x="4481" y="2499"/>
                <a:ext cx="38" cy="4"/>
              </a:xfrm>
              <a:prstGeom prst="rect">
                <a:avLst/>
              </a:prstGeom>
              <a:noFill/>
              <a:ln w="9525">
                <a:noFill/>
                <a:miter lim="800000"/>
                <a:headEnd/>
                <a:tailEnd/>
              </a:ln>
            </p:spPr>
          </p:pic>
          <p:pic>
            <p:nvPicPr>
              <p:cNvPr id="23070" name="Picture 542"/>
              <p:cNvPicPr>
                <a:picLocks noChangeAspect="1" noChangeArrowheads="1"/>
              </p:cNvPicPr>
              <p:nvPr/>
            </p:nvPicPr>
            <p:blipFill>
              <a:blip r:embed="rId5" cstate="print"/>
              <a:srcRect/>
              <a:stretch>
                <a:fillRect/>
              </a:stretch>
            </p:blipFill>
            <p:spPr bwMode="auto">
              <a:xfrm>
                <a:off x="4519" y="2499"/>
                <a:ext cx="39" cy="4"/>
              </a:xfrm>
              <a:prstGeom prst="rect">
                <a:avLst/>
              </a:prstGeom>
              <a:noFill/>
              <a:ln w="9525">
                <a:noFill/>
                <a:miter lim="800000"/>
                <a:headEnd/>
                <a:tailEnd/>
              </a:ln>
            </p:spPr>
          </p:pic>
          <p:pic>
            <p:nvPicPr>
              <p:cNvPr id="23071" name="Picture 543"/>
              <p:cNvPicPr>
                <a:picLocks noChangeAspect="1" noChangeArrowheads="1"/>
              </p:cNvPicPr>
              <p:nvPr/>
            </p:nvPicPr>
            <p:blipFill>
              <a:blip r:embed="rId5" cstate="print"/>
              <a:srcRect/>
              <a:stretch>
                <a:fillRect/>
              </a:stretch>
            </p:blipFill>
            <p:spPr bwMode="auto">
              <a:xfrm>
                <a:off x="4558" y="2499"/>
                <a:ext cx="38" cy="4"/>
              </a:xfrm>
              <a:prstGeom prst="rect">
                <a:avLst/>
              </a:prstGeom>
              <a:noFill/>
              <a:ln w="9525">
                <a:noFill/>
                <a:miter lim="800000"/>
                <a:headEnd/>
                <a:tailEnd/>
              </a:ln>
            </p:spPr>
          </p:pic>
          <p:pic>
            <p:nvPicPr>
              <p:cNvPr id="23072" name="Picture 544"/>
              <p:cNvPicPr>
                <a:picLocks noChangeAspect="1" noChangeArrowheads="1"/>
              </p:cNvPicPr>
              <p:nvPr/>
            </p:nvPicPr>
            <p:blipFill>
              <a:blip r:embed="rId5" cstate="print"/>
              <a:srcRect/>
              <a:stretch>
                <a:fillRect/>
              </a:stretch>
            </p:blipFill>
            <p:spPr bwMode="auto">
              <a:xfrm>
                <a:off x="4596" y="2499"/>
                <a:ext cx="38" cy="4"/>
              </a:xfrm>
              <a:prstGeom prst="rect">
                <a:avLst/>
              </a:prstGeom>
              <a:noFill/>
              <a:ln w="9525">
                <a:noFill/>
                <a:miter lim="800000"/>
                <a:headEnd/>
                <a:tailEnd/>
              </a:ln>
            </p:spPr>
          </p:pic>
          <p:pic>
            <p:nvPicPr>
              <p:cNvPr id="23073" name="Picture 545"/>
              <p:cNvPicPr>
                <a:picLocks noChangeAspect="1" noChangeArrowheads="1"/>
              </p:cNvPicPr>
              <p:nvPr/>
            </p:nvPicPr>
            <p:blipFill>
              <a:blip r:embed="rId5" cstate="print"/>
              <a:srcRect/>
              <a:stretch>
                <a:fillRect/>
              </a:stretch>
            </p:blipFill>
            <p:spPr bwMode="auto">
              <a:xfrm>
                <a:off x="4634" y="2499"/>
                <a:ext cx="39" cy="4"/>
              </a:xfrm>
              <a:prstGeom prst="rect">
                <a:avLst/>
              </a:prstGeom>
              <a:noFill/>
              <a:ln w="9525">
                <a:noFill/>
                <a:miter lim="800000"/>
                <a:headEnd/>
                <a:tailEnd/>
              </a:ln>
            </p:spPr>
          </p:pic>
          <p:pic>
            <p:nvPicPr>
              <p:cNvPr id="23074" name="Picture 546"/>
              <p:cNvPicPr>
                <a:picLocks noChangeAspect="1" noChangeArrowheads="1"/>
              </p:cNvPicPr>
              <p:nvPr/>
            </p:nvPicPr>
            <p:blipFill>
              <a:blip r:embed="rId5" cstate="print"/>
              <a:srcRect/>
              <a:stretch>
                <a:fillRect/>
              </a:stretch>
            </p:blipFill>
            <p:spPr bwMode="auto">
              <a:xfrm>
                <a:off x="4673" y="2499"/>
                <a:ext cx="38" cy="4"/>
              </a:xfrm>
              <a:prstGeom prst="rect">
                <a:avLst/>
              </a:prstGeom>
              <a:noFill/>
              <a:ln w="9525">
                <a:noFill/>
                <a:miter lim="800000"/>
                <a:headEnd/>
                <a:tailEnd/>
              </a:ln>
            </p:spPr>
          </p:pic>
          <p:pic>
            <p:nvPicPr>
              <p:cNvPr id="23075" name="Picture 547"/>
              <p:cNvPicPr>
                <a:picLocks noChangeAspect="1" noChangeArrowheads="1"/>
              </p:cNvPicPr>
              <p:nvPr/>
            </p:nvPicPr>
            <p:blipFill>
              <a:blip r:embed="rId5" cstate="print"/>
              <a:srcRect/>
              <a:stretch>
                <a:fillRect/>
              </a:stretch>
            </p:blipFill>
            <p:spPr bwMode="auto">
              <a:xfrm>
                <a:off x="4711" y="2499"/>
                <a:ext cx="38" cy="4"/>
              </a:xfrm>
              <a:prstGeom prst="rect">
                <a:avLst/>
              </a:prstGeom>
              <a:noFill/>
              <a:ln w="9525">
                <a:noFill/>
                <a:miter lim="800000"/>
                <a:headEnd/>
                <a:tailEnd/>
              </a:ln>
            </p:spPr>
          </p:pic>
          <p:pic>
            <p:nvPicPr>
              <p:cNvPr id="23076" name="Picture 548"/>
              <p:cNvPicPr>
                <a:picLocks noChangeAspect="1" noChangeArrowheads="1"/>
              </p:cNvPicPr>
              <p:nvPr/>
            </p:nvPicPr>
            <p:blipFill>
              <a:blip r:embed="rId5" cstate="print"/>
              <a:srcRect/>
              <a:stretch>
                <a:fillRect/>
              </a:stretch>
            </p:blipFill>
            <p:spPr bwMode="auto">
              <a:xfrm>
                <a:off x="4749" y="2499"/>
                <a:ext cx="39" cy="4"/>
              </a:xfrm>
              <a:prstGeom prst="rect">
                <a:avLst/>
              </a:prstGeom>
              <a:noFill/>
              <a:ln w="9525">
                <a:noFill/>
                <a:miter lim="800000"/>
                <a:headEnd/>
                <a:tailEnd/>
              </a:ln>
            </p:spPr>
          </p:pic>
          <p:pic>
            <p:nvPicPr>
              <p:cNvPr id="23077" name="Picture 549"/>
              <p:cNvPicPr>
                <a:picLocks noChangeAspect="1" noChangeArrowheads="1"/>
              </p:cNvPicPr>
              <p:nvPr/>
            </p:nvPicPr>
            <p:blipFill>
              <a:blip r:embed="rId5" cstate="print"/>
              <a:srcRect/>
              <a:stretch>
                <a:fillRect/>
              </a:stretch>
            </p:blipFill>
            <p:spPr bwMode="auto">
              <a:xfrm>
                <a:off x="4788" y="2499"/>
                <a:ext cx="38" cy="4"/>
              </a:xfrm>
              <a:prstGeom prst="rect">
                <a:avLst/>
              </a:prstGeom>
              <a:noFill/>
              <a:ln w="9525">
                <a:noFill/>
                <a:miter lim="800000"/>
                <a:headEnd/>
                <a:tailEnd/>
              </a:ln>
            </p:spPr>
          </p:pic>
          <p:pic>
            <p:nvPicPr>
              <p:cNvPr id="23078" name="Picture 550"/>
              <p:cNvPicPr>
                <a:picLocks noChangeAspect="1" noChangeArrowheads="1"/>
              </p:cNvPicPr>
              <p:nvPr/>
            </p:nvPicPr>
            <p:blipFill>
              <a:blip r:embed="rId5" cstate="print"/>
              <a:srcRect/>
              <a:stretch>
                <a:fillRect/>
              </a:stretch>
            </p:blipFill>
            <p:spPr bwMode="auto">
              <a:xfrm>
                <a:off x="4826" y="2499"/>
                <a:ext cx="38" cy="4"/>
              </a:xfrm>
              <a:prstGeom prst="rect">
                <a:avLst/>
              </a:prstGeom>
              <a:noFill/>
              <a:ln w="9525">
                <a:noFill/>
                <a:miter lim="800000"/>
                <a:headEnd/>
                <a:tailEnd/>
              </a:ln>
            </p:spPr>
          </p:pic>
          <p:pic>
            <p:nvPicPr>
              <p:cNvPr id="23079" name="Picture 551"/>
              <p:cNvPicPr>
                <a:picLocks noChangeAspect="1" noChangeArrowheads="1"/>
              </p:cNvPicPr>
              <p:nvPr/>
            </p:nvPicPr>
            <p:blipFill>
              <a:blip r:embed="rId5" cstate="print"/>
              <a:srcRect/>
              <a:stretch>
                <a:fillRect/>
              </a:stretch>
            </p:blipFill>
            <p:spPr bwMode="auto">
              <a:xfrm>
                <a:off x="4864" y="2499"/>
                <a:ext cx="39" cy="4"/>
              </a:xfrm>
              <a:prstGeom prst="rect">
                <a:avLst/>
              </a:prstGeom>
              <a:noFill/>
              <a:ln w="9525">
                <a:noFill/>
                <a:miter lim="800000"/>
                <a:headEnd/>
                <a:tailEnd/>
              </a:ln>
            </p:spPr>
          </p:pic>
          <p:pic>
            <p:nvPicPr>
              <p:cNvPr id="23080" name="Picture 552"/>
              <p:cNvPicPr>
                <a:picLocks noChangeAspect="1" noChangeArrowheads="1"/>
              </p:cNvPicPr>
              <p:nvPr/>
            </p:nvPicPr>
            <p:blipFill>
              <a:blip r:embed="rId5" cstate="print"/>
              <a:srcRect/>
              <a:stretch>
                <a:fillRect/>
              </a:stretch>
            </p:blipFill>
            <p:spPr bwMode="auto">
              <a:xfrm>
                <a:off x="4903" y="2499"/>
                <a:ext cx="38" cy="4"/>
              </a:xfrm>
              <a:prstGeom prst="rect">
                <a:avLst/>
              </a:prstGeom>
              <a:noFill/>
              <a:ln w="9525">
                <a:noFill/>
                <a:miter lim="800000"/>
                <a:headEnd/>
                <a:tailEnd/>
              </a:ln>
            </p:spPr>
          </p:pic>
          <p:pic>
            <p:nvPicPr>
              <p:cNvPr id="23081" name="Picture 553"/>
              <p:cNvPicPr>
                <a:picLocks noChangeAspect="1" noChangeArrowheads="1"/>
              </p:cNvPicPr>
              <p:nvPr/>
            </p:nvPicPr>
            <p:blipFill>
              <a:blip r:embed="rId5" cstate="print"/>
              <a:srcRect/>
              <a:stretch>
                <a:fillRect/>
              </a:stretch>
            </p:blipFill>
            <p:spPr bwMode="auto">
              <a:xfrm>
                <a:off x="4941" y="2499"/>
                <a:ext cx="38" cy="4"/>
              </a:xfrm>
              <a:prstGeom prst="rect">
                <a:avLst/>
              </a:prstGeom>
              <a:noFill/>
              <a:ln w="9525">
                <a:noFill/>
                <a:miter lim="800000"/>
                <a:headEnd/>
                <a:tailEnd/>
              </a:ln>
            </p:spPr>
          </p:pic>
          <p:pic>
            <p:nvPicPr>
              <p:cNvPr id="23082" name="Picture 554"/>
              <p:cNvPicPr>
                <a:picLocks noChangeAspect="1" noChangeArrowheads="1"/>
              </p:cNvPicPr>
              <p:nvPr/>
            </p:nvPicPr>
            <p:blipFill>
              <a:blip r:embed="rId5" cstate="print"/>
              <a:srcRect/>
              <a:stretch>
                <a:fillRect/>
              </a:stretch>
            </p:blipFill>
            <p:spPr bwMode="auto">
              <a:xfrm>
                <a:off x="4979" y="2499"/>
                <a:ext cx="39" cy="4"/>
              </a:xfrm>
              <a:prstGeom prst="rect">
                <a:avLst/>
              </a:prstGeom>
              <a:noFill/>
              <a:ln w="9525">
                <a:noFill/>
                <a:miter lim="800000"/>
                <a:headEnd/>
                <a:tailEnd/>
              </a:ln>
            </p:spPr>
          </p:pic>
          <p:pic>
            <p:nvPicPr>
              <p:cNvPr id="23083" name="Picture 555"/>
              <p:cNvPicPr>
                <a:picLocks noChangeAspect="1" noChangeArrowheads="1"/>
              </p:cNvPicPr>
              <p:nvPr/>
            </p:nvPicPr>
            <p:blipFill>
              <a:blip r:embed="rId5" cstate="print"/>
              <a:srcRect/>
              <a:stretch>
                <a:fillRect/>
              </a:stretch>
            </p:blipFill>
            <p:spPr bwMode="auto">
              <a:xfrm>
                <a:off x="5018" y="2499"/>
                <a:ext cx="38" cy="4"/>
              </a:xfrm>
              <a:prstGeom prst="rect">
                <a:avLst/>
              </a:prstGeom>
              <a:noFill/>
              <a:ln w="9525">
                <a:noFill/>
                <a:miter lim="800000"/>
                <a:headEnd/>
                <a:tailEnd/>
              </a:ln>
            </p:spPr>
          </p:pic>
          <p:pic>
            <p:nvPicPr>
              <p:cNvPr id="23084" name="Picture 556"/>
              <p:cNvPicPr>
                <a:picLocks noChangeAspect="1" noChangeArrowheads="1"/>
              </p:cNvPicPr>
              <p:nvPr/>
            </p:nvPicPr>
            <p:blipFill>
              <a:blip r:embed="rId5" cstate="print"/>
              <a:srcRect/>
              <a:stretch>
                <a:fillRect/>
              </a:stretch>
            </p:blipFill>
            <p:spPr bwMode="auto">
              <a:xfrm>
                <a:off x="5056" y="2499"/>
                <a:ext cx="38" cy="4"/>
              </a:xfrm>
              <a:prstGeom prst="rect">
                <a:avLst/>
              </a:prstGeom>
              <a:noFill/>
              <a:ln w="9525">
                <a:noFill/>
                <a:miter lim="800000"/>
                <a:headEnd/>
                <a:tailEnd/>
              </a:ln>
            </p:spPr>
          </p:pic>
          <p:pic>
            <p:nvPicPr>
              <p:cNvPr id="23085" name="Picture 557"/>
              <p:cNvPicPr>
                <a:picLocks noChangeAspect="1" noChangeArrowheads="1"/>
              </p:cNvPicPr>
              <p:nvPr/>
            </p:nvPicPr>
            <p:blipFill>
              <a:blip r:embed="rId5" cstate="print"/>
              <a:srcRect/>
              <a:stretch>
                <a:fillRect/>
              </a:stretch>
            </p:blipFill>
            <p:spPr bwMode="auto">
              <a:xfrm>
                <a:off x="5094" y="2499"/>
                <a:ext cx="39" cy="4"/>
              </a:xfrm>
              <a:prstGeom prst="rect">
                <a:avLst/>
              </a:prstGeom>
              <a:noFill/>
              <a:ln w="9525">
                <a:noFill/>
                <a:miter lim="800000"/>
                <a:headEnd/>
                <a:tailEnd/>
              </a:ln>
            </p:spPr>
          </p:pic>
          <p:pic>
            <p:nvPicPr>
              <p:cNvPr id="23086" name="Picture 558"/>
              <p:cNvPicPr>
                <a:picLocks noChangeAspect="1" noChangeArrowheads="1"/>
              </p:cNvPicPr>
              <p:nvPr/>
            </p:nvPicPr>
            <p:blipFill>
              <a:blip r:embed="rId5" cstate="print"/>
              <a:srcRect/>
              <a:stretch>
                <a:fillRect/>
              </a:stretch>
            </p:blipFill>
            <p:spPr bwMode="auto">
              <a:xfrm>
                <a:off x="5133" y="2499"/>
                <a:ext cx="38" cy="4"/>
              </a:xfrm>
              <a:prstGeom prst="rect">
                <a:avLst/>
              </a:prstGeom>
              <a:noFill/>
              <a:ln w="9525">
                <a:noFill/>
                <a:miter lim="800000"/>
                <a:headEnd/>
                <a:tailEnd/>
              </a:ln>
            </p:spPr>
          </p:pic>
          <p:pic>
            <p:nvPicPr>
              <p:cNvPr id="23087" name="Picture 559"/>
              <p:cNvPicPr>
                <a:picLocks noChangeAspect="1" noChangeArrowheads="1"/>
              </p:cNvPicPr>
              <p:nvPr/>
            </p:nvPicPr>
            <p:blipFill>
              <a:blip r:embed="rId5" cstate="print"/>
              <a:srcRect/>
              <a:stretch>
                <a:fillRect/>
              </a:stretch>
            </p:blipFill>
            <p:spPr bwMode="auto">
              <a:xfrm>
                <a:off x="5171" y="2499"/>
                <a:ext cx="38" cy="4"/>
              </a:xfrm>
              <a:prstGeom prst="rect">
                <a:avLst/>
              </a:prstGeom>
              <a:noFill/>
              <a:ln w="9525">
                <a:noFill/>
                <a:miter lim="800000"/>
                <a:headEnd/>
                <a:tailEnd/>
              </a:ln>
            </p:spPr>
          </p:pic>
          <p:pic>
            <p:nvPicPr>
              <p:cNvPr id="23088" name="Picture 560"/>
              <p:cNvPicPr>
                <a:picLocks noChangeAspect="1" noChangeArrowheads="1"/>
              </p:cNvPicPr>
              <p:nvPr/>
            </p:nvPicPr>
            <p:blipFill>
              <a:blip r:embed="rId5" cstate="print"/>
              <a:srcRect/>
              <a:stretch>
                <a:fillRect/>
              </a:stretch>
            </p:blipFill>
            <p:spPr bwMode="auto">
              <a:xfrm>
                <a:off x="5209" y="2499"/>
                <a:ext cx="39" cy="4"/>
              </a:xfrm>
              <a:prstGeom prst="rect">
                <a:avLst/>
              </a:prstGeom>
              <a:noFill/>
              <a:ln w="9525">
                <a:noFill/>
                <a:miter lim="800000"/>
                <a:headEnd/>
                <a:tailEnd/>
              </a:ln>
            </p:spPr>
          </p:pic>
          <p:pic>
            <p:nvPicPr>
              <p:cNvPr id="23089" name="Picture 561"/>
              <p:cNvPicPr>
                <a:picLocks noChangeAspect="1" noChangeArrowheads="1"/>
              </p:cNvPicPr>
              <p:nvPr/>
            </p:nvPicPr>
            <p:blipFill>
              <a:blip r:embed="rId5" cstate="print"/>
              <a:srcRect/>
              <a:stretch>
                <a:fillRect/>
              </a:stretch>
            </p:blipFill>
            <p:spPr bwMode="auto">
              <a:xfrm>
                <a:off x="5248" y="2499"/>
                <a:ext cx="38" cy="4"/>
              </a:xfrm>
              <a:prstGeom prst="rect">
                <a:avLst/>
              </a:prstGeom>
              <a:noFill/>
              <a:ln w="9525">
                <a:noFill/>
                <a:miter lim="800000"/>
                <a:headEnd/>
                <a:tailEnd/>
              </a:ln>
            </p:spPr>
          </p:pic>
          <p:pic>
            <p:nvPicPr>
              <p:cNvPr id="23090" name="Picture 562"/>
              <p:cNvPicPr>
                <a:picLocks noChangeAspect="1" noChangeArrowheads="1"/>
              </p:cNvPicPr>
              <p:nvPr/>
            </p:nvPicPr>
            <p:blipFill>
              <a:blip r:embed="rId6" cstate="print"/>
              <a:srcRect/>
              <a:stretch>
                <a:fillRect/>
              </a:stretch>
            </p:blipFill>
            <p:spPr bwMode="auto">
              <a:xfrm>
                <a:off x="5286" y="2499"/>
                <a:ext cx="26" cy="4"/>
              </a:xfrm>
              <a:prstGeom prst="rect">
                <a:avLst/>
              </a:prstGeom>
              <a:noFill/>
              <a:ln w="9525">
                <a:noFill/>
                <a:miter lim="800000"/>
                <a:headEnd/>
                <a:tailEnd/>
              </a:ln>
            </p:spPr>
          </p:pic>
          <p:sp>
            <p:nvSpPr>
              <p:cNvPr id="23091" name="Rectangle 563"/>
              <p:cNvSpPr>
                <a:spLocks noChangeArrowheads="1"/>
              </p:cNvSpPr>
              <p:nvPr/>
            </p:nvSpPr>
            <p:spPr bwMode="auto">
              <a:xfrm>
                <a:off x="572" y="2690"/>
                <a:ext cx="180"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Arial" pitchFamily="34" charset="0"/>
                    <a:cs typeface="Arial" pitchFamily="34" charset="0"/>
                  </a:rPr>
                  <a:t>65</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092" name="Rectangle 564"/>
              <p:cNvSpPr>
                <a:spLocks noChangeArrowheads="1"/>
              </p:cNvSpPr>
              <p:nvPr/>
            </p:nvSpPr>
            <p:spPr bwMode="auto">
              <a:xfrm>
                <a:off x="972" y="2690"/>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093" name="Rectangle 565"/>
              <p:cNvSpPr>
                <a:spLocks noChangeArrowheads="1"/>
              </p:cNvSpPr>
              <p:nvPr/>
            </p:nvSpPr>
            <p:spPr bwMode="auto">
              <a:xfrm>
                <a:off x="3212" y="2690"/>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094" name="Rectangle 566"/>
              <p:cNvSpPr>
                <a:spLocks noChangeArrowheads="1"/>
              </p:cNvSpPr>
              <p:nvPr/>
            </p:nvSpPr>
            <p:spPr bwMode="auto">
              <a:xfrm>
                <a:off x="771" y="2877"/>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095" name="Rectangle 567"/>
              <p:cNvSpPr>
                <a:spLocks noChangeArrowheads="1"/>
              </p:cNvSpPr>
              <p:nvPr/>
            </p:nvSpPr>
            <p:spPr bwMode="auto">
              <a:xfrm>
                <a:off x="3212" y="2877"/>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3096" name="Picture 568"/>
              <p:cNvPicPr>
                <a:picLocks noChangeAspect="1" noChangeArrowheads="1"/>
              </p:cNvPicPr>
              <p:nvPr/>
            </p:nvPicPr>
            <p:blipFill>
              <a:blip r:embed="rId2" cstate="print"/>
              <a:srcRect/>
              <a:stretch>
                <a:fillRect/>
              </a:stretch>
            </p:blipFill>
            <p:spPr bwMode="auto">
              <a:xfrm>
                <a:off x="436" y="2869"/>
                <a:ext cx="38" cy="5"/>
              </a:xfrm>
              <a:prstGeom prst="rect">
                <a:avLst/>
              </a:prstGeom>
              <a:noFill/>
              <a:ln w="9525">
                <a:noFill/>
                <a:miter lim="800000"/>
                <a:headEnd/>
                <a:tailEnd/>
              </a:ln>
            </p:spPr>
          </p:pic>
          <p:pic>
            <p:nvPicPr>
              <p:cNvPr id="23097" name="Picture 569"/>
              <p:cNvPicPr>
                <a:picLocks noChangeAspect="1" noChangeArrowheads="1"/>
              </p:cNvPicPr>
              <p:nvPr/>
            </p:nvPicPr>
            <p:blipFill>
              <a:blip r:embed="rId2" cstate="print"/>
              <a:srcRect/>
              <a:stretch>
                <a:fillRect/>
              </a:stretch>
            </p:blipFill>
            <p:spPr bwMode="auto">
              <a:xfrm>
                <a:off x="474" y="2869"/>
                <a:ext cx="38" cy="5"/>
              </a:xfrm>
              <a:prstGeom prst="rect">
                <a:avLst/>
              </a:prstGeom>
              <a:noFill/>
              <a:ln w="9525">
                <a:noFill/>
                <a:miter lim="800000"/>
                <a:headEnd/>
                <a:tailEnd/>
              </a:ln>
            </p:spPr>
          </p:pic>
          <p:pic>
            <p:nvPicPr>
              <p:cNvPr id="23098" name="Picture 570"/>
              <p:cNvPicPr>
                <a:picLocks noChangeAspect="1" noChangeArrowheads="1"/>
              </p:cNvPicPr>
              <p:nvPr/>
            </p:nvPicPr>
            <p:blipFill>
              <a:blip r:embed="rId2" cstate="print"/>
              <a:srcRect/>
              <a:stretch>
                <a:fillRect/>
              </a:stretch>
            </p:blipFill>
            <p:spPr bwMode="auto">
              <a:xfrm>
                <a:off x="512" y="2869"/>
                <a:ext cx="39" cy="5"/>
              </a:xfrm>
              <a:prstGeom prst="rect">
                <a:avLst/>
              </a:prstGeom>
              <a:noFill/>
              <a:ln w="9525">
                <a:noFill/>
                <a:miter lim="800000"/>
                <a:headEnd/>
                <a:tailEnd/>
              </a:ln>
            </p:spPr>
          </p:pic>
          <p:pic>
            <p:nvPicPr>
              <p:cNvPr id="23099" name="Picture 571"/>
              <p:cNvPicPr>
                <a:picLocks noChangeAspect="1" noChangeArrowheads="1"/>
              </p:cNvPicPr>
              <p:nvPr/>
            </p:nvPicPr>
            <p:blipFill>
              <a:blip r:embed="rId2" cstate="print"/>
              <a:srcRect/>
              <a:stretch>
                <a:fillRect/>
              </a:stretch>
            </p:blipFill>
            <p:spPr bwMode="auto">
              <a:xfrm>
                <a:off x="551" y="2869"/>
                <a:ext cx="38" cy="5"/>
              </a:xfrm>
              <a:prstGeom prst="rect">
                <a:avLst/>
              </a:prstGeom>
              <a:noFill/>
              <a:ln w="9525">
                <a:noFill/>
                <a:miter lim="800000"/>
                <a:headEnd/>
                <a:tailEnd/>
              </a:ln>
            </p:spPr>
          </p:pic>
          <p:pic>
            <p:nvPicPr>
              <p:cNvPr id="23100" name="Picture 572"/>
              <p:cNvPicPr>
                <a:picLocks noChangeAspect="1" noChangeArrowheads="1"/>
              </p:cNvPicPr>
              <p:nvPr/>
            </p:nvPicPr>
            <p:blipFill>
              <a:blip r:embed="rId2" cstate="print"/>
              <a:srcRect/>
              <a:stretch>
                <a:fillRect/>
              </a:stretch>
            </p:blipFill>
            <p:spPr bwMode="auto">
              <a:xfrm>
                <a:off x="589" y="2869"/>
                <a:ext cx="38" cy="5"/>
              </a:xfrm>
              <a:prstGeom prst="rect">
                <a:avLst/>
              </a:prstGeom>
              <a:noFill/>
              <a:ln w="9525">
                <a:noFill/>
                <a:miter lim="800000"/>
                <a:headEnd/>
                <a:tailEnd/>
              </a:ln>
            </p:spPr>
          </p:pic>
          <p:pic>
            <p:nvPicPr>
              <p:cNvPr id="23101" name="Picture 573"/>
              <p:cNvPicPr>
                <a:picLocks noChangeAspect="1" noChangeArrowheads="1"/>
              </p:cNvPicPr>
              <p:nvPr/>
            </p:nvPicPr>
            <p:blipFill>
              <a:blip r:embed="rId2" cstate="print"/>
              <a:srcRect/>
              <a:stretch>
                <a:fillRect/>
              </a:stretch>
            </p:blipFill>
            <p:spPr bwMode="auto">
              <a:xfrm>
                <a:off x="627" y="2869"/>
                <a:ext cx="39" cy="5"/>
              </a:xfrm>
              <a:prstGeom prst="rect">
                <a:avLst/>
              </a:prstGeom>
              <a:noFill/>
              <a:ln w="9525">
                <a:noFill/>
                <a:miter lim="800000"/>
                <a:headEnd/>
                <a:tailEnd/>
              </a:ln>
            </p:spPr>
          </p:pic>
          <p:pic>
            <p:nvPicPr>
              <p:cNvPr id="23102" name="Picture 574"/>
              <p:cNvPicPr>
                <a:picLocks noChangeAspect="1" noChangeArrowheads="1"/>
              </p:cNvPicPr>
              <p:nvPr/>
            </p:nvPicPr>
            <p:blipFill>
              <a:blip r:embed="rId2" cstate="print"/>
              <a:srcRect/>
              <a:stretch>
                <a:fillRect/>
              </a:stretch>
            </p:blipFill>
            <p:spPr bwMode="auto">
              <a:xfrm>
                <a:off x="666" y="2869"/>
                <a:ext cx="38" cy="5"/>
              </a:xfrm>
              <a:prstGeom prst="rect">
                <a:avLst/>
              </a:prstGeom>
              <a:noFill/>
              <a:ln w="9525">
                <a:noFill/>
                <a:miter lim="800000"/>
                <a:headEnd/>
                <a:tailEnd/>
              </a:ln>
            </p:spPr>
          </p:pic>
          <p:pic>
            <p:nvPicPr>
              <p:cNvPr id="23103" name="Picture 575"/>
              <p:cNvPicPr>
                <a:picLocks noChangeAspect="1" noChangeArrowheads="1"/>
              </p:cNvPicPr>
              <p:nvPr/>
            </p:nvPicPr>
            <p:blipFill>
              <a:blip r:embed="rId2" cstate="print"/>
              <a:srcRect/>
              <a:stretch>
                <a:fillRect/>
              </a:stretch>
            </p:blipFill>
            <p:spPr bwMode="auto">
              <a:xfrm>
                <a:off x="704" y="2869"/>
                <a:ext cx="38" cy="5"/>
              </a:xfrm>
              <a:prstGeom prst="rect">
                <a:avLst/>
              </a:prstGeom>
              <a:noFill/>
              <a:ln w="9525">
                <a:noFill/>
                <a:miter lim="800000"/>
                <a:headEnd/>
                <a:tailEnd/>
              </a:ln>
            </p:spPr>
          </p:pic>
          <p:pic>
            <p:nvPicPr>
              <p:cNvPr id="23104" name="Picture 576"/>
              <p:cNvPicPr>
                <a:picLocks noChangeAspect="1" noChangeArrowheads="1"/>
              </p:cNvPicPr>
              <p:nvPr/>
            </p:nvPicPr>
            <p:blipFill>
              <a:blip r:embed="rId2" cstate="print"/>
              <a:srcRect/>
              <a:stretch>
                <a:fillRect/>
              </a:stretch>
            </p:blipFill>
            <p:spPr bwMode="auto">
              <a:xfrm>
                <a:off x="742" y="2869"/>
                <a:ext cx="39" cy="5"/>
              </a:xfrm>
              <a:prstGeom prst="rect">
                <a:avLst/>
              </a:prstGeom>
              <a:noFill/>
              <a:ln w="9525">
                <a:noFill/>
                <a:miter lim="800000"/>
                <a:headEnd/>
                <a:tailEnd/>
              </a:ln>
            </p:spPr>
          </p:pic>
          <p:pic>
            <p:nvPicPr>
              <p:cNvPr id="23105" name="Picture 577"/>
              <p:cNvPicPr>
                <a:picLocks noChangeAspect="1" noChangeArrowheads="1"/>
              </p:cNvPicPr>
              <p:nvPr/>
            </p:nvPicPr>
            <p:blipFill>
              <a:blip r:embed="rId2" cstate="print"/>
              <a:srcRect/>
              <a:stretch>
                <a:fillRect/>
              </a:stretch>
            </p:blipFill>
            <p:spPr bwMode="auto">
              <a:xfrm>
                <a:off x="781" y="2869"/>
                <a:ext cx="38" cy="5"/>
              </a:xfrm>
              <a:prstGeom prst="rect">
                <a:avLst/>
              </a:prstGeom>
              <a:noFill/>
              <a:ln w="9525">
                <a:noFill/>
                <a:miter lim="800000"/>
                <a:headEnd/>
                <a:tailEnd/>
              </a:ln>
            </p:spPr>
          </p:pic>
          <p:pic>
            <p:nvPicPr>
              <p:cNvPr id="23106" name="Picture 578"/>
              <p:cNvPicPr>
                <a:picLocks noChangeAspect="1" noChangeArrowheads="1"/>
              </p:cNvPicPr>
              <p:nvPr/>
            </p:nvPicPr>
            <p:blipFill>
              <a:blip r:embed="rId2" cstate="print"/>
              <a:srcRect/>
              <a:stretch>
                <a:fillRect/>
              </a:stretch>
            </p:blipFill>
            <p:spPr bwMode="auto">
              <a:xfrm>
                <a:off x="819" y="2869"/>
                <a:ext cx="38" cy="5"/>
              </a:xfrm>
              <a:prstGeom prst="rect">
                <a:avLst/>
              </a:prstGeom>
              <a:noFill/>
              <a:ln w="9525">
                <a:noFill/>
                <a:miter lim="800000"/>
                <a:headEnd/>
                <a:tailEnd/>
              </a:ln>
            </p:spPr>
          </p:pic>
          <p:pic>
            <p:nvPicPr>
              <p:cNvPr id="23107" name="Picture 579"/>
              <p:cNvPicPr>
                <a:picLocks noChangeAspect="1" noChangeArrowheads="1"/>
              </p:cNvPicPr>
              <p:nvPr/>
            </p:nvPicPr>
            <p:blipFill>
              <a:blip r:embed="rId2" cstate="print"/>
              <a:srcRect/>
              <a:stretch>
                <a:fillRect/>
              </a:stretch>
            </p:blipFill>
            <p:spPr bwMode="auto">
              <a:xfrm>
                <a:off x="857" y="2869"/>
                <a:ext cx="39" cy="5"/>
              </a:xfrm>
              <a:prstGeom prst="rect">
                <a:avLst/>
              </a:prstGeom>
              <a:noFill/>
              <a:ln w="9525">
                <a:noFill/>
                <a:miter lim="800000"/>
                <a:headEnd/>
                <a:tailEnd/>
              </a:ln>
            </p:spPr>
          </p:pic>
          <p:pic>
            <p:nvPicPr>
              <p:cNvPr id="23108" name="Picture 580"/>
              <p:cNvPicPr>
                <a:picLocks noChangeAspect="1" noChangeArrowheads="1"/>
              </p:cNvPicPr>
              <p:nvPr/>
            </p:nvPicPr>
            <p:blipFill>
              <a:blip r:embed="rId2" cstate="print"/>
              <a:srcRect/>
              <a:stretch>
                <a:fillRect/>
              </a:stretch>
            </p:blipFill>
            <p:spPr bwMode="auto">
              <a:xfrm>
                <a:off x="896" y="2869"/>
                <a:ext cx="38" cy="5"/>
              </a:xfrm>
              <a:prstGeom prst="rect">
                <a:avLst/>
              </a:prstGeom>
              <a:noFill/>
              <a:ln w="9525">
                <a:noFill/>
                <a:miter lim="800000"/>
                <a:headEnd/>
                <a:tailEnd/>
              </a:ln>
            </p:spPr>
          </p:pic>
          <p:pic>
            <p:nvPicPr>
              <p:cNvPr id="23109" name="Picture 581"/>
              <p:cNvPicPr>
                <a:picLocks noChangeAspect="1" noChangeArrowheads="1"/>
              </p:cNvPicPr>
              <p:nvPr/>
            </p:nvPicPr>
            <p:blipFill>
              <a:blip r:embed="rId2" cstate="print"/>
              <a:srcRect/>
              <a:stretch>
                <a:fillRect/>
              </a:stretch>
            </p:blipFill>
            <p:spPr bwMode="auto">
              <a:xfrm>
                <a:off x="934" y="2869"/>
                <a:ext cx="38" cy="5"/>
              </a:xfrm>
              <a:prstGeom prst="rect">
                <a:avLst/>
              </a:prstGeom>
              <a:noFill/>
              <a:ln w="9525">
                <a:noFill/>
                <a:miter lim="800000"/>
                <a:headEnd/>
                <a:tailEnd/>
              </a:ln>
            </p:spPr>
          </p:pic>
          <p:pic>
            <p:nvPicPr>
              <p:cNvPr id="23110" name="Picture 582"/>
              <p:cNvPicPr>
                <a:picLocks noChangeAspect="1" noChangeArrowheads="1"/>
              </p:cNvPicPr>
              <p:nvPr/>
            </p:nvPicPr>
            <p:blipFill>
              <a:blip r:embed="rId2" cstate="print"/>
              <a:srcRect/>
              <a:stretch>
                <a:fillRect/>
              </a:stretch>
            </p:blipFill>
            <p:spPr bwMode="auto">
              <a:xfrm>
                <a:off x="972" y="2869"/>
                <a:ext cx="39" cy="5"/>
              </a:xfrm>
              <a:prstGeom prst="rect">
                <a:avLst/>
              </a:prstGeom>
              <a:noFill/>
              <a:ln w="9525">
                <a:noFill/>
                <a:miter lim="800000"/>
                <a:headEnd/>
                <a:tailEnd/>
              </a:ln>
            </p:spPr>
          </p:pic>
          <p:pic>
            <p:nvPicPr>
              <p:cNvPr id="23111" name="Picture 583"/>
              <p:cNvPicPr>
                <a:picLocks noChangeAspect="1" noChangeArrowheads="1"/>
              </p:cNvPicPr>
              <p:nvPr/>
            </p:nvPicPr>
            <p:blipFill>
              <a:blip r:embed="rId2" cstate="print"/>
              <a:srcRect/>
              <a:stretch>
                <a:fillRect/>
              </a:stretch>
            </p:blipFill>
            <p:spPr bwMode="auto">
              <a:xfrm>
                <a:off x="1011" y="2869"/>
                <a:ext cx="38" cy="5"/>
              </a:xfrm>
              <a:prstGeom prst="rect">
                <a:avLst/>
              </a:prstGeom>
              <a:noFill/>
              <a:ln w="9525">
                <a:noFill/>
                <a:miter lim="800000"/>
                <a:headEnd/>
                <a:tailEnd/>
              </a:ln>
            </p:spPr>
          </p:pic>
          <p:pic>
            <p:nvPicPr>
              <p:cNvPr id="23112" name="Picture 584"/>
              <p:cNvPicPr>
                <a:picLocks noChangeAspect="1" noChangeArrowheads="1"/>
              </p:cNvPicPr>
              <p:nvPr/>
            </p:nvPicPr>
            <p:blipFill>
              <a:blip r:embed="rId2" cstate="print"/>
              <a:srcRect/>
              <a:stretch>
                <a:fillRect/>
              </a:stretch>
            </p:blipFill>
            <p:spPr bwMode="auto">
              <a:xfrm>
                <a:off x="1049" y="2869"/>
                <a:ext cx="38" cy="5"/>
              </a:xfrm>
              <a:prstGeom prst="rect">
                <a:avLst/>
              </a:prstGeom>
              <a:noFill/>
              <a:ln w="9525">
                <a:noFill/>
                <a:miter lim="800000"/>
                <a:headEnd/>
                <a:tailEnd/>
              </a:ln>
            </p:spPr>
          </p:pic>
          <p:pic>
            <p:nvPicPr>
              <p:cNvPr id="23113" name="Picture 585"/>
              <p:cNvPicPr>
                <a:picLocks noChangeAspect="1" noChangeArrowheads="1"/>
              </p:cNvPicPr>
              <p:nvPr/>
            </p:nvPicPr>
            <p:blipFill>
              <a:blip r:embed="rId3" cstate="print"/>
              <a:srcRect/>
              <a:stretch>
                <a:fillRect/>
              </a:stretch>
            </p:blipFill>
            <p:spPr bwMode="auto">
              <a:xfrm>
                <a:off x="1087" y="2869"/>
                <a:ext cx="17" cy="5"/>
              </a:xfrm>
              <a:prstGeom prst="rect">
                <a:avLst/>
              </a:prstGeom>
              <a:noFill/>
              <a:ln w="9525">
                <a:noFill/>
                <a:miter lim="800000"/>
                <a:headEnd/>
                <a:tailEnd/>
              </a:ln>
            </p:spPr>
          </p:pic>
          <p:pic>
            <p:nvPicPr>
              <p:cNvPr id="23114" name="Picture 586"/>
              <p:cNvPicPr>
                <a:picLocks noChangeAspect="1" noChangeArrowheads="1"/>
              </p:cNvPicPr>
              <p:nvPr/>
            </p:nvPicPr>
            <p:blipFill>
              <a:blip r:embed="rId4" cstate="print"/>
              <a:srcRect/>
              <a:stretch>
                <a:fillRect/>
              </a:stretch>
            </p:blipFill>
            <p:spPr bwMode="auto">
              <a:xfrm>
                <a:off x="1104" y="2869"/>
                <a:ext cx="5" cy="5"/>
              </a:xfrm>
              <a:prstGeom prst="rect">
                <a:avLst/>
              </a:prstGeom>
              <a:noFill/>
              <a:ln w="9525">
                <a:noFill/>
                <a:miter lim="800000"/>
                <a:headEnd/>
                <a:tailEnd/>
              </a:ln>
            </p:spPr>
          </p:pic>
          <p:pic>
            <p:nvPicPr>
              <p:cNvPr id="23115" name="Picture 587"/>
              <p:cNvPicPr>
                <a:picLocks noChangeAspect="1" noChangeArrowheads="1"/>
              </p:cNvPicPr>
              <p:nvPr/>
            </p:nvPicPr>
            <p:blipFill>
              <a:blip r:embed="rId5" cstate="print"/>
              <a:srcRect/>
              <a:stretch>
                <a:fillRect/>
              </a:stretch>
            </p:blipFill>
            <p:spPr bwMode="auto">
              <a:xfrm>
                <a:off x="1109" y="2869"/>
                <a:ext cx="38" cy="5"/>
              </a:xfrm>
              <a:prstGeom prst="rect">
                <a:avLst/>
              </a:prstGeom>
              <a:noFill/>
              <a:ln w="9525">
                <a:noFill/>
                <a:miter lim="800000"/>
                <a:headEnd/>
                <a:tailEnd/>
              </a:ln>
            </p:spPr>
          </p:pic>
          <p:pic>
            <p:nvPicPr>
              <p:cNvPr id="23116" name="Picture 588"/>
              <p:cNvPicPr>
                <a:picLocks noChangeAspect="1" noChangeArrowheads="1"/>
              </p:cNvPicPr>
              <p:nvPr/>
            </p:nvPicPr>
            <p:blipFill>
              <a:blip r:embed="rId5" cstate="print"/>
              <a:srcRect/>
              <a:stretch>
                <a:fillRect/>
              </a:stretch>
            </p:blipFill>
            <p:spPr bwMode="auto">
              <a:xfrm>
                <a:off x="1147" y="2869"/>
                <a:ext cx="38" cy="5"/>
              </a:xfrm>
              <a:prstGeom prst="rect">
                <a:avLst/>
              </a:prstGeom>
              <a:noFill/>
              <a:ln w="9525">
                <a:noFill/>
                <a:miter lim="800000"/>
                <a:headEnd/>
                <a:tailEnd/>
              </a:ln>
            </p:spPr>
          </p:pic>
          <p:pic>
            <p:nvPicPr>
              <p:cNvPr id="23117" name="Picture 589"/>
              <p:cNvPicPr>
                <a:picLocks noChangeAspect="1" noChangeArrowheads="1"/>
              </p:cNvPicPr>
              <p:nvPr/>
            </p:nvPicPr>
            <p:blipFill>
              <a:blip r:embed="rId5" cstate="print"/>
              <a:srcRect/>
              <a:stretch>
                <a:fillRect/>
              </a:stretch>
            </p:blipFill>
            <p:spPr bwMode="auto">
              <a:xfrm>
                <a:off x="1185" y="2869"/>
                <a:ext cx="39" cy="5"/>
              </a:xfrm>
              <a:prstGeom prst="rect">
                <a:avLst/>
              </a:prstGeom>
              <a:noFill/>
              <a:ln w="9525">
                <a:noFill/>
                <a:miter lim="800000"/>
                <a:headEnd/>
                <a:tailEnd/>
              </a:ln>
            </p:spPr>
          </p:pic>
          <p:pic>
            <p:nvPicPr>
              <p:cNvPr id="23118" name="Picture 590"/>
              <p:cNvPicPr>
                <a:picLocks noChangeAspect="1" noChangeArrowheads="1"/>
              </p:cNvPicPr>
              <p:nvPr/>
            </p:nvPicPr>
            <p:blipFill>
              <a:blip r:embed="rId5" cstate="print"/>
              <a:srcRect/>
              <a:stretch>
                <a:fillRect/>
              </a:stretch>
            </p:blipFill>
            <p:spPr bwMode="auto">
              <a:xfrm>
                <a:off x="1224" y="2869"/>
                <a:ext cx="38" cy="5"/>
              </a:xfrm>
              <a:prstGeom prst="rect">
                <a:avLst/>
              </a:prstGeom>
              <a:noFill/>
              <a:ln w="9525">
                <a:noFill/>
                <a:miter lim="800000"/>
                <a:headEnd/>
                <a:tailEnd/>
              </a:ln>
            </p:spPr>
          </p:pic>
          <p:pic>
            <p:nvPicPr>
              <p:cNvPr id="23119" name="Picture 591"/>
              <p:cNvPicPr>
                <a:picLocks noChangeAspect="1" noChangeArrowheads="1"/>
              </p:cNvPicPr>
              <p:nvPr/>
            </p:nvPicPr>
            <p:blipFill>
              <a:blip r:embed="rId5" cstate="print"/>
              <a:srcRect/>
              <a:stretch>
                <a:fillRect/>
              </a:stretch>
            </p:blipFill>
            <p:spPr bwMode="auto">
              <a:xfrm>
                <a:off x="1262" y="2869"/>
                <a:ext cx="38" cy="5"/>
              </a:xfrm>
              <a:prstGeom prst="rect">
                <a:avLst/>
              </a:prstGeom>
              <a:noFill/>
              <a:ln w="9525">
                <a:noFill/>
                <a:miter lim="800000"/>
                <a:headEnd/>
                <a:tailEnd/>
              </a:ln>
            </p:spPr>
          </p:pic>
          <p:pic>
            <p:nvPicPr>
              <p:cNvPr id="23120" name="Picture 592"/>
              <p:cNvPicPr>
                <a:picLocks noChangeAspect="1" noChangeArrowheads="1"/>
              </p:cNvPicPr>
              <p:nvPr/>
            </p:nvPicPr>
            <p:blipFill>
              <a:blip r:embed="rId5" cstate="print"/>
              <a:srcRect/>
              <a:stretch>
                <a:fillRect/>
              </a:stretch>
            </p:blipFill>
            <p:spPr bwMode="auto">
              <a:xfrm>
                <a:off x="1300" y="2869"/>
                <a:ext cx="39" cy="5"/>
              </a:xfrm>
              <a:prstGeom prst="rect">
                <a:avLst/>
              </a:prstGeom>
              <a:noFill/>
              <a:ln w="9525">
                <a:noFill/>
                <a:miter lim="800000"/>
                <a:headEnd/>
                <a:tailEnd/>
              </a:ln>
            </p:spPr>
          </p:pic>
          <p:pic>
            <p:nvPicPr>
              <p:cNvPr id="23121" name="Picture 593"/>
              <p:cNvPicPr>
                <a:picLocks noChangeAspect="1" noChangeArrowheads="1"/>
              </p:cNvPicPr>
              <p:nvPr/>
            </p:nvPicPr>
            <p:blipFill>
              <a:blip r:embed="rId5" cstate="print"/>
              <a:srcRect/>
              <a:stretch>
                <a:fillRect/>
              </a:stretch>
            </p:blipFill>
            <p:spPr bwMode="auto">
              <a:xfrm>
                <a:off x="1339" y="2869"/>
                <a:ext cx="38" cy="5"/>
              </a:xfrm>
              <a:prstGeom prst="rect">
                <a:avLst/>
              </a:prstGeom>
              <a:noFill/>
              <a:ln w="9525">
                <a:noFill/>
                <a:miter lim="800000"/>
                <a:headEnd/>
                <a:tailEnd/>
              </a:ln>
            </p:spPr>
          </p:pic>
          <p:pic>
            <p:nvPicPr>
              <p:cNvPr id="23122" name="Picture 594"/>
              <p:cNvPicPr>
                <a:picLocks noChangeAspect="1" noChangeArrowheads="1"/>
              </p:cNvPicPr>
              <p:nvPr/>
            </p:nvPicPr>
            <p:blipFill>
              <a:blip r:embed="rId5" cstate="print"/>
              <a:srcRect/>
              <a:stretch>
                <a:fillRect/>
              </a:stretch>
            </p:blipFill>
            <p:spPr bwMode="auto">
              <a:xfrm>
                <a:off x="1377" y="2869"/>
                <a:ext cx="38" cy="5"/>
              </a:xfrm>
              <a:prstGeom prst="rect">
                <a:avLst/>
              </a:prstGeom>
              <a:noFill/>
              <a:ln w="9525">
                <a:noFill/>
                <a:miter lim="800000"/>
                <a:headEnd/>
                <a:tailEnd/>
              </a:ln>
            </p:spPr>
          </p:pic>
          <p:pic>
            <p:nvPicPr>
              <p:cNvPr id="23123" name="Picture 595"/>
              <p:cNvPicPr>
                <a:picLocks noChangeAspect="1" noChangeArrowheads="1"/>
              </p:cNvPicPr>
              <p:nvPr/>
            </p:nvPicPr>
            <p:blipFill>
              <a:blip r:embed="rId5" cstate="print"/>
              <a:srcRect/>
              <a:stretch>
                <a:fillRect/>
              </a:stretch>
            </p:blipFill>
            <p:spPr bwMode="auto">
              <a:xfrm>
                <a:off x="1415" y="2869"/>
                <a:ext cx="39" cy="5"/>
              </a:xfrm>
              <a:prstGeom prst="rect">
                <a:avLst/>
              </a:prstGeom>
              <a:noFill/>
              <a:ln w="9525">
                <a:noFill/>
                <a:miter lim="800000"/>
                <a:headEnd/>
                <a:tailEnd/>
              </a:ln>
            </p:spPr>
          </p:pic>
          <p:pic>
            <p:nvPicPr>
              <p:cNvPr id="23124" name="Picture 596"/>
              <p:cNvPicPr>
                <a:picLocks noChangeAspect="1" noChangeArrowheads="1"/>
              </p:cNvPicPr>
              <p:nvPr/>
            </p:nvPicPr>
            <p:blipFill>
              <a:blip r:embed="rId5" cstate="print"/>
              <a:srcRect/>
              <a:stretch>
                <a:fillRect/>
              </a:stretch>
            </p:blipFill>
            <p:spPr bwMode="auto">
              <a:xfrm>
                <a:off x="1454" y="2869"/>
                <a:ext cx="38" cy="5"/>
              </a:xfrm>
              <a:prstGeom prst="rect">
                <a:avLst/>
              </a:prstGeom>
              <a:noFill/>
              <a:ln w="9525">
                <a:noFill/>
                <a:miter lim="800000"/>
                <a:headEnd/>
                <a:tailEnd/>
              </a:ln>
            </p:spPr>
          </p:pic>
          <p:pic>
            <p:nvPicPr>
              <p:cNvPr id="23125" name="Picture 597"/>
              <p:cNvPicPr>
                <a:picLocks noChangeAspect="1" noChangeArrowheads="1"/>
              </p:cNvPicPr>
              <p:nvPr/>
            </p:nvPicPr>
            <p:blipFill>
              <a:blip r:embed="rId5" cstate="print"/>
              <a:srcRect/>
              <a:stretch>
                <a:fillRect/>
              </a:stretch>
            </p:blipFill>
            <p:spPr bwMode="auto">
              <a:xfrm>
                <a:off x="1492" y="2869"/>
                <a:ext cx="38" cy="5"/>
              </a:xfrm>
              <a:prstGeom prst="rect">
                <a:avLst/>
              </a:prstGeom>
              <a:noFill/>
              <a:ln w="9525">
                <a:noFill/>
                <a:miter lim="800000"/>
                <a:headEnd/>
                <a:tailEnd/>
              </a:ln>
            </p:spPr>
          </p:pic>
          <p:pic>
            <p:nvPicPr>
              <p:cNvPr id="23126" name="Picture 598"/>
              <p:cNvPicPr>
                <a:picLocks noChangeAspect="1" noChangeArrowheads="1"/>
              </p:cNvPicPr>
              <p:nvPr/>
            </p:nvPicPr>
            <p:blipFill>
              <a:blip r:embed="rId5" cstate="print"/>
              <a:srcRect/>
              <a:stretch>
                <a:fillRect/>
              </a:stretch>
            </p:blipFill>
            <p:spPr bwMode="auto">
              <a:xfrm>
                <a:off x="1530" y="2869"/>
                <a:ext cx="39" cy="5"/>
              </a:xfrm>
              <a:prstGeom prst="rect">
                <a:avLst/>
              </a:prstGeom>
              <a:noFill/>
              <a:ln w="9525">
                <a:noFill/>
                <a:miter lim="800000"/>
                <a:headEnd/>
                <a:tailEnd/>
              </a:ln>
            </p:spPr>
          </p:pic>
          <p:pic>
            <p:nvPicPr>
              <p:cNvPr id="23127" name="Picture 599"/>
              <p:cNvPicPr>
                <a:picLocks noChangeAspect="1" noChangeArrowheads="1"/>
              </p:cNvPicPr>
              <p:nvPr/>
            </p:nvPicPr>
            <p:blipFill>
              <a:blip r:embed="rId5" cstate="print"/>
              <a:srcRect/>
              <a:stretch>
                <a:fillRect/>
              </a:stretch>
            </p:blipFill>
            <p:spPr bwMode="auto">
              <a:xfrm>
                <a:off x="1569" y="2869"/>
                <a:ext cx="38" cy="5"/>
              </a:xfrm>
              <a:prstGeom prst="rect">
                <a:avLst/>
              </a:prstGeom>
              <a:noFill/>
              <a:ln w="9525">
                <a:noFill/>
                <a:miter lim="800000"/>
                <a:headEnd/>
                <a:tailEnd/>
              </a:ln>
            </p:spPr>
          </p:pic>
          <p:pic>
            <p:nvPicPr>
              <p:cNvPr id="23128" name="Picture 600"/>
              <p:cNvPicPr>
                <a:picLocks noChangeAspect="1" noChangeArrowheads="1"/>
              </p:cNvPicPr>
              <p:nvPr/>
            </p:nvPicPr>
            <p:blipFill>
              <a:blip r:embed="rId5" cstate="print"/>
              <a:srcRect/>
              <a:stretch>
                <a:fillRect/>
              </a:stretch>
            </p:blipFill>
            <p:spPr bwMode="auto">
              <a:xfrm>
                <a:off x="1607" y="2869"/>
                <a:ext cx="38" cy="5"/>
              </a:xfrm>
              <a:prstGeom prst="rect">
                <a:avLst/>
              </a:prstGeom>
              <a:noFill/>
              <a:ln w="9525">
                <a:noFill/>
                <a:miter lim="800000"/>
                <a:headEnd/>
                <a:tailEnd/>
              </a:ln>
            </p:spPr>
          </p:pic>
          <p:pic>
            <p:nvPicPr>
              <p:cNvPr id="23129" name="Picture 601"/>
              <p:cNvPicPr>
                <a:picLocks noChangeAspect="1" noChangeArrowheads="1"/>
              </p:cNvPicPr>
              <p:nvPr/>
            </p:nvPicPr>
            <p:blipFill>
              <a:blip r:embed="rId5" cstate="print"/>
              <a:srcRect/>
              <a:stretch>
                <a:fillRect/>
              </a:stretch>
            </p:blipFill>
            <p:spPr bwMode="auto">
              <a:xfrm>
                <a:off x="1645" y="2869"/>
                <a:ext cx="39" cy="5"/>
              </a:xfrm>
              <a:prstGeom prst="rect">
                <a:avLst/>
              </a:prstGeom>
              <a:noFill/>
              <a:ln w="9525">
                <a:noFill/>
                <a:miter lim="800000"/>
                <a:headEnd/>
                <a:tailEnd/>
              </a:ln>
            </p:spPr>
          </p:pic>
          <p:pic>
            <p:nvPicPr>
              <p:cNvPr id="23130" name="Picture 602"/>
              <p:cNvPicPr>
                <a:picLocks noChangeAspect="1" noChangeArrowheads="1"/>
              </p:cNvPicPr>
              <p:nvPr/>
            </p:nvPicPr>
            <p:blipFill>
              <a:blip r:embed="rId5" cstate="print"/>
              <a:srcRect/>
              <a:stretch>
                <a:fillRect/>
              </a:stretch>
            </p:blipFill>
            <p:spPr bwMode="auto">
              <a:xfrm>
                <a:off x="1684" y="2869"/>
                <a:ext cx="38" cy="5"/>
              </a:xfrm>
              <a:prstGeom prst="rect">
                <a:avLst/>
              </a:prstGeom>
              <a:noFill/>
              <a:ln w="9525">
                <a:noFill/>
                <a:miter lim="800000"/>
                <a:headEnd/>
                <a:tailEnd/>
              </a:ln>
            </p:spPr>
          </p:pic>
          <p:pic>
            <p:nvPicPr>
              <p:cNvPr id="23131" name="Picture 603"/>
              <p:cNvPicPr>
                <a:picLocks noChangeAspect="1" noChangeArrowheads="1"/>
              </p:cNvPicPr>
              <p:nvPr/>
            </p:nvPicPr>
            <p:blipFill>
              <a:blip r:embed="rId5" cstate="print"/>
              <a:srcRect/>
              <a:stretch>
                <a:fillRect/>
              </a:stretch>
            </p:blipFill>
            <p:spPr bwMode="auto">
              <a:xfrm>
                <a:off x="1722" y="2869"/>
                <a:ext cx="38" cy="5"/>
              </a:xfrm>
              <a:prstGeom prst="rect">
                <a:avLst/>
              </a:prstGeom>
              <a:noFill/>
              <a:ln w="9525">
                <a:noFill/>
                <a:miter lim="800000"/>
                <a:headEnd/>
                <a:tailEnd/>
              </a:ln>
            </p:spPr>
          </p:pic>
          <p:pic>
            <p:nvPicPr>
              <p:cNvPr id="23132" name="Picture 604"/>
              <p:cNvPicPr>
                <a:picLocks noChangeAspect="1" noChangeArrowheads="1"/>
              </p:cNvPicPr>
              <p:nvPr/>
            </p:nvPicPr>
            <p:blipFill>
              <a:blip r:embed="rId5" cstate="print"/>
              <a:srcRect/>
              <a:stretch>
                <a:fillRect/>
              </a:stretch>
            </p:blipFill>
            <p:spPr bwMode="auto">
              <a:xfrm>
                <a:off x="1760" y="2869"/>
                <a:ext cx="39" cy="5"/>
              </a:xfrm>
              <a:prstGeom prst="rect">
                <a:avLst/>
              </a:prstGeom>
              <a:noFill/>
              <a:ln w="9525">
                <a:noFill/>
                <a:miter lim="800000"/>
                <a:headEnd/>
                <a:tailEnd/>
              </a:ln>
            </p:spPr>
          </p:pic>
          <p:pic>
            <p:nvPicPr>
              <p:cNvPr id="23133" name="Picture 605"/>
              <p:cNvPicPr>
                <a:picLocks noChangeAspect="1" noChangeArrowheads="1"/>
              </p:cNvPicPr>
              <p:nvPr/>
            </p:nvPicPr>
            <p:blipFill>
              <a:blip r:embed="rId5" cstate="print"/>
              <a:srcRect/>
              <a:stretch>
                <a:fillRect/>
              </a:stretch>
            </p:blipFill>
            <p:spPr bwMode="auto">
              <a:xfrm>
                <a:off x="1799" y="2869"/>
                <a:ext cx="38" cy="5"/>
              </a:xfrm>
              <a:prstGeom prst="rect">
                <a:avLst/>
              </a:prstGeom>
              <a:noFill/>
              <a:ln w="9525">
                <a:noFill/>
                <a:miter lim="800000"/>
                <a:headEnd/>
                <a:tailEnd/>
              </a:ln>
            </p:spPr>
          </p:pic>
          <p:pic>
            <p:nvPicPr>
              <p:cNvPr id="23134" name="Picture 606"/>
              <p:cNvPicPr>
                <a:picLocks noChangeAspect="1" noChangeArrowheads="1"/>
              </p:cNvPicPr>
              <p:nvPr/>
            </p:nvPicPr>
            <p:blipFill>
              <a:blip r:embed="rId5" cstate="print"/>
              <a:srcRect/>
              <a:stretch>
                <a:fillRect/>
              </a:stretch>
            </p:blipFill>
            <p:spPr bwMode="auto">
              <a:xfrm>
                <a:off x="1837" y="2869"/>
                <a:ext cx="38" cy="5"/>
              </a:xfrm>
              <a:prstGeom prst="rect">
                <a:avLst/>
              </a:prstGeom>
              <a:noFill/>
              <a:ln w="9525">
                <a:noFill/>
                <a:miter lim="800000"/>
                <a:headEnd/>
                <a:tailEnd/>
              </a:ln>
            </p:spPr>
          </p:pic>
          <p:pic>
            <p:nvPicPr>
              <p:cNvPr id="23135" name="Picture 607"/>
              <p:cNvPicPr>
                <a:picLocks noChangeAspect="1" noChangeArrowheads="1"/>
              </p:cNvPicPr>
              <p:nvPr/>
            </p:nvPicPr>
            <p:blipFill>
              <a:blip r:embed="rId5" cstate="print"/>
              <a:srcRect/>
              <a:stretch>
                <a:fillRect/>
              </a:stretch>
            </p:blipFill>
            <p:spPr bwMode="auto">
              <a:xfrm>
                <a:off x="1875" y="2869"/>
                <a:ext cx="39" cy="5"/>
              </a:xfrm>
              <a:prstGeom prst="rect">
                <a:avLst/>
              </a:prstGeom>
              <a:noFill/>
              <a:ln w="9525">
                <a:noFill/>
                <a:miter lim="800000"/>
                <a:headEnd/>
                <a:tailEnd/>
              </a:ln>
            </p:spPr>
          </p:pic>
          <p:pic>
            <p:nvPicPr>
              <p:cNvPr id="23136" name="Picture 608"/>
              <p:cNvPicPr>
                <a:picLocks noChangeAspect="1" noChangeArrowheads="1"/>
              </p:cNvPicPr>
              <p:nvPr/>
            </p:nvPicPr>
            <p:blipFill>
              <a:blip r:embed="rId5" cstate="print"/>
              <a:srcRect/>
              <a:stretch>
                <a:fillRect/>
              </a:stretch>
            </p:blipFill>
            <p:spPr bwMode="auto">
              <a:xfrm>
                <a:off x="1914" y="2869"/>
                <a:ext cx="38" cy="5"/>
              </a:xfrm>
              <a:prstGeom prst="rect">
                <a:avLst/>
              </a:prstGeom>
              <a:noFill/>
              <a:ln w="9525">
                <a:noFill/>
                <a:miter lim="800000"/>
                <a:headEnd/>
                <a:tailEnd/>
              </a:ln>
            </p:spPr>
          </p:pic>
          <p:pic>
            <p:nvPicPr>
              <p:cNvPr id="23137" name="Picture 609"/>
              <p:cNvPicPr>
                <a:picLocks noChangeAspect="1" noChangeArrowheads="1"/>
              </p:cNvPicPr>
              <p:nvPr/>
            </p:nvPicPr>
            <p:blipFill>
              <a:blip r:embed="rId5" cstate="print"/>
              <a:srcRect/>
              <a:stretch>
                <a:fillRect/>
              </a:stretch>
            </p:blipFill>
            <p:spPr bwMode="auto">
              <a:xfrm>
                <a:off x="1952" y="2869"/>
                <a:ext cx="38" cy="5"/>
              </a:xfrm>
              <a:prstGeom prst="rect">
                <a:avLst/>
              </a:prstGeom>
              <a:noFill/>
              <a:ln w="9525">
                <a:noFill/>
                <a:miter lim="800000"/>
                <a:headEnd/>
                <a:tailEnd/>
              </a:ln>
            </p:spPr>
          </p:pic>
        </p:grpSp>
        <p:grpSp>
          <p:nvGrpSpPr>
            <p:cNvPr id="6" name="Group 811"/>
            <p:cNvGrpSpPr>
              <a:grpSpLocks/>
            </p:cNvGrpSpPr>
            <p:nvPr/>
          </p:nvGrpSpPr>
          <p:grpSpPr bwMode="auto">
            <a:xfrm>
              <a:off x="436" y="2869"/>
              <a:ext cx="4876" cy="598"/>
              <a:chOff x="436" y="2869"/>
              <a:chExt cx="4876" cy="598"/>
            </a:xfrm>
          </p:grpSpPr>
          <p:pic>
            <p:nvPicPr>
              <p:cNvPr id="23139" name="Picture 611"/>
              <p:cNvPicPr>
                <a:picLocks noChangeAspect="1" noChangeArrowheads="1"/>
              </p:cNvPicPr>
              <p:nvPr/>
            </p:nvPicPr>
            <p:blipFill>
              <a:blip r:embed="rId5" cstate="print"/>
              <a:srcRect/>
              <a:stretch>
                <a:fillRect/>
              </a:stretch>
            </p:blipFill>
            <p:spPr bwMode="auto">
              <a:xfrm>
                <a:off x="1990" y="2869"/>
                <a:ext cx="39" cy="5"/>
              </a:xfrm>
              <a:prstGeom prst="rect">
                <a:avLst/>
              </a:prstGeom>
              <a:noFill/>
              <a:ln w="9525">
                <a:noFill/>
                <a:miter lim="800000"/>
                <a:headEnd/>
                <a:tailEnd/>
              </a:ln>
            </p:spPr>
          </p:pic>
          <p:pic>
            <p:nvPicPr>
              <p:cNvPr id="23140" name="Picture 612"/>
              <p:cNvPicPr>
                <a:picLocks noChangeAspect="1" noChangeArrowheads="1"/>
              </p:cNvPicPr>
              <p:nvPr/>
            </p:nvPicPr>
            <p:blipFill>
              <a:blip r:embed="rId5" cstate="print"/>
              <a:srcRect/>
              <a:stretch>
                <a:fillRect/>
              </a:stretch>
            </p:blipFill>
            <p:spPr bwMode="auto">
              <a:xfrm>
                <a:off x="2029" y="2869"/>
                <a:ext cx="38" cy="5"/>
              </a:xfrm>
              <a:prstGeom prst="rect">
                <a:avLst/>
              </a:prstGeom>
              <a:noFill/>
              <a:ln w="9525">
                <a:noFill/>
                <a:miter lim="800000"/>
                <a:headEnd/>
                <a:tailEnd/>
              </a:ln>
            </p:spPr>
          </p:pic>
          <p:pic>
            <p:nvPicPr>
              <p:cNvPr id="23141" name="Picture 613"/>
              <p:cNvPicPr>
                <a:picLocks noChangeAspect="1" noChangeArrowheads="1"/>
              </p:cNvPicPr>
              <p:nvPr/>
            </p:nvPicPr>
            <p:blipFill>
              <a:blip r:embed="rId5" cstate="print"/>
              <a:srcRect/>
              <a:stretch>
                <a:fillRect/>
              </a:stretch>
            </p:blipFill>
            <p:spPr bwMode="auto">
              <a:xfrm>
                <a:off x="2067" y="2869"/>
                <a:ext cx="38" cy="5"/>
              </a:xfrm>
              <a:prstGeom prst="rect">
                <a:avLst/>
              </a:prstGeom>
              <a:noFill/>
              <a:ln w="9525">
                <a:noFill/>
                <a:miter lim="800000"/>
                <a:headEnd/>
                <a:tailEnd/>
              </a:ln>
            </p:spPr>
          </p:pic>
          <p:pic>
            <p:nvPicPr>
              <p:cNvPr id="23142" name="Picture 614"/>
              <p:cNvPicPr>
                <a:picLocks noChangeAspect="1" noChangeArrowheads="1"/>
              </p:cNvPicPr>
              <p:nvPr/>
            </p:nvPicPr>
            <p:blipFill>
              <a:blip r:embed="rId5" cstate="print"/>
              <a:srcRect/>
              <a:stretch>
                <a:fillRect/>
              </a:stretch>
            </p:blipFill>
            <p:spPr bwMode="auto">
              <a:xfrm>
                <a:off x="2105" y="2869"/>
                <a:ext cx="39" cy="5"/>
              </a:xfrm>
              <a:prstGeom prst="rect">
                <a:avLst/>
              </a:prstGeom>
              <a:noFill/>
              <a:ln w="9525">
                <a:noFill/>
                <a:miter lim="800000"/>
                <a:headEnd/>
                <a:tailEnd/>
              </a:ln>
            </p:spPr>
          </p:pic>
          <p:pic>
            <p:nvPicPr>
              <p:cNvPr id="23143" name="Picture 615"/>
              <p:cNvPicPr>
                <a:picLocks noChangeAspect="1" noChangeArrowheads="1"/>
              </p:cNvPicPr>
              <p:nvPr/>
            </p:nvPicPr>
            <p:blipFill>
              <a:blip r:embed="rId5" cstate="print"/>
              <a:srcRect/>
              <a:stretch>
                <a:fillRect/>
              </a:stretch>
            </p:blipFill>
            <p:spPr bwMode="auto">
              <a:xfrm>
                <a:off x="2144" y="2869"/>
                <a:ext cx="38" cy="5"/>
              </a:xfrm>
              <a:prstGeom prst="rect">
                <a:avLst/>
              </a:prstGeom>
              <a:noFill/>
              <a:ln w="9525">
                <a:noFill/>
                <a:miter lim="800000"/>
                <a:headEnd/>
                <a:tailEnd/>
              </a:ln>
            </p:spPr>
          </p:pic>
          <p:pic>
            <p:nvPicPr>
              <p:cNvPr id="23144" name="Picture 616"/>
              <p:cNvPicPr>
                <a:picLocks noChangeAspect="1" noChangeArrowheads="1"/>
              </p:cNvPicPr>
              <p:nvPr/>
            </p:nvPicPr>
            <p:blipFill>
              <a:blip r:embed="rId5" cstate="print"/>
              <a:srcRect/>
              <a:stretch>
                <a:fillRect/>
              </a:stretch>
            </p:blipFill>
            <p:spPr bwMode="auto">
              <a:xfrm>
                <a:off x="2182" y="2869"/>
                <a:ext cx="38" cy="5"/>
              </a:xfrm>
              <a:prstGeom prst="rect">
                <a:avLst/>
              </a:prstGeom>
              <a:noFill/>
              <a:ln w="9525">
                <a:noFill/>
                <a:miter lim="800000"/>
                <a:headEnd/>
                <a:tailEnd/>
              </a:ln>
            </p:spPr>
          </p:pic>
          <p:pic>
            <p:nvPicPr>
              <p:cNvPr id="23145" name="Picture 617"/>
              <p:cNvPicPr>
                <a:picLocks noChangeAspect="1" noChangeArrowheads="1"/>
              </p:cNvPicPr>
              <p:nvPr/>
            </p:nvPicPr>
            <p:blipFill>
              <a:blip r:embed="rId5" cstate="print"/>
              <a:srcRect/>
              <a:stretch>
                <a:fillRect/>
              </a:stretch>
            </p:blipFill>
            <p:spPr bwMode="auto">
              <a:xfrm>
                <a:off x="2220" y="2869"/>
                <a:ext cx="38" cy="5"/>
              </a:xfrm>
              <a:prstGeom prst="rect">
                <a:avLst/>
              </a:prstGeom>
              <a:noFill/>
              <a:ln w="9525">
                <a:noFill/>
                <a:miter lim="800000"/>
                <a:headEnd/>
                <a:tailEnd/>
              </a:ln>
            </p:spPr>
          </p:pic>
          <p:pic>
            <p:nvPicPr>
              <p:cNvPr id="23146" name="Picture 618"/>
              <p:cNvPicPr>
                <a:picLocks noChangeAspect="1" noChangeArrowheads="1"/>
              </p:cNvPicPr>
              <p:nvPr/>
            </p:nvPicPr>
            <p:blipFill>
              <a:blip r:embed="rId5" cstate="print"/>
              <a:srcRect/>
              <a:stretch>
                <a:fillRect/>
              </a:stretch>
            </p:blipFill>
            <p:spPr bwMode="auto">
              <a:xfrm>
                <a:off x="2258" y="2869"/>
                <a:ext cx="39" cy="5"/>
              </a:xfrm>
              <a:prstGeom prst="rect">
                <a:avLst/>
              </a:prstGeom>
              <a:noFill/>
              <a:ln w="9525">
                <a:noFill/>
                <a:miter lim="800000"/>
                <a:headEnd/>
                <a:tailEnd/>
              </a:ln>
            </p:spPr>
          </p:pic>
          <p:pic>
            <p:nvPicPr>
              <p:cNvPr id="23147" name="Picture 619"/>
              <p:cNvPicPr>
                <a:picLocks noChangeAspect="1" noChangeArrowheads="1"/>
              </p:cNvPicPr>
              <p:nvPr/>
            </p:nvPicPr>
            <p:blipFill>
              <a:blip r:embed="rId5" cstate="print"/>
              <a:srcRect/>
              <a:stretch>
                <a:fillRect/>
              </a:stretch>
            </p:blipFill>
            <p:spPr bwMode="auto">
              <a:xfrm>
                <a:off x="2297" y="2869"/>
                <a:ext cx="38" cy="5"/>
              </a:xfrm>
              <a:prstGeom prst="rect">
                <a:avLst/>
              </a:prstGeom>
              <a:noFill/>
              <a:ln w="9525">
                <a:noFill/>
                <a:miter lim="800000"/>
                <a:headEnd/>
                <a:tailEnd/>
              </a:ln>
            </p:spPr>
          </p:pic>
          <p:pic>
            <p:nvPicPr>
              <p:cNvPr id="23148" name="Picture 620"/>
              <p:cNvPicPr>
                <a:picLocks noChangeAspect="1" noChangeArrowheads="1"/>
              </p:cNvPicPr>
              <p:nvPr/>
            </p:nvPicPr>
            <p:blipFill>
              <a:blip r:embed="rId5" cstate="print"/>
              <a:srcRect/>
              <a:stretch>
                <a:fillRect/>
              </a:stretch>
            </p:blipFill>
            <p:spPr bwMode="auto">
              <a:xfrm>
                <a:off x="2335" y="2869"/>
                <a:ext cx="38" cy="5"/>
              </a:xfrm>
              <a:prstGeom prst="rect">
                <a:avLst/>
              </a:prstGeom>
              <a:noFill/>
              <a:ln w="9525">
                <a:noFill/>
                <a:miter lim="800000"/>
                <a:headEnd/>
                <a:tailEnd/>
              </a:ln>
            </p:spPr>
          </p:pic>
          <p:pic>
            <p:nvPicPr>
              <p:cNvPr id="23149" name="Picture 621"/>
              <p:cNvPicPr>
                <a:picLocks noChangeAspect="1" noChangeArrowheads="1"/>
              </p:cNvPicPr>
              <p:nvPr/>
            </p:nvPicPr>
            <p:blipFill>
              <a:blip r:embed="rId5" cstate="print"/>
              <a:srcRect/>
              <a:stretch>
                <a:fillRect/>
              </a:stretch>
            </p:blipFill>
            <p:spPr bwMode="auto">
              <a:xfrm>
                <a:off x="2373" y="2869"/>
                <a:ext cx="39" cy="5"/>
              </a:xfrm>
              <a:prstGeom prst="rect">
                <a:avLst/>
              </a:prstGeom>
              <a:noFill/>
              <a:ln w="9525">
                <a:noFill/>
                <a:miter lim="800000"/>
                <a:headEnd/>
                <a:tailEnd/>
              </a:ln>
            </p:spPr>
          </p:pic>
          <p:pic>
            <p:nvPicPr>
              <p:cNvPr id="23150" name="Picture 622"/>
              <p:cNvPicPr>
                <a:picLocks noChangeAspect="1" noChangeArrowheads="1"/>
              </p:cNvPicPr>
              <p:nvPr/>
            </p:nvPicPr>
            <p:blipFill>
              <a:blip r:embed="rId5" cstate="print"/>
              <a:srcRect/>
              <a:stretch>
                <a:fillRect/>
              </a:stretch>
            </p:blipFill>
            <p:spPr bwMode="auto">
              <a:xfrm>
                <a:off x="2412" y="2869"/>
                <a:ext cx="38" cy="5"/>
              </a:xfrm>
              <a:prstGeom prst="rect">
                <a:avLst/>
              </a:prstGeom>
              <a:noFill/>
              <a:ln w="9525">
                <a:noFill/>
                <a:miter lim="800000"/>
                <a:headEnd/>
                <a:tailEnd/>
              </a:ln>
            </p:spPr>
          </p:pic>
          <p:pic>
            <p:nvPicPr>
              <p:cNvPr id="23151" name="Picture 623"/>
              <p:cNvPicPr>
                <a:picLocks noChangeAspect="1" noChangeArrowheads="1"/>
              </p:cNvPicPr>
              <p:nvPr/>
            </p:nvPicPr>
            <p:blipFill>
              <a:blip r:embed="rId5" cstate="print"/>
              <a:srcRect/>
              <a:stretch>
                <a:fillRect/>
              </a:stretch>
            </p:blipFill>
            <p:spPr bwMode="auto">
              <a:xfrm>
                <a:off x="2450" y="2869"/>
                <a:ext cx="38" cy="5"/>
              </a:xfrm>
              <a:prstGeom prst="rect">
                <a:avLst/>
              </a:prstGeom>
              <a:noFill/>
              <a:ln w="9525">
                <a:noFill/>
                <a:miter lim="800000"/>
                <a:headEnd/>
                <a:tailEnd/>
              </a:ln>
            </p:spPr>
          </p:pic>
          <p:pic>
            <p:nvPicPr>
              <p:cNvPr id="23152" name="Picture 624"/>
              <p:cNvPicPr>
                <a:picLocks noChangeAspect="1" noChangeArrowheads="1"/>
              </p:cNvPicPr>
              <p:nvPr/>
            </p:nvPicPr>
            <p:blipFill>
              <a:blip r:embed="rId5" cstate="print"/>
              <a:srcRect/>
              <a:stretch>
                <a:fillRect/>
              </a:stretch>
            </p:blipFill>
            <p:spPr bwMode="auto">
              <a:xfrm>
                <a:off x="2488" y="2869"/>
                <a:ext cx="39" cy="5"/>
              </a:xfrm>
              <a:prstGeom prst="rect">
                <a:avLst/>
              </a:prstGeom>
              <a:noFill/>
              <a:ln w="9525">
                <a:noFill/>
                <a:miter lim="800000"/>
                <a:headEnd/>
                <a:tailEnd/>
              </a:ln>
            </p:spPr>
          </p:pic>
          <p:pic>
            <p:nvPicPr>
              <p:cNvPr id="23153" name="Picture 625"/>
              <p:cNvPicPr>
                <a:picLocks noChangeAspect="1" noChangeArrowheads="1"/>
              </p:cNvPicPr>
              <p:nvPr/>
            </p:nvPicPr>
            <p:blipFill>
              <a:blip r:embed="rId5" cstate="print"/>
              <a:srcRect/>
              <a:stretch>
                <a:fillRect/>
              </a:stretch>
            </p:blipFill>
            <p:spPr bwMode="auto">
              <a:xfrm>
                <a:off x="2527" y="2869"/>
                <a:ext cx="38" cy="5"/>
              </a:xfrm>
              <a:prstGeom prst="rect">
                <a:avLst/>
              </a:prstGeom>
              <a:noFill/>
              <a:ln w="9525">
                <a:noFill/>
                <a:miter lim="800000"/>
                <a:headEnd/>
                <a:tailEnd/>
              </a:ln>
            </p:spPr>
          </p:pic>
          <p:pic>
            <p:nvPicPr>
              <p:cNvPr id="23154" name="Picture 626"/>
              <p:cNvPicPr>
                <a:picLocks noChangeAspect="1" noChangeArrowheads="1"/>
              </p:cNvPicPr>
              <p:nvPr/>
            </p:nvPicPr>
            <p:blipFill>
              <a:blip r:embed="rId5" cstate="print"/>
              <a:srcRect/>
              <a:stretch>
                <a:fillRect/>
              </a:stretch>
            </p:blipFill>
            <p:spPr bwMode="auto">
              <a:xfrm>
                <a:off x="2565" y="2869"/>
                <a:ext cx="38" cy="5"/>
              </a:xfrm>
              <a:prstGeom prst="rect">
                <a:avLst/>
              </a:prstGeom>
              <a:noFill/>
              <a:ln w="9525">
                <a:noFill/>
                <a:miter lim="800000"/>
                <a:headEnd/>
                <a:tailEnd/>
              </a:ln>
            </p:spPr>
          </p:pic>
          <p:pic>
            <p:nvPicPr>
              <p:cNvPr id="23155" name="Picture 627"/>
              <p:cNvPicPr>
                <a:picLocks noChangeAspect="1" noChangeArrowheads="1"/>
              </p:cNvPicPr>
              <p:nvPr/>
            </p:nvPicPr>
            <p:blipFill>
              <a:blip r:embed="rId5" cstate="print"/>
              <a:srcRect/>
              <a:stretch>
                <a:fillRect/>
              </a:stretch>
            </p:blipFill>
            <p:spPr bwMode="auto">
              <a:xfrm>
                <a:off x="2603" y="2869"/>
                <a:ext cx="39" cy="5"/>
              </a:xfrm>
              <a:prstGeom prst="rect">
                <a:avLst/>
              </a:prstGeom>
              <a:noFill/>
              <a:ln w="9525">
                <a:noFill/>
                <a:miter lim="800000"/>
                <a:headEnd/>
                <a:tailEnd/>
              </a:ln>
            </p:spPr>
          </p:pic>
          <p:pic>
            <p:nvPicPr>
              <p:cNvPr id="23156" name="Picture 628"/>
              <p:cNvPicPr>
                <a:picLocks noChangeAspect="1" noChangeArrowheads="1"/>
              </p:cNvPicPr>
              <p:nvPr/>
            </p:nvPicPr>
            <p:blipFill>
              <a:blip r:embed="rId5" cstate="print"/>
              <a:srcRect/>
              <a:stretch>
                <a:fillRect/>
              </a:stretch>
            </p:blipFill>
            <p:spPr bwMode="auto">
              <a:xfrm>
                <a:off x="2642" y="2869"/>
                <a:ext cx="38" cy="5"/>
              </a:xfrm>
              <a:prstGeom prst="rect">
                <a:avLst/>
              </a:prstGeom>
              <a:noFill/>
              <a:ln w="9525">
                <a:noFill/>
                <a:miter lim="800000"/>
                <a:headEnd/>
                <a:tailEnd/>
              </a:ln>
            </p:spPr>
          </p:pic>
          <p:pic>
            <p:nvPicPr>
              <p:cNvPr id="23157" name="Picture 629"/>
              <p:cNvPicPr>
                <a:picLocks noChangeAspect="1" noChangeArrowheads="1"/>
              </p:cNvPicPr>
              <p:nvPr/>
            </p:nvPicPr>
            <p:blipFill>
              <a:blip r:embed="rId5" cstate="print"/>
              <a:srcRect/>
              <a:stretch>
                <a:fillRect/>
              </a:stretch>
            </p:blipFill>
            <p:spPr bwMode="auto">
              <a:xfrm>
                <a:off x="2680" y="2869"/>
                <a:ext cx="38" cy="5"/>
              </a:xfrm>
              <a:prstGeom prst="rect">
                <a:avLst/>
              </a:prstGeom>
              <a:noFill/>
              <a:ln w="9525">
                <a:noFill/>
                <a:miter lim="800000"/>
                <a:headEnd/>
                <a:tailEnd/>
              </a:ln>
            </p:spPr>
          </p:pic>
          <p:pic>
            <p:nvPicPr>
              <p:cNvPr id="23158" name="Picture 630"/>
              <p:cNvPicPr>
                <a:picLocks noChangeAspect="1" noChangeArrowheads="1"/>
              </p:cNvPicPr>
              <p:nvPr/>
            </p:nvPicPr>
            <p:blipFill>
              <a:blip r:embed="rId5" cstate="print"/>
              <a:srcRect/>
              <a:stretch>
                <a:fillRect/>
              </a:stretch>
            </p:blipFill>
            <p:spPr bwMode="auto">
              <a:xfrm>
                <a:off x="2718" y="2869"/>
                <a:ext cx="39" cy="5"/>
              </a:xfrm>
              <a:prstGeom prst="rect">
                <a:avLst/>
              </a:prstGeom>
              <a:noFill/>
              <a:ln w="9525">
                <a:noFill/>
                <a:miter lim="800000"/>
                <a:headEnd/>
                <a:tailEnd/>
              </a:ln>
            </p:spPr>
          </p:pic>
          <p:pic>
            <p:nvPicPr>
              <p:cNvPr id="23159" name="Picture 631"/>
              <p:cNvPicPr>
                <a:picLocks noChangeAspect="1" noChangeArrowheads="1"/>
              </p:cNvPicPr>
              <p:nvPr/>
            </p:nvPicPr>
            <p:blipFill>
              <a:blip r:embed="rId5" cstate="print"/>
              <a:srcRect/>
              <a:stretch>
                <a:fillRect/>
              </a:stretch>
            </p:blipFill>
            <p:spPr bwMode="auto">
              <a:xfrm>
                <a:off x="2757" y="2869"/>
                <a:ext cx="38" cy="5"/>
              </a:xfrm>
              <a:prstGeom prst="rect">
                <a:avLst/>
              </a:prstGeom>
              <a:noFill/>
              <a:ln w="9525">
                <a:noFill/>
                <a:miter lim="800000"/>
                <a:headEnd/>
                <a:tailEnd/>
              </a:ln>
            </p:spPr>
          </p:pic>
          <p:pic>
            <p:nvPicPr>
              <p:cNvPr id="23160" name="Picture 632"/>
              <p:cNvPicPr>
                <a:picLocks noChangeAspect="1" noChangeArrowheads="1"/>
              </p:cNvPicPr>
              <p:nvPr/>
            </p:nvPicPr>
            <p:blipFill>
              <a:blip r:embed="rId5" cstate="print"/>
              <a:srcRect/>
              <a:stretch>
                <a:fillRect/>
              </a:stretch>
            </p:blipFill>
            <p:spPr bwMode="auto">
              <a:xfrm>
                <a:off x="2795" y="2869"/>
                <a:ext cx="38" cy="5"/>
              </a:xfrm>
              <a:prstGeom prst="rect">
                <a:avLst/>
              </a:prstGeom>
              <a:noFill/>
              <a:ln w="9525">
                <a:noFill/>
                <a:miter lim="800000"/>
                <a:headEnd/>
                <a:tailEnd/>
              </a:ln>
            </p:spPr>
          </p:pic>
          <p:pic>
            <p:nvPicPr>
              <p:cNvPr id="23161" name="Picture 633"/>
              <p:cNvPicPr>
                <a:picLocks noChangeAspect="1" noChangeArrowheads="1"/>
              </p:cNvPicPr>
              <p:nvPr/>
            </p:nvPicPr>
            <p:blipFill>
              <a:blip r:embed="rId5" cstate="print"/>
              <a:srcRect/>
              <a:stretch>
                <a:fillRect/>
              </a:stretch>
            </p:blipFill>
            <p:spPr bwMode="auto">
              <a:xfrm>
                <a:off x="2833" y="2869"/>
                <a:ext cx="39" cy="5"/>
              </a:xfrm>
              <a:prstGeom prst="rect">
                <a:avLst/>
              </a:prstGeom>
              <a:noFill/>
              <a:ln w="9525">
                <a:noFill/>
                <a:miter lim="800000"/>
                <a:headEnd/>
                <a:tailEnd/>
              </a:ln>
            </p:spPr>
          </p:pic>
          <p:pic>
            <p:nvPicPr>
              <p:cNvPr id="23162" name="Picture 634"/>
              <p:cNvPicPr>
                <a:picLocks noChangeAspect="1" noChangeArrowheads="1"/>
              </p:cNvPicPr>
              <p:nvPr/>
            </p:nvPicPr>
            <p:blipFill>
              <a:blip r:embed="rId5" cstate="print"/>
              <a:srcRect/>
              <a:stretch>
                <a:fillRect/>
              </a:stretch>
            </p:blipFill>
            <p:spPr bwMode="auto">
              <a:xfrm>
                <a:off x="2872" y="2869"/>
                <a:ext cx="38" cy="5"/>
              </a:xfrm>
              <a:prstGeom prst="rect">
                <a:avLst/>
              </a:prstGeom>
              <a:noFill/>
              <a:ln w="9525">
                <a:noFill/>
                <a:miter lim="800000"/>
                <a:headEnd/>
                <a:tailEnd/>
              </a:ln>
            </p:spPr>
          </p:pic>
          <p:pic>
            <p:nvPicPr>
              <p:cNvPr id="23163" name="Picture 635"/>
              <p:cNvPicPr>
                <a:picLocks noChangeAspect="1" noChangeArrowheads="1"/>
              </p:cNvPicPr>
              <p:nvPr/>
            </p:nvPicPr>
            <p:blipFill>
              <a:blip r:embed="rId5" cstate="print"/>
              <a:srcRect/>
              <a:stretch>
                <a:fillRect/>
              </a:stretch>
            </p:blipFill>
            <p:spPr bwMode="auto">
              <a:xfrm>
                <a:off x="2910" y="2869"/>
                <a:ext cx="38" cy="5"/>
              </a:xfrm>
              <a:prstGeom prst="rect">
                <a:avLst/>
              </a:prstGeom>
              <a:noFill/>
              <a:ln w="9525">
                <a:noFill/>
                <a:miter lim="800000"/>
                <a:headEnd/>
                <a:tailEnd/>
              </a:ln>
            </p:spPr>
          </p:pic>
          <p:pic>
            <p:nvPicPr>
              <p:cNvPr id="23164" name="Picture 636"/>
              <p:cNvPicPr>
                <a:picLocks noChangeAspect="1" noChangeArrowheads="1"/>
              </p:cNvPicPr>
              <p:nvPr/>
            </p:nvPicPr>
            <p:blipFill>
              <a:blip r:embed="rId5" cstate="print"/>
              <a:srcRect/>
              <a:stretch>
                <a:fillRect/>
              </a:stretch>
            </p:blipFill>
            <p:spPr bwMode="auto">
              <a:xfrm>
                <a:off x="2948" y="2869"/>
                <a:ext cx="39" cy="5"/>
              </a:xfrm>
              <a:prstGeom prst="rect">
                <a:avLst/>
              </a:prstGeom>
              <a:noFill/>
              <a:ln w="9525">
                <a:noFill/>
                <a:miter lim="800000"/>
                <a:headEnd/>
                <a:tailEnd/>
              </a:ln>
            </p:spPr>
          </p:pic>
          <p:pic>
            <p:nvPicPr>
              <p:cNvPr id="23165" name="Picture 637"/>
              <p:cNvPicPr>
                <a:picLocks noChangeAspect="1" noChangeArrowheads="1"/>
              </p:cNvPicPr>
              <p:nvPr/>
            </p:nvPicPr>
            <p:blipFill>
              <a:blip r:embed="rId5" cstate="print"/>
              <a:srcRect/>
              <a:stretch>
                <a:fillRect/>
              </a:stretch>
            </p:blipFill>
            <p:spPr bwMode="auto">
              <a:xfrm>
                <a:off x="2987" y="2869"/>
                <a:ext cx="38" cy="5"/>
              </a:xfrm>
              <a:prstGeom prst="rect">
                <a:avLst/>
              </a:prstGeom>
              <a:noFill/>
              <a:ln w="9525">
                <a:noFill/>
                <a:miter lim="800000"/>
                <a:headEnd/>
                <a:tailEnd/>
              </a:ln>
            </p:spPr>
          </p:pic>
          <p:pic>
            <p:nvPicPr>
              <p:cNvPr id="23166" name="Picture 638"/>
              <p:cNvPicPr>
                <a:picLocks noChangeAspect="1" noChangeArrowheads="1"/>
              </p:cNvPicPr>
              <p:nvPr/>
            </p:nvPicPr>
            <p:blipFill>
              <a:blip r:embed="rId5" cstate="print"/>
              <a:srcRect/>
              <a:stretch>
                <a:fillRect/>
              </a:stretch>
            </p:blipFill>
            <p:spPr bwMode="auto">
              <a:xfrm>
                <a:off x="3025" y="2869"/>
                <a:ext cx="38" cy="5"/>
              </a:xfrm>
              <a:prstGeom prst="rect">
                <a:avLst/>
              </a:prstGeom>
              <a:noFill/>
              <a:ln w="9525">
                <a:noFill/>
                <a:miter lim="800000"/>
                <a:headEnd/>
                <a:tailEnd/>
              </a:ln>
            </p:spPr>
          </p:pic>
          <p:pic>
            <p:nvPicPr>
              <p:cNvPr id="23167" name="Picture 639"/>
              <p:cNvPicPr>
                <a:picLocks noChangeAspect="1" noChangeArrowheads="1"/>
              </p:cNvPicPr>
              <p:nvPr/>
            </p:nvPicPr>
            <p:blipFill>
              <a:blip r:embed="rId5" cstate="print"/>
              <a:srcRect/>
              <a:stretch>
                <a:fillRect/>
              </a:stretch>
            </p:blipFill>
            <p:spPr bwMode="auto">
              <a:xfrm>
                <a:off x="3063" y="2869"/>
                <a:ext cx="39" cy="5"/>
              </a:xfrm>
              <a:prstGeom prst="rect">
                <a:avLst/>
              </a:prstGeom>
              <a:noFill/>
              <a:ln w="9525">
                <a:noFill/>
                <a:miter lim="800000"/>
                <a:headEnd/>
                <a:tailEnd/>
              </a:ln>
            </p:spPr>
          </p:pic>
          <p:pic>
            <p:nvPicPr>
              <p:cNvPr id="23168" name="Picture 640"/>
              <p:cNvPicPr>
                <a:picLocks noChangeAspect="1" noChangeArrowheads="1"/>
              </p:cNvPicPr>
              <p:nvPr/>
            </p:nvPicPr>
            <p:blipFill>
              <a:blip r:embed="rId5" cstate="print"/>
              <a:srcRect/>
              <a:stretch>
                <a:fillRect/>
              </a:stretch>
            </p:blipFill>
            <p:spPr bwMode="auto">
              <a:xfrm>
                <a:off x="3102" y="2869"/>
                <a:ext cx="38" cy="5"/>
              </a:xfrm>
              <a:prstGeom prst="rect">
                <a:avLst/>
              </a:prstGeom>
              <a:noFill/>
              <a:ln w="9525">
                <a:noFill/>
                <a:miter lim="800000"/>
                <a:headEnd/>
                <a:tailEnd/>
              </a:ln>
            </p:spPr>
          </p:pic>
          <p:pic>
            <p:nvPicPr>
              <p:cNvPr id="23169" name="Picture 641"/>
              <p:cNvPicPr>
                <a:picLocks noChangeAspect="1" noChangeArrowheads="1"/>
              </p:cNvPicPr>
              <p:nvPr/>
            </p:nvPicPr>
            <p:blipFill>
              <a:blip r:embed="rId5" cstate="print"/>
              <a:srcRect/>
              <a:stretch>
                <a:fillRect/>
              </a:stretch>
            </p:blipFill>
            <p:spPr bwMode="auto">
              <a:xfrm>
                <a:off x="3140" y="2869"/>
                <a:ext cx="38" cy="5"/>
              </a:xfrm>
              <a:prstGeom prst="rect">
                <a:avLst/>
              </a:prstGeom>
              <a:noFill/>
              <a:ln w="9525">
                <a:noFill/>
                <a:miter lim="800000"/>
                <a:headEnd/>
                <a:tailEnd/>
              </a:ln>
            </p:spPr>
          </p:pic>
          <p:pic>
            <p:nvPicPr>
              <p:cNvPr id="23170" name="Picture 642"/>
              <p:cNvPicPr>
                <a:picLocks noChangeAspect="1" noChangeArrowheads="1"/>
              </p:cNvPicPr>
              <p:nvPr/>
            </p:nvPicPr>
            <p:blipFill>
              <a:blip r:embed="rId5" cstate="print"/>
              <a:srcRect/>
              <a:stretch>
                <a:fillRect/>
              </a:stretch>
            </p:blipFill>
            <p:spPr bwMode="auto">
              <a:xfrm>
                <a:off x="3178" y="2869"/>
                <a:ext cx="39" cy="5"/>
              </a:xfrm>
              <a:prstGeom prst="rect">
                <a:avLst/>
              </a:prstGeom>
              <a:noFill/>
              <a:ln w="9525">
                <a:noFill/>
                <a:miter lim="800000"/>
                <a:headEnd/>
                <a:tailEnd/>
              </a:ln>
            </p:spPr>
          </p:pic>
          <p:pic>
            <p:nvPicPr>
              <p:cNvPr id="23171" name="Picture 643"/>
              <p:cNvPicPr>
                <a:picLocks noChangeAspect="1" noChangeArrowheads="1"/>
              </p:cNvPicPr>
              <p:nvPr/>
            </p:nvPicPr>
            <p:blipFill>
              <a:blip r:embed="rId5" cstate="print"/>
              <a:srcRect/>
              <a:stretch>
                <a:fillRect/>
              </a:stretch>
            </p:blipFill>
            <p:spPr bwMode="auto">
              <a:xfrm>
                <a:off x="3217" y="2869"/>
                <a:ext cx="38" cy="5"/>
              </a:xfrm>
              <a:prstGeom prst="rect">
                <a:avLst/>
              </a:prstGeom>
              <a:noFill/>
              <a:ln w="9525">
                <a:noFill/>
                <a:miter lim="800000"/>
                <a:headEnd/>
                <a:tailEnd/>
              </a:ln>
            </p:spPr>
          </p:pic>
          <p:pic>
            <p:nvPicPr>
              <p:cNvPr id="23172" name="Picture 644"/>
              <p:cNvPicPr>
                <a:picLocks noChangeAspect="1" noChangeArrowheads="1"/>
              </p:cNvPicPr>
              <p:nvPr/>
            </p:nvPicPr>
            <p:blipFill>
              <a:blip r:embed="rId5" cstate="print"/>
              <a:srcRect/>
              <a:stretch>
                <a:fillRect/>
              </a:stretch>
            </p:blipFill>
            <p:spPr bwMode="auto">
              <a:xfrm>
                <a:off x="3255" y="2869"/>
                <a:ext cx="38" cy="5"/>
              </a:xfrm>
              <a:prstGeom prst="rect">
                <a:avLst/>
              </a:prstGeom>
              <a:noFill/>
              <a:ln w="9525">
                <a:noFill/>
                <a:miter lim="800000"/>
                <a:headEnd/>
                <a:tailEnd/>
              </a:ln>
            </p:spPr>
          </p:pic>
          <p:pic>
            <p:nvPicPr>
              <p:cNvPr id="23173" name="Picture 645"/>
              <p:cNvPicPr>
                <a:picLocks noChangeAspect="1" noChangeArrowheads="1"/>
              </p:cNvPicPr>
              <p:nvPr/>
            </p:nvPicPr>
            <p:blipFill>
              <a:blip r:embed="rId5" cstate="print"/>
              <a:srcRect/>
              <a:stretch>
                <a:fillRect/>
              </a:stretch>
            </p:blipFill>
            <p:spPr bwMode="auto">
              <a:xfrm>
                <a:off x="3293" y="2869"/>
                <a:ext cx="38" cy="5"/>
              </a:xfrm>
              <a:prstGeom prst="rect">
                <a:avLst/>
              </a:prstGeom>
              <a:noFill/>
              <a:ln w="9525">
                <a:noFill/>
                <a:miter lim="800000"/>
                <a:headEnd/>
                <a:tailEnd/>
              </a:ln>
            </p:spPr>
          </p:pic>
          <p:pic>
            <p:nvPicPr>
              <p:cNvPr id="23174" name="Picture 646"/>
              <p:cNvPicPr>
                <a:picLocks noChangeAspect="1" noChangeArrowheads="1"/>
              </p:cNvPicPr>
              <p:nvPr/>
            </p:nvPicPr>
            <p:blipFill>
              <a:blip r:embed="rId5" cstate="print"/>
              <a:srcRect/>
              <a:stretch>
                <a:fillRect/>
              </a:stretch>
            </p:blipFill>
            <p:spPr bwMode="auto">
              <a:xfrm>
                <a:off x="3331" y="2869"/>
                <a:ext cx="39" cy="5"/>
              </a:xfrm>
              <a:prstGeom prst="rect">
                <a:avLst/>
              </a:prstGeom>
              <a:noFill/>
              <a:ln w="9525">
                <a:noFill/>
                <a:miter lim="800000"/>
                <a:headEnd/>
                <a:tailEnd/>
              </a:ln>
            </p:spPr>
          </p:pic>
          <p:pic>
            <p:nvPicPr>
              <p:cNvPr id="23175" name="Picture 647"/>
              <p:cNvPicPr>
                <a:picLocks noChangeAspect="1" noChangeArrowheads="1"/>
              </p:cNvPicPr>
              <p:nvPr/>
            </p:nvPicPr>
            <p:blipFill>
              <a:blip r:embed="rId5" cstate="print"/>
              <a:srcRect/>
              <a:stretch>
                <a:fillRect/>
              </a:stretch>
            </p:blipFill>
            <p:spPr bwMode="auto">
              <a:xfrm>
                <a:off x="3370" y="2869"/>
                <a:ext cx="38" cy="5"/>
              </a:xfrm>
              <a:prstGeom prst="rect">
                <a:avLst/>
              </a:prstGeom>
              <a:noFill/>
              <a:ln w="9525">
                <a:noFill/>
                <a:miter lim="800000"/>
                <a:headEnd/>
                <a:tailEnd/>
              </a:ln>
            </p:spPr>
          </p:pic>
          <p:pic>
            <p:nvPicPr>
              <p:cNvPr id="23176" name="Picture 648"/>
              <p:cNvPicPr>
                <a:picLocks noChangeAspect="1" noChangeArrowheads="1"/>
              </p:cNvPicPr>
              <p:nvPr/>
            </p:nvPicPr>
            <p:blipFill>
              <a:blip r:embed="rId5" cstate="print"/>
              <a:srcRect/>
              <a:stretch>
                <a:fillRect/>
              </a:stretch>
            </p:blipFill>
            <p:spPr bwMode="auto">
              <a:xfrm>
                <a:off x="3408" y="2869"/>
                <a:ext cx="38" cy="5"/>
              </a:xfrm>
              <a:prstGeom prst="rect">
                <a:avLst/>
              </a:prstGeom>
              <a:noFill/>
              <a:ln w="9525">
                <a:noFill/>
                <a:miter lim="800000"/>
                <a:headEnd/>
                <a:tailEnd/>
              </a:ln>
            </p:spPr>
          </p:pic>
          <p:pic>
            <p:nvPicPr>
              <p:cNvPr id="23177" name="Picture 649"/>
              <p:cNvPicPr>
                <a:picLocks noChangeAspect="1" noChangeArrowheads="1"/>
              </p:cNvPicPr>
              <p:nvPr/>
            </p:nvPicPr>
            <p:blipFill>
              <a:blip r:embed="rId5" cstate="print"/>
              <a:srcRect/>
              <a:stretch>
                <a:fillRect/>
              </a:stretch>
            </p:blipFill>
            <p:spPr bwMode="auto">
              <a:xfrm>
                <a:off x="3446" y="2869"/>
                <a:ext cx="39" cy="5"/>
              </a:xfrm>
              <a:prstGeom prst="rect">
                <a:avLst/>
              </a:prstGeom>
              <a:noFill/>
              <a:ln w="9525">
                <a:noFill/>
                <a:miter lim="800000"/>
                <a:headEnd/>
                <a:tailEnd/>
              </a:ln>
            </p:spPr>
          </p:pic>
          <p:pic>
            <p:nvPicPr>
              <p:cNvPr id="23178" name="Picture 650"/>
              <p:cNvPicPr>
                <a:picLocks noChangeAspect="1" noChangeArrowheads="1"/>
              </p:cNvPicPr>
              <p:nvPr/>
            </p:nvPicPr>
            <p:blipFill>
              <a:blip r:embed="rId5" cstate="print"/>
              <a:srcRect/>
              <a:stretch>
                <a:fillRect/>
              </a:stretch>
            </p:blipFill>
            <p:spPr bwMode="auto">
              <a:xfrm>
                <a:off x="3485" y="2869"/>
                <a:ext cx="38" cy="5"/>
              </a:xfrm>
              <a:prstGeom prst="rect">
                <a:avLst/>
              </a:prstGeom>
              <a:noFill/>
              <a:ln w="9525">
                <a:noFill/>
                <a:miter lim="800000"/>
                <a:headEnd/>
                <a:tailEnd/>
              </a:ln>
            </p:spPr>
          </p:pic>
          <p:pic>
            <p:nvPicPr>
              <p:cNvPr id="23179" name="Picture 651"/>
              <p:cNvPicPr>
                <a:picLocks noChangeAspect="1" noChangeArrowheads="1"/>
              </p:cNvPicPr>
              <p:nvPr/>
            </p:nvPicPr>
            <p:blipFill>
              <a:blip r:embed="rId5" cstate="print"/>
              <a:srcRect/>
              <a:stretch>
                <a:fillRect/>
              </a:stretch>
            </p:blipFill>
            <p:spPr bwMode="auto">
              <a:xfrm>
                <a:off x="3523" y="2869"/>
                <a:ext cx="38" cy="5"/>
              </a:xfrm>
              <a:prstGeom prst="rect">
                <a:avLst/>
              </a:prstGeom>
              <a:noFill/>
              <a:ln w="9525">
                <a:noFill/>
                <a:miter lim="800000"/>
                <a:headEnd/>
                <a:tailEnd/>
              </a:ln>
            </p:spPr>
          </p:pic>
          <p:pic>
            <p:nvPicPr>
              <p:cNvPr id="23180" name="Picture 652"/>
              <p:cNvPicPr>
                <a:picLocks noChangeAspect="1" noChangeArrowheads="1"/>
              </p:cNvPicPr>
              <p:nvPr/>
            </p:nvPicPr>
            <p:blipFill>
              <a:blip r:embed="rId5" cstate="print"/>
              <a:srcRect/>
              <a:stretch>
                <a:fillRect/>
              </a:stretch>
            </p:blipFill>
            <p:spPr bwMode="auto">
              <a:xfrm>
                <a:off x="3561" y="2869"/>
                <a:ext cx="39" cy="5"/>
              </a:xfrm>
              <a:prstGeom prst="rect">
                <a:avLst/>
              </a:prstGeom>
              <a:noFill/>
              <a:ln w="9525">
                <a:noFill/>
                <a:miter lim="800000"/>
                <a:headEnd/>
                <a:tailEnd/>
              </a:ln>
            </p:spPr>
          </p:pic>
          <p:pic>
            <p:nvPicPr>
              <p:cNvPr id="23181" name="Picture 653"/>
              <p:cNvPicPr>
                <a:picLocks noChangeAspect="1" noChangeArrowheads="1"/>
              </p:cNvPicPr>
              <p:nvPr/>
            </p:nvPicPr>
            <p:blipFill>
              <a:blip r:embed="rId5" cstate="print"/>
              <a:srcRect/>
              <a:stretch>
                <a:fillRect/>
              </a:stretch>
            </p:blipFill>
            <p:spPr bwMode="auto">
              <a:xfrm>
                <a:off x="3600" y="2869"/>
                <a:ext cx="38" cy="5"/>
              </a:xfrm>
              <a:prstGeom prst="rect">
                <a:avLst/>
              </a:prstGeom>
              <a:noFill/>
              <a:ln w="9525">
                <a:noFill/>
                <a:miter lim="800000"/>
                <a:headEnd/>
                <a:tailEnd/>
              </a:ln>
            </p:spPr>
          </p:pic>
          <p:pic>
            <p:nvPicPr>
              <p:cNvPr id="23182" name="Picture 654"/>
              <p:cNvPicPr>
                <a:picLocks noChangeAspect="1" noChangeArrowheads="1"/>
              </p:cNvPicPr>
              <p:nvPr/>
            </p:nvPicPr>
            <p:blipFill>
              <a:blip r:embed="rId5" cstate="print"/>
              <a:srcRect/>
              <a:stretch>
                <a:fillRect/>
              </a:stretch>
            </p:blipFill>
            <p:spPr bwMode="auto">
              <a:xfrm>
                <a:off x="3638" y="2869"/>
                <a:ext cx="38" cy="5"/>
              </a:xfrm>
              <a:prstGeom prst="rect">
                <a:avLst/>
              </a:prstGeom>
              <a:noFill/>
              <a:ln w="9525">
                <a:noFill/>
                <a:miter lim="800000"/>
                <a:headEnd/>
                <a:tailEnd/>
              </a:ln>
            </p:spPr>
          </p:pic>
          <p:pic>
            <p:nvPicPr>
              <p:cNvPr id="23183" name="Picture 655"/>
              <p:cNvPicPr>
                <a:picLocks noChangeAspect="1" noChangeArrowheads="1"/>
              </p:cNvPicPr>
              <p:nvPr/>
            </p:nvPicPr>
            <p:blipFill>
              <a:blip r:embed="rId5" cstate="print"/>
              <a:srcRect/>
              <a:stretch>
                <a:fillRect/>
              </a:stretch>
            </p:blipFill>
            <p:spPr bwMode="auto">
              <a:xfrm>
                <a:off x="3676" y="2869"/>
                <a:ext cx="39" cy="5"/>
              </a:xfrm>
              <a:prstGeom prst="rect">
                <a:avLst/>
              </a:prstGeom>
              <a:noFill/>
              <a:ln w="9525">
                <a:noFill/>
                <a:miter lim="800000"/>
                <a:headEnd/>
                <a:tailEnd/>
              </a:ln>
            </p:spPr>
          </p:pic>
          <p:pic>
            <p:nvPicPr>
              <p:cNvPr id="23184" name="Picture 656"/>
              <p:cNvPicPr>
                <a:picLocks noChangeAspect="1" noChangeArrowheads="1"/>
              </p:cNvPicPr>
              <p:nvPr/>
            </p:nvPicPr>
            <p:blipFill>
              <a:blip r:embed="rId5" cstate="print"/>
              <a:srcRect/>
              <a:stretch>
                <a:fillRect/>
              </a:stretch>
            </p:blipFill>
            <p:spPr bwMode="auto">
              <a:xfrm>
                <a:off x="3715" y="2869"/>
                <a:ext cx="38" cy="5"/>
              </a:xfrm>
              <a:prstGeom prst="rect">
                <a:avLst/>
              </a:prstGeom>
              <a:noFill/>
              <a:ln w="9525">
                <a:noFill/>
                <a:miter lim="800000"/>
                <a:headEnd/>
                <a:tailEnd/>
              </a:ln>
            </p:spPr>
          </p:pic>
          <p:pic>
            <p:nvPicPr>
              <p:cNvPr id="23185" name="Picture 657"/>
              <p:cNvPicPr>
                <a:picLocks noChangeAspect="1" noChangeArrowheads="1"/>
              </p:cNvPicPr>
              <p:nvPr/>
            </p:nvPicPr>
            <p:blipFill>
              <a:blip r:embed="rId5" cstate="print"/>
              <a:srcRect/>
              <a:stretch>
                <a:fillRect/>
              </a:stretch>
            </p:blipFill>
            <p:spPr bwMode="auto">
              <a:xfrm>
                <a:off x="3753" y="2869"/>
                <a:ext cx="38" cy="5"/>
              </a:xfrm>
              <a:prstGeom prst="rect">
                <a:avLst/>
              </a:prstGeom>
              <a:noFill/>
              <a:ln w="9525">
                <a:noFill/>
                <a:miter lim="800000"/>
                <a:headEnd/>
                <a:tailEnd/>
              </a:ln>
            </p:spPr>
          </p:pic>
          <p:pic>
            <p:nvPicPr>
              <p:cNvPr id="23186" name="Picture 658"/>
              <p:cNvPicPr>
                <a:picLocks noChangeAspect="1" noChangeArrowheads="1"/>
              </p:cNvPicPr>
              <p:nvPr/>
            </p:nvPicPr>
            <p:blipFill>
              <a:blip r:embed="rId5" cstate="print"/>
              <a:srcRect/>
              <a:stretch>
                <a:fillRect/>
              </a:stretch>
            </p:blipFill>
            <p:spPr bwMode="auto">
              <a:xfrm>
                <a:off x="3791" y="2869"/>
                <a:ext cx="39" cy="5"/>
              </a:xfrm>
              <a:prstGeom prst="rect">
                <a:avLst/>
              </a:prstGeom>
              <a:noFill/>
              <a:ln w="9525">
                <a:noFill/>
                <a:miter lim="800000"/>
                <a:headEnd/>
                <a:tailEnd/>
              </a:ln>
            </p:spPr>
          </p:pic>
          <p:pic>
            <p:nvPicPr>
              <p:cNvPr id="23187" name="Picture 659"/>
              <p:cNvPicPr>
                <a:picLocks noChangeAspect="1" noChangeArrowheads="1"/>
              </p:cNvPicPr>
              <p:nvPr/>
            </p:nvPicPr>
            <p:blipFill>
              <a:blip r:embed="rId5" cstate="print"/>
              <a:srcRect/>
              <a:stretch>
                <a:fillRect/>
              </a:stretch>
            </p:blipFill>
            <p:spPr bwMode="auto">
              <a:xfrm>
                <a:off x="3830" y="2869"/>
                <a:ext cx="38" cy="5"/>
              </a:xfrm>
              <a:prstGeom prst="rect">
                <a:avLst/>
              </a:prstGeom>
              <a:noFill/>
              <a:ln w="9525">
                <a:noFill/>
                <a:miter lim="800000"/>
                <a:headEnd/>
                <a:tailEnd/>
              </a:ln>
            </p:spPr>
          </p:pic>
          <p:pic>
            <p:nvPicPr>
              <p:cNvPr id="23188" name="Picture 660"/>
              <p:cNvPicPr>
                <a:picLocks noChangeAspect="1" noChangeArrowheads="1"/>
              </p:cNvPicPr>
              <p:nvPr/>
            </p:nvPicPr>
            <p:blipFill>
              <a:blip r:embed="rId5" cstate="print"/>
              <a:srcRect/>
              <a:stretch>
                <a:fillRect/>
              </a:stretch>
            </p:blipFill>
            <p:spPr bwMode="auto">
              <a:xfrm>
                <a:off x="3868" y="2869"/>
                <a:ext cx="38" cy="5"/>
              </a:xfrm>
              <a:prstGeom prst="rect">
                <a:avLst/>
              </a:prstGeom>
              <a:noFill/>
              <a:ln w="9525">
                <a:noFill/>
                <a:miter lim="800000"/>
                <a:headEnd/>
                <a:tailEnd/>
              </a:ln>
            </p:spPr>
          </p:pic>
          <p:pic>
            <p:nvPicPr>
              <p:cNvPr id="23189" name="Picture 661"/>
              <p:cNvPicPr>
                <a:picLocks noChangeAspect="1" noChangeArrowheads="1"/>
              </p:cNvPicPr>
              <p:nvPr/>
            </p:nvPicPr>
            <p:blipFill>
              <a:blip r:embed="rId5" cstate="print"/>
              <a:srcRect/>
              <a:stretch>
                <a:fillRect/>
              </a:stretch>
            </p:blipFill>
            <p:spPr bwMode="auto">
              <a:xfrm>
                <a:off x="3906" y="2869"/>
                <a:ext cx="39" cy="5"/>
              </a:xfrm>
              <a:prstGeom prst="rect">
                <a:avLst/>
              </a:prstGeom>
              <a:noFill/>
              <a:ln w="9525">
                <a:noFill/>
                <a:miter lim="800000"/>
                <a:headEnd/>
                <a:tailEnd/>
              </a:ln>
            </p:spPr>
          </p:pic>
          <p:pic>
            <p:nvPicPr>
              <p:cNvPr id="23190" name="Picture 662"/>
              <p:cNvPicPr>
                <a:picLocks noChangeAspect="1" noChangeArrowheads="1"/>
              </p:cNvPicPr>
              <p:nvPr/>
            </p:nvPicPr>
            <p:blipFill>
              <a:blip r:embed="rId5" cstate="print"/>
              <a:srcRect/>
              <a:stretch>
                <a:fillRect/>
              </a:stretch>
            </p:blipFill>
            <p:spPr bwMode="auto">
              <a:xfrm>
                <a:off x="3945" y="2869"/>
                <a:ext cx="38" cy="5"/>
              </a:xfrm>
              <a:prstGeom prst="rect">
                <a:avLst/>
              </a:prstGeom>
              <a:noFill/>
              <a:ln w="9525">
                <a:noFill/>
                <a:miter lim="800000"/>
                <a:headEnd/>
                <a:tailEnd/>
              </a:ln>
            </p:spPr>
          </p:pic>
          <p:pic>
            <p:nvPicPr>
              <p:cNvPr id="23191" name="Picture 663"/>
              <p:cNvPicPr>
                <a:picLocks noChangeAspect="1" noChangeArrowheads="1"/>
              </p:cNvPicPr>
              <p:nvPr/>
            </p:nvPicPr>
            <p:blipFill>
              <a:blip r:embed="rId5" cstate="print"/>
              <a:srcRect/>
              <a:stretch>
                <a:fillRect/>
              </a:stretch>
            </p:blipFill>
            <p:spPr bwMode="auto">
              <a:xfrm>
                <a:off x="3983" y="2869"/>
                <a:ext cx="38" cy="5"/>
              </a:xfrm>
              <a:prstGeom prst="rect">
                <a:avLst/>
              </a:prstGeom>
              <a:noFill/>
              <a:ln w="9525">
                <a:noFill/>
                <a:miter lim="800000"/>
                <a:headEnd/>
                <a:tailEnd/>
              </a:ln>
            </p:spPr>
          </p:pic>
          <p:pic>
            <p:nvPicPr>
              <p:cNvPr id="23192" name="Picture 664"/>
              <p:cNvPicPr>
                <a:picLocks noChangeAspect="1" noChangeArrowheads="1"/>
              </p:cNvPicPr>
              <p:nvPr/>
            </p:nvPicPr>
            <p:blipFill>
              <a:blip r:embed="rId5" cstate="print"/>
              <a:srcRect/>
              <a:stretch>
                <a:fillRect/>
              </a:stretch>
            </p:blipFill>
            <p:spPr bwMode="auto">
              <a:xfrm>
                <a:off x="4021" y="2869"/>
                <a:ext cx="39" cy="5"/>
              </a:xfrm>
              <a:prstGeom prst="rect">
                <a:avLst/>
              </a:prstGeom>
              <a:noFill/>
              <a:ln w="9525">
                <a:noFill/>
                <a:miter lim="800000"/>
                <a:headEnd/>
                <a:tailEnd/>
              </a:ln>
            </p:spPr>
          </p:pic>
          <p:pic>
            <p:nvPicPr>
              <p:cNvPr id="23193" name="Picture 665"/>
              <p:cNvPicPr>
                <a:picLocks noChangeAspect="1" noChangeArrowheads="1"/>
              </p:cNvPicPr>
              <p:nvPr/>
            </p:nvPicPr>
            <p:blipFill>
              <a:blip r:embed="rId5" cstate="print"/>
              <a:srcRect/>
              <a:stretch>
                <a:fillRect/>
              </a:stretch>
            </p:blipFill>
            <p:spPr bwMode="auto">
              <a:xfrm>
                <a:off x="4060" y="2869"/>
                <a:ext cx="38" cy="5"/>
              </a:xfrm>
              <a:prstGeom prst="rect">
                <a:avLst/>
              </a:prstGeom>
              <a:noFill/>
              <a:ln w="9525">
                <a:noFill/>
                <a:miter lim="800000"/>
                <a:headEnd/>
                <a:tailEnd/>
              </a:ln>
            </p:spPr>
          </p:pic>
          <p:pic>
            <p:nvPicPr>
              <p:cNvPr id="23194" name="Picture 666"/>
              <p:cNvPicPr>
                <a:picLocks noChangeAspect="1" noChangeArrowheads="1"/>
              </p:cNvPicPr>
              <p:nvPr/>
            </p:nvPicPr>
            <p:blipFill>
              <a:blip r:embed="rId5" cstate="print"/>
              <a:srcRect/>
              <a:stretch>
                <a:fillRect/>
              </a:stretch>
            </p:blipFill>
            <p:spPr bwMode="auto">
              <a:xfrm>
                <a:off x="4098" y="2869"/>
                <a:ext cx="38" cy="5"/>
              </a:xfrm>
              <a:prstGeom prst="rect">
                <a:avLst/>
              </a:prstGeom>
              <a:noFill/>
              <a:ln w="9525">
                <a:noFill/>
                <a:miter lim="800000"/>
                <a:headEnd/>
                <a:tailEnd/>
              </a:ln>
            </p:spPr>
          </p:pic>
          <p:pic>
            <p:nvPicPr>
              <p:cNvPr id="23195" name="Picture 667"/>
              <p:cNvPicPr>
                <a:picLocks noChangeAspect="1" noChangeArrowheads="1"/>
              </p:cNvPicPr>
              <p:nvPr/>
            </p:nvPicPr>
            <p:blipFill>
              <a:blip r:embed="rId5" cstate="print"/>
              <a:srcRect/>
              <a:stretch>
                <a:fillRect/>
              </a:stretch>
            </p:blipFill>
            <p:spPr bwMode="auto">
              <a:xfrm>
                <a:off x="4136" y="2869"/>
                <a:ext cx="39" cy="5"/>
              </a:xfrm>
              <a:prstGeom prst="rect">
                <a:avLst/>
              </a:prstGeom>
              <a:noFill/>
              <a:ln w="9525">
                <a:noFill/>
                <a:miter lim="800000"/>
                <a:headEnd/>
                <a:tailEnd/>
              </a:ln>
            </p:spPr>
          </p:pic>
          <p:pic>
            <p:nvPicPr>
              <p:cNvPr id="23196" name="Picture 668"/>
              <p:cNvPicPr>
                <a:picLocks noChangeAspect="1" noChangeArrowheads="1"/>
              </p:cNvPicPr>
              <p:nvPr/>
            </p:nvPicPr>
            <p:blipFill>
              <a:blip r:embed="rId5" cstate="print"/>
              <a:srcRect/>
              <a:stretch>
                <a:fillRect/>
              </a:stretch>
            </p:blipFill>
            <p:spPr bwMode="auto">
              <a:xfrm>
                <a:off x="4175" y="2869"/>
                <a:ext cx="38" cy="5"/>
              </a:xfrm>
              <a:prstGeom prst="rect">
                <a:avLst/>
              </a:prstGeom>
              <a:noFill/>
              <a:ln w="9525">
                <a:noFill/>
                <a:miter lim="800000"/>
                <a:headEnd/>
                <a:tailEnd/>
              </a:ln>
            </p:spPr>
          </p:pic>
          <p:pic>
            <p:nvPicPr>
              <p:cNvPr id="23197" name="Picture 669"/>
              <p:cNvPicPr>
                <a:picLocks noChangeAspect="1" noChangeArrowheads="1"/>
              </p:cNvPicPr>
              <p:nvPr/>
            </p:nvPicPr>
            <p:blipFill>
              <a:blip r:embed="rId5" cstate="print"/>
              <a:srcRect/>
              <a:stretch>
                <a:fillRect/>
              </a:stretch>
            </p:blipFill>
            <p:spPr bwMode="auto">
              <a:xfrm>
                <a:off x="4213" y="2869"/>
                <a:ext cx="38" cy="5"/>
              </a:xfrm>
              <a:prstGeom prst="rect">
                <a:avLst/>
              </a:prstGeom>
              <a:noFill/>
              <a:ln w="9525">
                <a:noFill/>
                <a:miter lim="800000"/>
                <a:headEnd/>
                <a:tailEnd/>
              </a:ln>
            </p:spPr>
          </p:pic>
          <p:pic>
            <p:nvPicPr>
              <p:cNvPr id="23198" name="Picture 670"/>
              <p:cNvPicPr>
                <a:picLocks noChangeAspect="1" noChangeArrowheads="1"/>
              </p:cNvPicPr>
              <p:nvPr/>
            </p:nvPicPr>
            <p:blipFill>
              <a:blip r:embed="rId5" cstate="print"/>
              <a:srcRect/>
              <a:stretch>
                <a:fillRect/>
              </a:stretch>
            </p:blipFill>
            <p:spPr bwMode="auto">
              <a:xfrm>
                <a:off x="4251" y="2869"/>
                <a:ext cx="39" cy="5"/>
              </a:xfrm>
              <a:prstGeom prst="rect">
                <a:avLst/>
              </a:prstGeom>
              <a:noFill/>
              <a:ln w="9525">
                <a:noFill/>
                <a:miter lim="800000"/>
                <a:headEnd/>
                <a:tailEnd/>
              </a:ln>
            </p:spPr>
          </p:pic>
          <p:pic>
            <p:nvPicPr>
              <p:cNvPr id="23199" name="Picture 671"/>
              <p:cNvPicPr>
                <a:picLocks noChangeAspect="1" noChangeArrowheads="1"/>
              </p:cNvPicPr>
              <p:nvPr/>
            </p:nvPicPr>
            <p:blipFill>
              <a:blip r:embed="rId5" cstate="print"/>
              <a:srcRect/>
              <a:stretch>
                <a:fillRect/>
              </a:stretch>
            </p:blipFill>
            <p:spPr bwMode="auto">
              <a:xfrm>
                <a:off x="4290" y="2869"/>
                <a:ext cx="38" cy="5"/>
              </a:xfrm>
              <a:prstGeom prst="rect">
                <a:avLst/>
              </a:prstGeom>
              <a:noFill/>
              <a:ln w="9525">
                <a:noFill/>
                <a:miter lim="800000"/>
                <a:headEnd/>
                <a:tailEnd/>
              </a:ln>
            </p:spPr>
          </p:pic>
          <p:pic>
            <p:nvPicPr>
              <p:cNvPr id="23200" name="Picture 672"/>
              <p:cNvPicPr>
                <a:picLocks noChangeAspect="1" noChangeArrowheads="1"/>
              </p:cNvPicPr>
              <p:nvPr/>
            </p:nvPicPr>
            <p:blipFill>
              <a:blip r:embed="rId5" cstate="print"/>
              <a:srcRect/>
              <a:stretch>
                <a:fillRect/>
              </a:stretch>
            </p:blipFill>
            <p:spPr bwMode="auto">
              <a:xfrm>
                <a:off x="4328" y="2869"/>
                <a:ext cx="38" cy="5"/>
              </a:xfrm>
              <a:prstGeom prst="rect">
                <a:avLst/>
              </a:prstGeom>
              <a:noFill/>
              <a:ln w="9525">
                <a:noFill/>
                <a:miter lim="800000"/>
                <a:headEnd/>
                <a:tailEnd/>
              </a:ln>
            </p:spPr>
          </p:pic>
          <p:pic>
            <p:nvPicPr>
              <p:cNvPr id="23201" name="Picture 673"/>
              <p:cNvPicPr>
                <a:picLocks noChangeAspect="1" noChangeArrowheads="1"/>
              </p:cNvPicPr>
              <p:nvPr/>
            </p:nvPicPr>
            <p:blipFill>
              <a:blip r:embed="rId5" cstate="print"/>
              <a:srcRect/>
              <a:stretch>
                <a:fillRect/>
              </a:stretch>
            </p:blipFill>
            <p:spPr bwMode="auto">
              <a:xfrm>
                <a:off x="4366" y="2869"/>
                <a:ext cx="38" cy="5"/>
              </a:xfrm>
              <a:prstGeom prst="rect">
                <a:avLst/>
              </a:prstGeom>
              <a:noFill/>
              <a:ln w="9525">
                <a:noFill/>
                <a:miter lim="800000"/>
                <a:headEnd/>
                <a:tailEnd/>
              </a:ln>
            </p:spPr>
          </p:pic>
          <p:pic>
            <p:nvPicPr>
              <p:cNvPr id="23202" name="Picture 674"/>
              <p:cNvPicPr>
                <a:picLocks noChangeAspect="1" noChangeArrowheads="1"/>
              </p:cNvPicPr>
              <p:nvPr/>
            </p:nvPicPr>
            <p:blipFill>
              <a:blip r:embed="rId5" cstate="print"/>
              <a:srcRect/>
              <a:stretch>
                <a:fillRect/>
              </a:stretch>
            </p:blipFill>
            <p:spPr bwMode="auto">
              <a:xfrm>
                <a:off x="4404" y="2869"/>
                <a:ext cx="39" cy="5"/>
              </a:xfrm>
              <a:prstGeom prst="rect">
                <a:avLst/>
              </a:prstGeom>
              <a:noFill/>
              <a:ln w="9525">
                <a:noFill/>
                <a:miter lim="800000"/>
                <a:headEnd/>
                <a:tailEnd/>
              </a:ln>
            </p:spPr>
          </p:pic>
          <p:pic>
            <p:nvPicPr>
              <p:cNvPr id="23203" name="Picture 675"/>
              <p:cNvPicPr>
                <a:picLocks noChangeAspect="1" noChangeArrowheads="1"/>
              </p:cNvPicPr>
              <p:nvPr/>
            </p:nvPicPr>
            <p:blipFill>
              <a:blip r:embed="rId5" cstate="print"/>
              <a:srcRect/>
              <a:stretch>
                <a:fillRect/>
              </a:stretch>
            </p:blipFill>
            <p:spPr bwMode="auto">
              <a:xfrm>
                <a:off x="4443" y="2869"/>
                <a:ext cx="38" cy="5"/>
              </a:xfrm>
              <a:prstGeom prst="rect">
                <a:avLst/>
              </a:prstGeom>
              <a:noFill/>
              <a:ln w="9525">
                <a:noFill/>
                <a:miter lim="800000"/>
                <a:headEnd/>
                <a:tailEnd/>
              </a:ln>
            </p:spPr>
          </p:pic>
          <p:pic>
            <p:nvPicPr>
              <p:cNvPr id="23204" name="Picture 676"/>
              <p:cNvPicPr>
                <a:picLocks noChangeAspect="1" noChangeArrowheads="1"/>
              </p:cNvPicPr>
              <p:nvPr/>
            </p:nvPicPr>
            <p:blipFill>
              <a:blip r:embed="rId5" cstate="print"/>
              <a:srcRect/>
              <a:stretch>
                <a:fillRect/>
              </a:stretch>
            </p:blipFill>
            <p:spPr bwMode="auto">
              <a:xfrm>
                <a:off x="4481" y="2869"/>
                <a:ext cx="38" cy="5"/>
              </a:xfrm>
              <a:prstGeom prst="rect">
                <a:avLst/>
              </a:prstGeom>
              <a:noFill/>
              <a:ln w="9525">
                <a:noFill/>
                <a:miter lim="800000"/>
                <a:headEnd/>
                <a:tailEnd/>
              </a:ln>
            </p:spPr>
          </p:pic>
          <p:pic>
            <p:nvPicPr>
              <p:cNvPr id="23205" name="Picture 677"/>
              <p:cNvPicPr>
                <a:picLocks noChangeAspect="1" noChangeArrowheads="1"/>
              </p:cNvPicPr>
              <p:nvPr/>
            </p:nvPicPr>
            <p:blipFill>
              <a:blip r:embed="rId5" cstate="print"/>
              <a:srcRect/>
              <a:stretch>
                <a:fillRect/>
              </a:stretch>
            </p:blipFill>
            <p:spPr bwMode="auto">
              <a:xfrm>
                <a:off x="4519" y="2869"/>
                <a:ext cx="39" cy="5"/>
              </a:xfrm>
              <a:prstGeom prst="rect">
                <a:avLst/>
              </a:prstGeom>
              <a:noFill/>
              <a:ln w="9525">
                <a:noFill/>
                <a:miter lim="800000"/>
                <a:headEnd/>
                <a:tailEnd/>
              </a:ln>
            </p:spPr>
          </p:pic>
          <p:pic>
            <p:nvPicPr>
              <p:cNvPr id="23206" name="Picture 678"/>
              <p:cNvPicPr>
                <a:picLocks noChangeAspect="1" noChangeArrowheads="1"/>
              </p:cNvPicPr>
              <p:nvPr/>
            </p:nvPicPr>
            <p:blipFill>
              <a:blip r:embed="rId5" cstate="print"/>
              <a:srcRect/>
              <a:stretch>
                <a:fillRect/>
              </a:stretch>
            </p:blipFill>
            <p:spPr bwMode="auto">
              <a:xfrm>
                <a:off x="4558" y="2869"/>
                <a:ext cx="38" cy="5"/>
              </a:xfrm>
              <a:prstGeom prst="rect">
                <a:avLst/>
              </a:prstGeom>
              <a:noFill/>
              <a:ln w="9525">
                <a:noFill/>
                <a:miter lim="800000"/>
                <a:headEnd/>
                <a:tailEnd/>
              </a:ln>
            </p:spPr>
          </p:pic>
          <p:pic>
            <p:nvPicPr>
              <p:cNvPr id="23207" name="Picture 679"/>
              <p:cNvPicPr>
                <a:picLocks noChangeAspect="1" noChangeArrowheads="1"/>
              </p:cNvPicPr>
              <p:nvPr/>
            </p:nvPicPr>
            <p:blipFill>
              <a:blip r:embed="rId5" cstate="print"/>
              <a:srcRect/>
              <a:stretch>
                <a:fillRect/>
              </a:stretch>
            </p:blipFill>
            <p:spPr bwMode="auto">
              <a:xfrm>
                <a:off x="4596" y="2869"/>
                <a:ext cx="38" cy="5"/>
              </a:xfrm>
              <a:prstGeom prst="rect">
                <a:avLst/>
              </a:prstGeom>
              <a:noFill/>
              <a:ln w="9525">
                <a:noFill/>
                <a:miter lim="800000"/>
                <a:headEnd/>
                <a:tailEnd/>
              </a:ln>
            </p:spPr>
          </p:pic>
          <p:pic>
            <p:nvPicPr>
              <p:cNvPr id="23208" name="Picture 680"/>
              <p:cNvPicPr>
                <a:picLocks noChangeAspect="1" noChangeArrowheads="1"/>
              </p:cNvPicPr>
              <p:nvPr/>
            </p:nvPicPr>
            <p:blipFill>
              <a:blip r:embed="rId5" cstate="print"/>
              <a:srcRect/>
              <a:stretch>
                <a:fillRect/>
              </a:stretch>
            </p:blipFill>
            <p:spPr bwMode="auto">
              <a:xfrm>
                <a:off x="4634" y="2869"/>
                <a:ext cx="39" cy="5"/>
              </a:xfrm>
              <a:prstGeom prst="rect">
                <a:avLst/>
              </a:prstGeom>
              <a:noFill/>
              <a:ln w="9525">
                <a:noFill/>
                <a:miter lim="800000"/>
                <a:headEnd/>
                <a:tailEnd/>
              </a:ln>
            </p:spPr>
          </p:pic>
          <p:pic>
            <p:nvPicPr>
              <p:cNvPr id="23209" name="Picture 681"/>
              <p:cNvPicPr>
                <a:picLocks noChangeAspect="1" noChangeArrowheads="1"/>
              </p:cNvPicPr>
              <p:nvPr/>
            </p:nvPicPr>
            <p:blipFill>
              <a:blip r:embed="rId5" cstate="print"/>
              <a:srcRect/>
              <a:stretch>
                <a:fillRect/>
              </a:stretch>
            </p:blipFill>
            <p:spPr bwMode="auto">
              <a:xfrm>
                <a:off x="4673" y="2869"/>
                <a:ext cx="38" cy="5"/>
              </a:xfrm>
              <a:prstGeom prst="rect">
                <a:avLst/>
              </a:prstGeom>
              <a:noFill/>
              <a:ln w="9525">
                <a:noFill/>
                <a:miter lim="800000"/>
                <a:headEnd/>
                <a:tailEnd/>
              </a:ln>
            </p:spPr>
          </p:pic>
          <p:pic>
            <p:nvPicPr>
              <p:cNvPr id="23210" name="Picture 682"/>
              <p:cNvPicPr>
                <a:picLocks noChangeAspect="1" noChangeArrowheads="1"/>
              </p:cNvPicPr>
              <p:nvPr/>
            </p:nvPicPr>
            <p:blipFill>
              <a:blip r:embed="rId5" cstate="print"/>
              <a:srcRect/>
              <a:stretch>
                <a:fillRect/>
              </a:stretch>
            </p:blipFill>
            <p:spPr bwMode="auto">
              <a:xfrm>
                <a:off x="4711" y="2869"/>
                <a:ext cx="38" cy="5"/>
              </a:xfrm>
              <a:prstGeom prst="rect">
                <a:avLst/>
              </a:prstGeom>
              <a:noFill/>
              <a:ln w="9525">
                <a:noFill/>
                <a:miter lim="800000"/>
                <a:headEnd/>
                <a:tailEnd/>
              </a:ln>
            </p:spPr>
          </p:pic>
          <p:pic>
            <p:nvPicPr>
              <p:cNvPr id="23211" name="Picture 683"/>
              <p:cNvPicPr>
                <a:picLocks noChangeAspect="1" noChangeArrowheads="1"/>
              </p:cNvPicPr>
              <p:nvPr/>
            </p:nvPicPr>
            <p:blipFill>
              <a:blip r:embed="rId5" cstate="print"/>
              <a:srcRect/>
              <a:stretch>
                <a:fillRect/>
              </a:stretch>
            </p:blipFill>
            <p:spPr bwMode="auto">
              <a:xfrm>
                <a:off x="4749" y="2869"/>
                <a:ext cx="39" cy="5"/>
              </a:xfrm>
              <a:prstGeom prst="rect">
                <a:avLst/>
              </a:prstGeom>
              <a:noFill/>
              <a:ln w="9525">
                <a:noFill/>
                <a:miter lim="800000"/>
                <a:headEnd/>
                <a:tailEnd/>
              </a:ln>
            </p:spPr>
          </p:pic>
          <p:pic>
            <p:nvPicPr>
              <p:cNvPr id="23212" name="Picture 684"/>
              <p:cNvPicPr>
                <a:picLocks noChangeAspect="1" noChangeArrowheads="1"/>
              </p:cNvPicPr>
              <p:nvPr/>
            </p:nvPicPr>
            <p:blipFill>
              <a:blip r:embed="rId5" cstate="print"/>
              <a:srcRect/>
              <a:stretch>
                <a:fillRect/>
              </a:stretch>
            </p:blipFill>
            <p:spPr bwMode="auto">
              <a:xfrm>
                <a:off x="4788" y="2869"/>
                <a:ext cx="38" cy="5"/>
              </a:xfrm>
              <a:prstGeom prst="rect">
                <a:avLst/>
              </a:prstGeom>
              <a:noFill/>
              <a:ln w="9525">
                <a:noFill/>
                <a:miter lim="800000"/>
                <a:headEnd/>
                <a:tailEnd/>
              </a:ln>
            </p:spPr>
          </p:pic>
          <p:pic>
            <p:nvPicPr>
              <p:cNvPr id="23213" name="Picture 685"/>
              <p:cNvPicPr>
                <a:picLocks noChangeAspect="1" noChangeArrowheads="1"/>
              </p:cNvPicPr>
              <p:nvPr/>
            </p:nvPicPr>
            <p:blipFill>
              <a:blip r:embed="rId5" cstate="print"/>
              <a:srcRect/>
              <a:stretch>
                <a:fillRect/>
              </a:stretch>
            </p:blipFill>
            <p:spPr bwMode="auto">
              <a:xfrm>
                <a:off x="4826" y="2869"/>
                <a:ext cx="38" cy="5"/>
              </a:xfrm>
              <a:prstGeom prst="rect">
                <a:avLst/>
              </a:prstGeom>
              <a:noFill/>
              <a:ln w="9525">
                <a:noFill/>
                <a:miter lim="800000"/>
                <a:headEnd/>
                <a:tailEnd/>
              </a:ln>
            </p:spPr>
          </p:pic>
          <p:pic>
            <p:nvPicPr>
              <p:cNvPr id="23214" name="Picture 686"/>
              <p:cNvPicPr>
                <a:picLocks noChangeAspect="1" noChangeArrowheads="1"/>
              </p:cNvPicPr>
              <p:nvPr/>
            </p:nvPicPr>
            <p:blipFill>
              <a:blip r:embed="rId5" cstate="print"/>
              <a:srcRect/>
              <a:stretch>
                <a:fillRect/>
              </a:stretch>
            </p:blipFill>
            <p:spPr bwMode="auto">
              <a:xfrm>
                <a:off x="4864" y="2869"/>
                <a:ext cx="39" cy="5"/>
              </a:xfrm>
              <a:prstGeom prst="rect">
                <a:avLst/>
              </a:prstGeom>
              <a:noFill/>
              <a:ln w="9525">
                <a:noFill/>
                <a:miter lim="800000"/>
                <a:headEnd/>
                <a:tailEnd/>
              </a:ln>
            </p:spPr>
          </p:pic>
          <p:pic>
            <p:nvPicPr>
              <p:cNvPr id="23215" name="Picture 687"/>
              <p:cNvPicPr>
                <a:picLocks noChangeAspect="1" noChangeArrowheads="1"/>
              </p:cNvPicPr>
              <p:nvPr/>
            </p:nvPicPr>
            <p:blipFill>
              <a:blip r:embed="rId5" cstate="print"/>
              <a:srcRect/>
              <a:stretch>
                <a:fillRect/>
              </a:stretch>
            </p:blipFill>
            <p:spPr bwMode="auto">
              <a:xfrm>
                <a:off x="4903" y="2869"/>
                <a:ext cx="38" cy="5"/>
              </a:xfrm>
              <a:prstGeom prst="rect">
                <a:avLst/>
              </a:prstGeom>
              <a:noFill/>
              <a:ln w="9525">
                <a:noFill/>
                <a:miter lim="800000"/>
                <a:headEnd/>
                <a:tailEnd/>
              </a:ln>
            </p:spPr>
          </p:pic>
          <p:pic>
            <p:nvPicPr>
              <p:cNvPr id="23216" name="Picture 688"/>
              <p:cNvPicPr>
                <a:picLocks noChangeAspect="1" noChangeArrowheads="1"/>
              </p:cNvPicPr>
              <p:nvPr/>
            </p:nvPicPr>
            <p:blipFill>
              <a:blip r:embed="rId5" cstate="print"/>
              <a:srcRect/>
              <a:stretch>
                <a:fillRect/>
              </a:stretch>
            </p:blipFill>
            <p:spPr bwMode="auto">
              <a:xfrm>
                <a:off x="4941" y="2869"/>
                <a:ext cx="38" cy="5"/>
              </a:xfrm>
              <a:prstGeom prst="rect">
                <a:avLst/>
              </a:prstGeom>
              <a:noFill/>
              <a:ln w="9525">
                <a:noFill/>
                <a:miter lim="800000"/>
                <a:headEnd/>
                <a:tailEnd/>
              </a:ln>
            </p:spPr>
          </p:pic>
          <p:pic>
            <p:nvPicPr>
              <p:cNvPr id="23217" name="Picture 689"/>
              <p:cNvPicPr>
                <a:picLocks noChangeAspect="1" noChangeArrowheads="1"/>
              </p:cNvPicPr>
              <p:nvPr/>
            </p:nvPicPr>
            <p:blipFill>
              <a:blip r:embed="rId5" cstate="print"/>
              <a:srcRect/>
              <a:stretch>
                <a:fillRect/>
              </a:stretch>
            </p:blipFill>
            <p:spPr bwMode="auto">
              <a:xfrm>
                <a:off x="4979" y="2869"/>
                <a:ext cx="39" cy="5"/>
              </a:xfrm>
              <a:prstGeom prst="rect">
                <a:avLst/>
              </a:prstGeom>
              <a:noFill/>
              <a:ln w="9525">
                <a:noFill/>
                <a:miter lim="800000"/>
                <a:headEnd/>
                <a:tailEnd/>
              </a:ln>
            </p:spPr>
          </p:pic>
          <p:pic>
            <p:nvPicPr>
              <p:cNvPr id="23218" name="Picture 690"/>
              <p:cNvPicPr>
                <a:picLocks noChangeAspect="1" noChangeArrowheads="1"/>
              </p:cNvPicPr>
              <p:nvPr/>
            </p:nvPicPr>
            <p:blipFill>
              <a:blip r:embed="rId5" cstate="print"/>
              <a:srcRect/>
              <a:stretch>
                <a:fillRect/>
              </a:stretch>
            </p:blipFill>
            <p:spPr bwMode="auto">
              <a:xfrm>
                <a:off x="5018" y="2869"/>
                <a:ext cx="38" cy="5"/>
              </a:xfrm>
              <a:prstGeom prst="rect">
                <a:avLst/>
              </a:prstGeom>
              <a:noFill/>
              <a:ln w="9525">
                <a:noFill/>
                <a:miter lim="800000"/>
                <a:headEnd/>
                <a:tailEnd/>
              </a:ln>
            </p:spPr>
          </p:pic>
          <p:pic>
            <p:nvPicPr>
              <p:cNvPr id="23219" name="Picture 691"/>
              <p:cNvPicPr>
                <a:picLocks noChangeAspect="1" noChangeArrowheads="1"/>
              </p:cNvPicPr>
              <p:nvPr/>
            </p:nvPicPr>
            <p:blipFill>
              <a:blip r:embed="rId5" cstate="print"/>
              <a:srcRect/>
              <a:stretch>
                <a:fillRect/>
              </a:stretch>
            </p:blipFill>
            <p:spPr bwMode="auto">
              <a:xfrm>
                <a:off x="5056" y="2869"/>
                <a:ext cx="38" cy="5"/>
              </a:xfrm>
              <a:prstGeom prst="rect">
                <a:avLst/>
              </a:prstGeom>
              <a:noFill/>
              <a:ln w="9525">
                <a:noFill/>
                <a:miter lim="800000"/>
                <a:headEnd/>
                <a:tailEnd/>
              </a:ln>
            </p:spPr>
          </p:pic>
          <p:pic>
            <p:nvPicPr>
              <p:cNvPr id="23220" name="Picture 692"/>
              <p:cNvPicPr>
                <a:picLocks noChangeAspect="1" noChangeArrowheads="1"/>
              </p:cNvPicPr>
              <p:nvPr/>
            </p:nvPicPr>
            <p:blipFill>
              <a:blip r:embed="rId5" cstate="print"/>
              <a:srcRect/>
              <a:stretch>
                <a:fillRect/>
              </a:stretch>
            </p:blipFill>
            <p:spPr bwMode="auto">
              <a:xfrm>
                <a:off x="5094" y="2869"/>
                <a:ext cx="39" cy="5"/>
              </a:xfrm>
              <a:prstGeom prst="rect">
                <a:avLst/>
              </a:prstGeom>
              <a:noFill/>
              <a:ln w="9525">
                <a:noFill/>
                <a:miter lim="800000"/>
                <a:headEnd/>
                <a:tailEnd/>
              </a:ln>
            </p:spPr>
          </p:pic>
          <p:pic>
            <p:nvPicPr>
              <p:cNvPr id="23221" name="Picture 693"/>
              <p:cNvPicPr>
                <a:picLocks noChangeAspect="1" noChangeArrowheads="1"/>
              </p:cNvPicPr>
              <p:nvPr/>
            </p:nvPicPr>
            <p:blipFill>
              <a:blip r:embed="rId5" cstate="print"/>
              <a:srcRect/>
              <a:stretch>
                <a:fillRect/>
              </a:stretch>
            </p:blipFill>
            <p:spPr bwMode="auto">
              <a:xfrm>
                <a:off x="5133" y="2869"/>
                <a:ext cx="38" cy="5"/>
              </a:xfrm>
              <a:prstGeom prst="rect">
                <a:avLst/>
              </a:prstGeom>
              <a:noFill/>
              <a:ln w="9525">
                <a:noFill/>
                <a:miter lim="800000"/>
                <a:headEnd/>
                <a:tailEnd/>
              </a:ln>
            </p:spPr>
          </p:pic>
          <p:pic>
            <p:nvPicPr>
              <p:cNvPr id="23222" name="Picture 694"/>
              <p:cNvPicPr>
                <a:picLocks noChangeAspect="1" noChangeArrowheads="1"/>
              </p:cNvPicPr>
              <p:nvPr/>
            </p:nvPicPr>
            <p:blipFill>
              <a:blip r:embed="rId5" cstate="print"/>
              <a:srcRect/>
              <a:stretch>
                <a:fillRect/>
              </a:stretch>
            </p:blipFill>
            <p:spPr bwMode="auto">
              <a:xfrm>
                <a:off x="5171" y="2869"/>
                <a:ext cx="38" cy="5"/>
              </a:xfrm>
              <a:prstGeom prst="rect">
                <a:avLst/>
              </a:prstGeom>
              <a:noFill/>
              <a:ln w="9525">
                <a:noFill/>
                <a:miter lim="800000"/>
                <a:headEnd/>
                <a:tailEnd/>
              </a:ln>
            </p:spPr>
          </p:pic>
          <p:pic>
            <p:nvPicPr>
              <p:cNvPr id="23223" name="Picture 695"/>
              <p:cNvPicPr>
                <a:picLocks noChangeAspect="1" noChangeArrowheads="1"/>
              </p:cNvPicPr>
              <p:nvPr/>
            </p:nvPicPr>
            <p:blipFill>
              <a:blip r:embed="rId5" cstate="print"/>
              <a:srcRect/>
              <a:stretch>
                <a:fillRect/>
              </a:stretch>
            </p:blipFill>
            <p:spPr bwMode="auto">
              <a:xfrm>
                <a:off x="5209" y="2869"/>
                <a:ext cx="39" cy="5"/>
              </a:xfrm>
              <a:prstGeom prst="rect">
                <a:avLst/>
              </a:prstGeom>
              <a:noFill/>
              <a:ln w="9525">
                <a:noFill/>
                <a:miter lim="800000"/>
                <a:headEnd/>
                <a:tailEnd/>
              </a:ln>
            </p:spPr>
          </p:pic>
          <p:pic>
            <p:nvPicPr>
              <p:cNvPr id="23224" name="Picture 696"/>
              <p:cNvPicPr>
                <a:picLocks noChangeAspect="1" noChangeArrowheads="1"/>
              </p:cNvPicPr>
              <p:nvPr/>
            </p:nvPicPr>
            <p:blipFill>
              <a:blip r:embed="rId5" cstate="print"/>
              <a:srcRect/>
              <a:stretch>
                <a:fillRect/>
              </a:stretch>
            </p:blipFill>
            <p:spPr bwMode="auto">
              <a:xfrm>
                <a:off x="5248" y="2869"/>
                <a:ext cx="38" cy="5"/>
              </a:xfrm>
              <a:prstGeom prst="rect">
                <a:avLst/>
              </a:prstGeom>
              <a:noFill/>
              <a:ln w="9525">
                <a:noFill/>
                <a:miter lim="800000"/>
                <a:headEnd/>
                <a:tailEnd/>
              </a:ln>
            </p:spPr>
          </p:pic>
          <p:pic>
            <p:nvPicPr>
              <p:cNvPr id="23225" name="Picture 697"/>
              <p:cNvPicPr>
                <a:picLocks noChangeAspect="1" noChangeArrowheads="1"/>
              </p:cNvPicPr>
              <p:nvPr/>
            </p:nvPicPr>
            <p:blipFill>
              <a:blip r:embed="rId6" cstate="print"/>
              <a:srcRect/>
              <a:stretch>
                <a:fillRect/>
              </a:stretch>
            </p:blipFill>
            <p:spPr bwMode="auto">
              <a:xfrm>
                <a:off x="5286" y="2869"/>
                <a:ext cx="26" cy="5"/>
              </a:xfrm>
              <a:prstGeom prst="rect">
                <a:avLst/>
              </a:prstGeom>
              <a:noFill/>
              <a:ln w="9525">
                <a:noFill/>
                <a:miter lim="800000"/>
                <a:headEnd/>
                <a:tailEnd/>
              </a:ln>
            </p:spPr>
          </p:pic>
          <p:sp>
            <p:nvSpPr>
              <p:cNvPr id="23226" name="Rectangle 698"/>
              <p:cNvSpPr>
                <a:spLocks noChangeArrowheads="1"/>
              </p:cNvSpPr>
              <p:nvPr/>
            </p:nvSpPr>
            <p:spPr bwMode="auto">
              <a:xfrm>
                <a:off x="572" y="3061"/>
                <a:ext cx="180"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Arial" pitchFamily="34" charset="0"/>
                    <a:cs typeface="Arial" pitchFamily="34" charset="0"/>
                  </a:rPr>
                  <a:t>50</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227" name="Rectangle 699"/>
              <p:cNvSpPr>
                <a:spLocks noChangeArrowheads="1"/>
              </p:cNvSpPr>
              <p:nvPr/>
            </p:nvSpPr>
            <p:spPr bwMode="auto">
              <a:xfrm>
                <a:off x="972" y="3061"/>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228" name="Rectangle 700"/>
              <p:cNvSpPr>
                <a:spLocks noChangeArrowheads="1"/>
              </p:cNvSpPr>
              <p:nvPr/>
            </p:nvSpPr>
            <p:spPr bwMode="auto">
              <a:xfrm>
                <a:off x="3212" y="3061"/>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229" name="Rectangle 701"/>
              <p:cNvSpPr>
                <a:spLocks noChangeArrowheads="1"/>
              </p:cNvSpPr>
              <p:nvPr/>
            </p:nvSpPr>
            <p:spPr bwMode="auto">
              <a:xfrm>
                <a:off x="771" y="3250"/>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230" name="Rectangle 702"/>
              <p:cNvSpPr>
                <a:spLocks noChangeArrowheads="1"/>
              </p:cNvSpPr>
              <p:nvPr/>
            </p:nvSpPr>
            <p:spPr bwMode="auto">
              <a:xfrm>
                <a:off x="2491" y="3247"/>
                <a:ext cx="1483"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231" name="Rectangle 703"/>
              <p:cNvSpPr>
                <a:spLocks noChangeArrowheads="1"/>
              </p:cNvSpPr>
              <p:nvPr/>
            </p:nvSpPr>
            <p:spPr bwMode="auto">
              <a:xfrm>
                <a:off x="3868" y="3242"/>
                <a:ext cx="141"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232" name="Rectangle 704"/>
              <p:cNvSpPr>
                <a:spLocks noChangeArrowheads="1"/>
              </p:cNvSpPr>
              <p:nvPr/>
            </p:nvSpPr>
            <p:spPr bwMode="auto">
              <a:xfrm>
                <a:off x="3933" y="3242"/>
                <a:ext cx="122"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3233" name="Picture 705"/>
              <p:cNvPicPr>
                <a:picLocks noChangeAspect="1" noChangeArrowheads="1"/>
              </p:cNvPicPr>
              <p:nvPr/>
            </p:nvPicPr>
            <p:blipFill>
              <a:blip r:embed="rId2" cstate="print"/>
              <a:srcRect/>
              <a:stretch>
                <a:fillRect/>
              </a:stretch>
            </p:blipFill>
            <p:spPr bwMode="auto">
              <a:xfrm>
                <a:off x="436" y="3242"/>
                <a:ext cx="38" cy="5"/>
              </a:xfrm>
              <a:prstGeom prst="rect">
                <a:avLst/>
              </a:prstGeom>
              <a:noFill/>
              <a:ln w="9525">
                <a:noFill/>
                <a:miter lim="800000"/>
                <a:headEnd/>
                <a:tailEnd/>
              </a:ln>
            </p:spPr>
          </p:pic>
          <p:pic>
            <p:nvPicPr>
              <p:cNvPr id="23234" name="Picture 706"/>
              <p:cNvPicPr>
                <a:picLocks noChangeAspect="1" noChangeArrowheads="1"/>
              </p:cNvPicPr>
              <p:nvPr/>
            </p:nvPicPr>
            <p:blipFill>
              <a:blip r:embed="rId2" cstate="print"/>
              <a:srcRect/>
              <a:stretch>
                <a:fillRect/>
              </a:stretch>
            </p:blipFill>
            <p:spPr bwMode="auto">
              <a:xfrm>
                <a:off x="474" y="3242"/>
                <a:ext cx="38" cy="5"/>
              </a:xfrm>
              <a:prstGeom prst="rect">
                <a:avLst/>
              </a:prstGeom>
              <a:noFill/>
              <a:ln w="9525">
                <a:noFill/>
                <a:miter lim="800000"/>
                <a:headEnd/>
                <a:tailEnd/>
              </a:ln>
            </p:spPr>
          </p:pic>
          <p:pic>
            <p:nvPicPr>
              <p:cNvPr id="23235" name="Picture 707"/>
              <p:cNvPicPr>
                <a:picLocks noChangeAspect="1" noChangeArrowheads="1"/>
              </p:cNvPicPr>
              <p:nvPr/>
            </p:nvPicPr>
            <p:blipFill>
              <a:blip r:embed="rId2" cstate="print"/>
              <a:srcRect/>
              <a:stretch>
                <a:fillRect/>
              </a:stretch>
            </p:blipFill>
            <p:spPr bwMode="auto">
              <a:xfrm>
                <a:off x="512" y="3242"/>
                <a:ext cx="39" cy="5"/>
              </a:xfrm>
              <a:prstGeom prst="rect">
                <a:avLst/>
              </a:prstGeom>
              <a:noFill/>
              <a:ln w="9525">
                <a:noFill/>
                <a:miter lim="800000"/>
                <a:headEnd/>
                <a:tailEnd/>
              </a:ln>
            </p:spPr>
          </p:pic>
          <p:pic>
            <p:nvPicPr>
              <p:cNvPr id="23236" name="Picture 708"/>
              <p:cNvPicPr>
                <a:picLocks noChangeAspect="1" noChangeArrowheads="1"/>
              </p:cNvPicPr>
              <p:nvPr/>
            </p:nvPicPr>
            <p:blipFill>
              <a:blip r:embed="rId2" cstate="print"/>
              <a:srcRect/>
              <a:stretch>
                <a:fillRect/>
              </a:stretch>
            </p:blipFill>
            <p:spPr bwMode="auto">
              <a:xfrm>
                <a:off x="551" y="3242"/>
                <a:ext cx="38" cy="5"/>
              </a:xfrm>
              <a:prstGeom prst="rect">
                <a:avLst/>
              </a:prstGeom>
              <a:noFill/>
              <a:ln w="9525">
                <a:noFill/>
                <a:miter lim="800000"/>
                <a:headEnd/>
                <a:tailEnd/>
              </a:ln>
            </p:spPr>
          </p:pic>
          <p:pic>
            <p:nvPicPr>
              <p:cNvPr id="23237" name="Picture 709"/>
              <p:cNvPicPr>
                <a:picLocks noChangeAspect="1" noChangeArrowheads="1"/>
              </p:cNvPicPr>
              <p:nvPr/>
            </p:nvPicPr>
            <p:blipFill>
              <a:blip r:embed="rId2" cstate="print"/>
              <a:srcRect/>
              <a:stretch>
                <a:fillRect/>
              </a:stretch>
            </p:blipFill>
            <p:spPr bwMode="auto">
              <a:xfrm>
                <a:off x="589" y="3242"/>
                <a:ext cx="38" cy="5"/>
              </a:xfrm>
              <a:prstGeom prst="rect">
                <a:avLst/>
              </a:prstGeom>
              <a:noFill/>
              <a:ln w="9525">
                <a:noFill/>
                <a:miter lim="800000"/>
                <a:headEnd/>
                <a:tailEnd/>
              </a:ln>
            </p:spPr>
          </p:pic>
          <p:pic>
            <p:nvPicPr>
              <p:cNvPr id="23238" name="Picture 710"/>
              <p:cNvPicPr>
                <a:picLocks noChangeAspect="1" noChangeArrowheads="1"/>
              </p:cNvPicPr>
              <p:nvPr/>
            </p:nvPicPr>
            <p:blipFill>
              <a:blip r:embed="rId2" cstate="print"/>
              <a:srcRect/>
              <a:stretch>
                <a:fillRect/>
              </a:stretch>
            </p:blipFill>
            <p:spPr bwMode="auto">
              <a:xfrm>
                <a:off x="627" y="3242"/>
                <a:ext cx="39" cy="5"/>
              </a:xfrm>
              <a:prstGeom prst="rect">
                <a:avLst/>
              </a:prstGeom>
              <a:noFill/>
              <a:ln w="9525">
                <a:noFill/>
                <a:miter lim="800000"/>
                <a:headEnd/>
                <a:tailEnd/>
              </a:ln>
            </p:spPr>
          </p:pic>
          <p:pic>
            <p:nvPicPr>
              <p:cNvPr id="23239" name="Picture 711"/>
              <p:cNvPicPr>
                <a:picLocks noChangeAspect="1" noChangeArrowheads="1"/>
              </p:cNvPicPr>
              <p:nvPr/>
            </p:nvPicPr>
            <p:blipFill>
              <a:blip r:embed="rId2" cstate="print"/>
              <a:srcRect/>
              <a:stretch>
                <a:fillRect/>
              </a:stretch>
            </p:blipFill>
            <p:spPr bwMode="auto">
              <a:xfrm>
                <a:off x="666" y="3242"/>
                <a:ext cx="38" cy="5"/>
              </a:xfrm>
              <a:prstGeom prst="rect">
                <a:avLst/>
              </a:prstGeom>
              <a:noFill/>
              <a:ln w="9525">
                <a:noFill/>
                <a:miter lim="800000"/>
                <a:headEnd/>
                <a:tailEnd/>
              </a:ln>
            </p:spPr>
          </p:pic>
          <p:pic>
            <p:nvPicPr>
              <p:cNvPr id="23240" name="Picture 712"/>
              <p:cNvPicPr>
                <a:picLocks noChangeAspect="1" noChangeArrowheads="1"/>
              </p:cNvPicPr>
              <p:nvPr/>
            </p:nvPicPr>
            <p:blipFill>
              <a:blip r:embed="rId2" cstate="print"/>
              <a:srcRect/>
              <a:stretch>
                <a:fillRect/>
              </a:stretch>
            </p:blipFill>
            <p:spPr bwMode="auto">
              <a:xfrm>
                <a:off x="704" y="3242"/>
                <a:ext cx="38" cy="5"/>
              </a:xfrm>
              <a:prstGeom prst="rect">
                <a:avLst/>
              </a:prstGeom>
              <a:noFill/>
              <a:ln w="9525">
                <a:noFill/>
                <a:miter lim="800000"/>
                <a:headEnd/>
                <a:tailEnd/>
              </a:ln>
            </p:spPr>
          </p:pic>
          <p:pic>
            <p:nvPicPr>
              <p:cNvPr id="23241" name="Picture 713"/>
              <p:cNvPicPr>
                <a:picLocks noChangeAspect="1" noChangeArrowheads="1"/>
              </p:cNvPicPr>
              <p:nvPr/>
            </p:nvPicPr>
            <p:blipFill>
              <a:blip r:embed="rId2" cstate="print"/>
              <a:srcRect/>
              <a:stretch>
                <a:fillRect/>
              </a:stretch>
            </p:blipFill>
            <p:spPr bwMode="auto">
              <a:xfrm>
                <a:off x="742" y="3242"/>
                <a:ext cx="39" cy="5"/>
              </a:xfrm>
              <a:prstGeom prst="rect">
                <a:avLst/>
              </a:prstGeom>
              <a:noFill/>
              <a:ln w="9525">
                <a:noFill/>
                <a:miter lim="800000"/>
                <a:headEnd/>
                <a:tailEnd/>
              </a:ln>
            </p:spPr>
          </p:pic>
          <p:pic>
            <p:nvPicPr>
              <p:cNvPr id="23242" name="Picture 714"/>
              <p:cNvPicPr>
                <a:picLocks noChangeAspect="1" noChangeArrowheads="1"/>
              </p:cNvPicPr>
              <p:nvPr/>
            </p:nvPicPr>
            <p:blipFill>
              <a:blip r:embed="rId2" cstate="print"/>
              <a:srcRect/>
              <a:stretch>
                <a:fillRect/>
              </a:stretch>
            </p:blipFill>
            <p:spPr bwMode="auto">
              <a:xfrm>
                <a:off x="781" y="3242"/>
                <a:ext cx="38" cy="5"/>
              </a:xfrm>
              <a:prstGeom prst="rect">
                <a:avLst/>
              </a:prstGeom>
              <a:noFill/>
              <a:ln w="9525">
                <a:noFill/>
                <a:miter lim="800000"/>
                <a:headEnd/>
                <a:tailEnd/>
              </a:ln>
            </p:spPr>
          </p:pic>
          <p:pic>
            <p:nvPicPr>
              <p:cNvPr id="23243" name="Picture 715"/>
              <p:cNvPicPr>
                <a:picLocks noChangeAspect="1" noChangeArrowheads="1"/>
              </p:cNvPicPr>
              <p:nvPr/>
            </p:nvPicPr>
            <p:blipFill>
              <a:blip r:embed="rId2" cstate="print"/>
              <a:srcRect/>
              <a:stretch>
                <a:fillRect/>
              </a:stretch>
            </p:blipFill>
            <p:spPr bwMode="auto">
              <a:xfrm>
                <a:off x="819" y="3242"/>
                <a:ext cx="38" cy="5"/>
              </a:xfrm>
              <a:prstGeom prst="rect">
                <a:avLst/>
              </a:prstGeom>
              <a:noFill/>
              <a:ln w="9525">
                <a:noFill/>
                <a:miter lim="800000"/>
                <a:headEnd/>
                <a:tailEnd/>
              </a:ln>
            </p:spPr>
          </p:pic>
          <p:pic>
            <p:nvPicPr>
              <p:cNvPr id="23244" name="Picture 716"/>
              <p:cNvPicPr>
                <a:picLocks noChangeAspect="1" noChangeArrowheads="1"/>
              </p:cNvPicPr>
              <p:nvPr/>
            </p:nvPicPr>
            <p:blipFill>
              <a:blip r:embed="rId2" cstate="print"/>
              <a:srcRect/>
              <a:stretch>
                <a:fillRect/>
              </a:stretch>
            </p:blipFill>
            <p:spPr bwMode="auto">
              <a:xfrm>
                <a:off x="857" y="3242"/>
                <a:ext cx="39" cy="5"/>
              </a:xfrm>
              <a:prstGeom prst="rect">
                <a:avLst/>
              </a:prstGeom>
              <a:noFill/>
              <a:ln w="9525">
                <a:noFill/>
                <a:miter lim="800000"/>
                <a:headEnd/>
                <a:tailEnd/>
              </a:ln>
            </p:spPr>
          </p:pic>
          <p:pic>
            <p:nvPicPr>
              <p:cNvPr id="23245" name="Picture 717"/>
              <p:cNvPicPr>
                <a:picLocks noChangeAspect="1" noChangeArrowheads="1"/>
              </p:cNvPicPr>
              <p:nvPr/>
            </p:nvPicPr>
            <p:blipFill>
              <a:blip r:embed="rId2" cstate="print"/>
              <a:srcRect/>
              <a:stretch>
                <a:fillRect/>
              </a:stretch>
            </p:blipFill>
            <p:spPr bwMode="auto">
              <a:xfrm>
                <a:off x="896" y="3242"/>
                <a:ext cx="38" cy="5"/>
              </a:xfrm>
              <a:prstGeom prst="rect">
                <a:avLst/>
              </a:prstGeom>
              <a:noFill/>
              <a:ln w="9525">
                <a:noFill/>
                <a:miter lim="800000"/>
                <a:headEnd/>
                <a:tailEnd/>
              </a:ln>
            </p:spPr>
          </p:pic>
          <p:pic>
            <p:nvPicPr>
              <p:cNvPr id="23246" name="Picture 718"/>
              <p:cNvPicPr>
                <a:picLocks noChangeAspect="1" noChangeArrowheads="1"/>
              </p:cNvPicPr>
              <p:nvPr/>
            </p:nvPicPr>
            <p:blipFill>
              <a:blip r:embed="rId2" cstate="print"/>
              <a:srcRect/>
              <a:stretch>
                <a:fillRect/>
              </a:stretch>
            </p:blipFill>
            <p:spPr bwMode="auto">
              <a:xfrm>
                <a:off x="934" y="3242"/>
                <a:ext cx="38" cy="5"/>
              </a:xfrm>
              <a:prstGeom prst="rect">
                <a:avLst/>
              </a:prstGeom>
              <a:noFill/>
              <a:ln w="9525">
                <a:noFill/>
                <a:miter lim="800000"/>
                <a:headEnd/>
                <a:tailEnd/>
              </a:ln>
            </p:spPr>
          </p:pic>
          <p:pic>
            <p:nvPicPr>
              <p:cNvPr id="23247" name="Picture 719"/>
              <p:cNvPicPr>
                <a:picLocks noChangeAspect="1" noChangeArrowheads="1"/>
              </p:cNvPicPr>
              <p:nvPr/>
            </p:nvPicPr>
            <p:blipFill>
              <a:blip r:embed="rId2" cstate="print"/>
              <a:srcRect/>
              <a:stretch>
                <a:fillRect/>
              </a:stretch>
            </p:blipFill>
            <p:spPr bwMode="auto">
              <a:xfrm>
                <a:off x="972" y="3242"/>
                <a:ext cx="39" cy="5"/>
              </a:xfrm>
              <a:prstGeom prst="rect">
                <a:avLst/>
              </a:prstGeom>
              <a:noFill/>
              <a:ln w="9525">
                <a:noFill/>
                <a:miter lim="800000"/>
                <a:headEnd/>
                <a:tailEnd/>
              </a:ln>
            </p:spPr>
          </p:pic>
          <p:pic>
            <p:nvPicPr>
              <p:cNvPr id="23248" name="Picture 720"/>
              <p:cNvPicPr>
                <a:picLocks noChangeAspect="1" noChangeArrowheads="1"/>
              </p:cNvPicPr>
              <p:nvPr/>
            </p:nvPicPr>
            <p:blipFill>
              <a:blip r:embed="rId2" cstate="print"/>
              <a:srcRect/>
              <a:stretch>
                <a:fillRect/>
              </a:stretch>
            </p:blipFill>
            <p:spPr bwMode="auto">
              <a:xfrm>
                <a:off x="1011" y="3242"/>
                <a:ext cx="38" cy="5"/>
              </a:xfrm>
              <a:prstGeom prst="rect">
                <a:avLst/>
              </a:prstGeom>
              <a:noFill/>
              <a:ln w="9525">
                <a:noFill/>
                <a:miter lim="800000"/>
                <a:headEnd/>
                <a:tailEnd/>
              </a:ln>
            </p:spPr>
          </p:pic>
          <p:pic>
            <p:nvPicPr>
              <p:cNvPr id="23249" name="Picture 721"/>
              <p:cNvPicPr>
                <a:picLocks noChangeAspect="1" noChangeArrowheads="1"/>
              </p:cNvPicPr>
              <p:nvPr/>
            </p:nvPicPr>
            <p:blipFill>
              <a:blip r:embed="rId2" cstate="print"/>
              <a:srcRect/>
              <a:stretch>
                <a:fillRect/>
              </a:stretch>
            </p:blipFill>
            <p:spPr bwMode="auto">
              <a:xfrm>
                <a:off x="1049" y="3242"/>
                <a:ext cx="38" cy="5"/>
              </a:xfrm>
              <a:prstGeom prst="rect">
                <a:avLst/>
              </a:prstGeom>
              <a:noFill/>
              <a:ln w="9525">
                <a:noFill/>
                <a:miter lim="800000"/>
                <a:headEnd/>
                <a:tailEnd/>
              </a:ln>
            </p:spPr>
          </p:pic>
          <p:pic>
            <p:nvPicPr>
              <p:cNvPr id="23250" name="Picture 722"/>
              <p:cNvPicPr>
                <a:picLocks noChangeAspect="1" noChangeArrowheads="1"/>
              </p:cNvPicPr>
              <p:nvPr/>
            </p:nvPicPr>
            <p:blipFill>
              <a:blip r:embed="rId3" cstate="print"/>
              <a:srcRect/>
              <a:stretch>
                <a:fillRect/>
              </a:stretch>
            </p:blipFill>
            <p:spPr bwMode="auto">
              <a:xfrm>
                <a:off x="1087" y="3242"/>
                <a:ext cx="17" cy="5"/>
              </a:xfrm>
              <a:prstGeom prst="rect">
                <a:avLst/>
              </a:prstGeom>
              <a:noFill/>
              <a:ln w="9525">
                <a:noFill/>
                <a:miter lim="800000"/>
                <a:headEnd/>
                <a:tailEnd/>
              </a:ln>
            </p:spPr>
          </p:pic>
          <p:pic>
            <p:nvPicPr>
              <p:cNvPr id="23251" name="Picture 723"/>
              <p:cNvPicPr>
                <a:picLocks noChangeAspect="1" noChangeArrowheads="1"/>
              </p:cNvPicPr>
              <p:nvPr/>
            </p:nvPicPr>
            <p:blipFill>
              <a:blip r:embed="rId4" cstate="print"/>
              <a:srcRect/>
              <a:stretch>
                <a:fillRect/>
              </a:stretch>
            </p:blipFill>
            <p:spPr bwMode="auto">
              <a:xfrm>
                <a:off x="1104" y="3242"/>
                <a:ext cx="5" cy="5"/>
              </a:xfrm>
              <a:prstGeom prst="rect">
                <a:avLst/>
              </a:prstGeom>
              <a:noFill/>
              <a:ln w="9525">
                <a:noFill/>
                <a:miter lim="800000"/>
                <a:headEnd/>
                <a:tailEnd/>
              </a:ln>
            </p:spPr>
          </p:pic>
          <p:pic>
            <p:nvPicPr>
              <p:cNvPr id="23252" name="Picture 724"/>
              <p:cNvPicPr>
                <a:picLocks noChangeAspect="1" noChangeArrowheads="1"/>
              </p:cNvPicPr>
              <p:nvPr/>
            </p:nvPicPr>
            <p:blipFill>
              <a:blip r:embed="rId5" cstate="print"/>
              <a:srcRect/>
              <a:stretch>
                <a:fillRect/>
              </a:stretch>
            </p:blipFill>
            <p:spPr bwMode="auto">
              <a:xfrm>
                <a:off x="1109" y="3242"/>
                <a:ext cx="38" cy="5"/>
              </a:xfrm>
              <a:prstGeom prst="rect">
                <a:avLst/>
              </a:prstGeom>
              <a:noFill/>
              <a:ln w="9525">
                <a:noFill/>
                <a:miter lim="800000"/>
                <a:headEnd/>
                <a:tailEnd/>
              </a:ln>
            </p:spPr>
          </p:pic>
          <p:pic>
            <p:nvPicPr>
              <p:cNvPr id="23253" name="Picture 725"/>
              <p:cNvPicPr>
                <a:picLocks noChangeAspect="1" noChangeArrowheads="1"/>
              </p:cNvPicPr>
              <p:nvPr/>
            </p:nvPicPr>
            <p:blipFill>
              <a:blip r:embed="rId5" cstate="print"/>
              <a:srcRect/>
              <a:stretch>
                <a:fillRect/>
              </a:stretch>
            </p:blipFill>
            <p:spPr bwMode="auto">
              <a:xfrm>
                <a:off x="1147" y="3242"/>
                <a:ext cx="38" cy="5"/>
              </a:xfrm>
              <a:prstGeom prst="rect">
                <a:avLst/>
              </a:prstGeom>
              <a:noFill/>
              <a:ln w="9525">
                <a:noFill/>
                <a:miter lim="800000"/>
                <a:headEnd/>
                <a:tailEnd/>
              </a:ln>
            </p:spPr>
          </p:pic>
          <p:pic>
            <p:nvPicPr>
              <p:cNvPr id="23254" name="Picture 726"/>
              <p:cNvPicPr>
                <a:picLocks noChangeAspect="1" noChangeArrowheads="1"/>
              </p:cNvPicPr>
              <p:nvPr/>
            </p:nvPicPr>
            <p:blipFill>
              <a:blip r:embed="rId5" cstate="print"/>
              <a:srcRect/>
              <a:stretch>
                <a:fillRect/>
              </a:stretch>
            </p:blipFill>
            <p:spPr bwMode="auto">
              <a:xfrm>
                <a:off x="1185" y="3242"/>
                <a:ext cx="39" cy="5"/>
              </a:xfrm>
              <a:prstGeom prst="rect">
                <a:avLst/>
              </a:prstGeom>
              <a:noFill/>
              <a:ln w="9525">
                <a:noFill/>
                <a:miter lim="800000"/>
                <a:headEnd/>
                <a:tailEnd/>
              </a:ln>
            </p:spPr>
          </p:pic>
          <p:pic>
            <p:nvPicPr>
              <p:cNvPr id="23255" name="Picture 727"/>
              <p:cNvPicPr>
                <a:picLocks noChangeAspect="1" noChangeArrowheads="1"/>
              </p:cNvPicPr>
              <p:nvPr/>
            </p:nvPicPr>
            <p:blipFill>
              <a:blip r:embed="rId5" cstate="print"/>
              <a:srcRect/>
              <a:stretch>
                <a:fillRect/>
              </a:stretch>
            </p:blipFill>
            <p:spPr bwMode="auto">
              <a:xfrm>
                <a:off x="1224" y="3242"/>
                <a:ext cx="38" cy="5"/>
              </a:xfrm>
              <a:prstGeom prst="rect">
                <a:avLst/>
              </a:prstGeom>
              <a:noFill/>
              <a:ln w="9525">
                <a:noFill/>
                <a:miter lim="800000"/>
                <a:headEnd/>
                <a:tailEnd/>
              </a:ln>
            </p:spPr>
          </p:pic>
          <p:pic>
            <p:nvPicPr>
              <p:cNvPr id="23256" name="Picture 728"/>
              <p:cNvPicPr>
                <a:picLocks noChangeAspect="1" noChangeArrowheads="1"/>
              </p:cNvPicPr>
              <p:nvPr/>
            </p:nvPicPr>
            <p:blipFill>
              <a:blip r:embed="rId5" cstate="print"/>
              <a:srcRect/>
              <a:stretch>
                <a:fillRect/>
              </a:stretch>
            </p:blipFill>
            <p:spPr bwMode="auto">
              <a:xfrm>
                <a:off x="1262" y="3242"/>
                <a:ext cx="38" cy="5"/>
              </a:xfrm>
              <a:prstGeom prst="rect">
                <a:avLst/>
              </a:prstGeom>
              <a:noFill/>
              <a:ln w="9525">
                <a:noFill/>
                <a:miter lim="800000"/>
                <a:headEnd/>
                <a:tailEnd/>
              </a:ln>
            </p:spPr>
          </p:pic>
          <p:pic>
            <p:nvPicPr>
              <p:cNvPr id="23257" name="Picture 729"/>
              <p:cNvPicPr>
                <a:picLocks noChangeAspect="1" noChangeArrowheads="1"/>
              </p:cNvPicPr>
              <p:nvPr/>
            </p:nvPicPr>
            <p:blipFill>
              <a:blip r:embed="rId5" cstate="print"/>
              <a:srcRect/>
              <a:stretch>
                <a:fillRect/>
              </a:stretch>
            </p:blipFill>
            <p:spPr bwMode="auto">
              <a:xfrm>
                <a:off x="1300" y="3242"/>
                <a:ext cx="39" cy="5"/>
              </a:xfrm>
              <a:prstGeom prst="rect">
                <a:avLst/>
              </a:prstGeom>
              <a:noFill/>
              <a:ln w="9525">
                <a:noFill/>
                <a:miter lim="800000"/>
                <a:headEnd/>
                <a:tailEnd/>
              </a:ln>
            </p:spPr>
          </p:pic>
          <p:pic>
            <p:nvPicPr>
              <p:cNvPr id="23258" name="Picture 730"/>
              <p:cNvPicPr>
                <a:picLocks noChangeAspect="1" noChangeArrowheads="1"/>
              </p:cNvPicPr>
              <p:nvPr/>
            </p:nvPicPr>
            <p:blipFill>
              <a:blip r:embed="rId5" cstate="print"/>
              <a:srcRect/>
              <a:stretch>
                <a:fillRect/>
              </a:stretch>
            </p:blipFill>
            <p:spPr bwMode="auto">
              <a:xfrm>
                <a:off x="1339" y="3242"/>
                <a:ext cx="38" cy="5"/>
              </a:xfrm>
              <a:prstGeom prst="rect">
                <a:avLst/>
              </a:prstGeom>
              <a:noFill/>
              <a:ln w="9525">
                <a:noFill/>
                <a:miter lim="800000"/>
                <a:headEnd/>
                <a:tailEnd/>
              </a:ln>
            </p:spPr>
          </p:pic>
          <p:pic>
            <p:nvPicPr>
              <p:cNvPr id="23259" name="Picture 731"/>
              <p:cNvPicPr>
                <a:picLocks noChangeAspect="1" noChangeArrowheads="1"/>
              </p:cNvPicPr>
              <p:nvPr/>
            </p:nvPicPr>
            <p:blipFill>
              <a:blip r:embed="rId5" cstate="print"/>
              <a:srcRect/>
              <a:stretch>
                <a:fillRect/>
              </a:stretch>
            </p:blipFill>
            <p:spPr bwMode="auto">
              <a:xfrm>
                <a:off x="1377" y="3242"/>
                <a:ext cx="38" cy="5"/>
              </a:xfrm>
              <a:prstGeom prst="rect">
                <a:avLst/>
              </a:prstGeom>
              <a:noFill/>
              <a:ln w="9525">
                <a:noFill/>
                <a:miter lim="800000"/>
                <a:headEnd/>
                <a:tailEnd/>
              </a:ln>
            </p:spPr>
          </p:pic>
          <p:pic>
            <p:nvPicPr>
              <p:cNvPr id="23260" name="Picture 732"/>
              <p:cNvPicPr>
                <a:picLocks noChangeAspect="1" noChangeArrowheads="1"/>
              </p:cNvPicPr>
              <p:nvPr/>
            </p:nvPicPr>
            <p:blipFill>
              <a:blip r:embed="rId5" cstate="print"/>
              <a:srcRect/>
              <a:stretch>
                <a:fillRect/>
              </a:stretch>
            </p:blipFill>
            <p:spPr bwMode="auto">
              <a:xfrm>
                <a:off x="1415" y="3242"/>
                <a:ext cx="39" cy="5"/>
              </a:xfrm>
              <a:prstGeom prst="rect">
                <a:avLst/>
              </a:prstGeom>
              <a:noFill/>
              <a:ln w="9525">
                <a:noFill/>
                <a:miter lim="800000"/>
                <a:headEnd/>
                <a:tailEnd/>
              </a:ln>
            </p:spPr>
          </p:pic>
          <p:pic>
            <p:nvPicPr>
              <p:cNvPr id="23261" name="Picture 733"/>
              <p:cNvPicPr>
                <a:picLocks noChangeAspect="1" noChangeArrowheads="1"/>
              </p:cNvPicPr>
              <p:nvPr/>
            </p:nvPicPr>
            <p:blipFill>
              <a:blip r:embed="rId5" cstate="print"/>
              <a:srcRect/>
              <a:stretch>
                <a:fillRect/>
              </a:stretch>
            </p:blipFill>
            <p:spPr bwMode="auto">
              <a:xfrm>
                <a:off x="1454" y="3242"/>
                <a:ext cx="38" cy="5"/>
              </a:xfrm>
              <a:prstGeom prst="rect">
                <a:avLst/>
              </a:prstGeom>
              <a:noFill/>
              <a:ln w="9525">
                <a:noFill/>
                <a:miter lim="800000"/>
                <a:headEnd/>
                <a:tailEnd/>
              </a:ln>
            </p:spPr>
          </p:pic>
          <p:pic>
            <p:nvPicPr>
              <p:cNvPr id="23262" name="Picture 734"/>
              <p:cNvPicPr>
                <a:picLocks noChangeAspect="1" noChangeArrowheads="1"/>
              </p:cNvPicPr>
              <p:nvPr/>
            </p:nvPicPr>
            <p:blipFill>
              <a:blip r:embed="rId5" cstate="print"/>
              <a:srcRect/>
              <a:stretch>
                <a:fillRect/>
              </a:stretch>
            </p:blipFill>
            <p:spPr bwMode="auto">
              <a:xfrm>
                <a:off x="1492" y="3242"/>
                <a:ext cx="38" cy="5"/>
              </a:xfrm>
              <a:prstGeom prst="rect">
                <a:avLst/>
              </a:prstGeom>
              <a:noFill/>
              <a:ln w="9525">
                <a:noFill/>
                <a:miter lim="800000"/>
                <a:headEnd/>
                <a:tailEnd/>
              </a:ln>
            </p:spPr>
          </p:pic>
          <p:pic>
            <p:nvPicPr>
              <p:cNvPr id="23263" name="Picture 735"/>
              <p:cNvPicPr>
                <a:picLocks noChangeAspect="1" noChangeArrowheads="1"/>
              </p:cNvPicPr>
              <p:nvPr/>
            </p:nvPicPr>
            <p:blipFill>
              <a:blip r:embed="rId5" cstate="print"/>
              <a:srcRect/>
              <a:stretch>
                <a:fillRect/>
              </a:stretch>
            </p:blipFill>
            <p:spPr bwMode="auto">
              <a:xfrm>
                <a:off x="1530" y="3242"/>
                <a:ext cx="39" cy="5"/>
              </a:xfrm>
              <a:prstGeom prst="rect">
                <a:avLst/>
              </a:prstGeom>
              <a:noFill/>
              <a:ln w="9525">
                <a:noFill/>
                <a:miter lim="800000"/>
                <a:headEnd/>
                <a:tailEnd/>
              </a:ln>
            </p:spPr>
          </p:pic>
          <p:pic>
            <p:nvPicPr>
              <p:cNvPr id="23264" name="Picture 736"/>
              <p:cNvPicPr>
                <a:picLocks noChangeAspect="1" noChangeArrowheads="1"/>
              </p:cNvPicPr>
              <p:nvPr/>
            </p:nvPicPr>
            <p:blipFill>
              <a:blip r:embed="rId5" cstate="print"/>
              <a:srcRect/>
              <a:stretch>
                <a:fillRect/>
              </a:stretch>
            </p:blipFill>
            <p:spPr bwMode="auto">
              <a:xfrm>
                <a:off x="1569" y="3242"/>
                <a:ext cx="38" cy="5"/>
              </a:xfrm>
              <a:prstGeom prst="rect">
                <a:avLst/>
              </a:prstGeom>
              <a:noFill/>
              <a:ln w="9525">
                <a:noFill/>
                <a:miter lim="800000"/>
                <a:headEnd/>
                <a:tailEnd/>
              </a:ln>
            </p:spPr>
          </p:pic>
          <p:pic>
            <p:nvPicPr>
              <p:cNvPr id="23265" name="Picture 737"/>
              <p:cNvPicPr>
                <a:picLocks noChangeAspect="1" noChangeArrowheads="1"/>
              </p:cNvPicPr>
              <p:nvPr/>
            </p:nvPicPr>
            <p:blipFill>
              <a:blip r:embed="rId5" cstate="print"/>
              <a:srcRect/>
              <a:stretch>
                <a:fillRect/>
              </a:stretch>
            </p:blipFill>
            <p:spPr bwMode="auto">
              <a:xfrm>
                <a:off x="1607" y="3242"/>
                <a:ext cx="38" cy="5"/>
              </a:xfrm>
              <a:prstGeom prst="rect">
                <a:avLst/>
              </a:prstGeom>
              <a:noFill/>
              <a:ln w="9525">
                <a:noFill/>
                <a:miter lim="800000"/>
                <a:headEnd/>
                <a:tailEnd/>
              </a:ln>
            </p:spPr>
          </p:pic>
          <p:pic>
            <p:nvPicPr>
              <p:cNvPr id="23266" name="Picture 738"/>
              <p:cNvPicPr>
                <a:picLocks noChangeAspect="1" noChangeArrowheads="1"/>
              </p:cNvPicPr>
              <p:nvPr/>
            </p:nvPicPr>
            <p:blipFill>
              <a:blip r:embed="rId5" cstate="print"/>
              <a:srcRect/>
              <a:stretch>
                <a:fillRect/>
              </a:stretch>
            </p:blipFill>
            <p:spPr bwMode="auto">
              <a:xfrm>
                <a:off x="1645" y="3242"/>
                <a:ext cx="39" cy="5"/>
              </a:xfrm>
              <a:prstGeom prst="rect">
                <a:avLst/>
              </a:prstGeom>
              <a:noFill/>
              <a:ln w="9525">
                <a:noFill/>
                <a:miter lim="800000"/>
                <a:headEnd/>
                <a:tailEnd/>
              </a:ln>
            </p:spPr>
          </p:pic>
          <p:pic>
            <p:nvPicPr>
              <p:cNvPr id="23267" name="Picture 739"/>
              <p:cNvPicPr>
                <a:picLocks noChangeAspect="1" noChangeArrowheads="1"/>
              </p:cNvPicPr>
              <p:nvPr/>
            </p:nvPicPr>
            <p:blipFill>
              <a:blip r:embed="rId5" cstate="print"/>
              <a:srcRect/>
              <a:stretch>
                <a:fillRect/>
              </a:stretch>
            </p:blipFill>
            <p:spPr bwMode="auto">
              <a:xfrm>
                <a:off x="1684" y="3242"/>
                <a:ext cx="38" cy="5"/>
              </a:xfrm>
              <a:prstGeom prst="rect">
                <a:avLst/>
              </a:prstGeom>
              <a:noFill/>
              <a:ln w="9525">
                <a:noFill/>
                <a:miter lim="800000"/>
                <a:headEnd/>
                <a:tailEnd/>
              </a:ln>
            </p:spPr>
          </p:pic>
          <p:pic>
            <p:nvPicPr>
              <p:cNvPr id="23268" name="Picture 740"/>
              <p:cNvPicPr>
                <a:picLocks noChangeAspect="1" noChangeArrowheads="1"/>
              </p:cNvPicPr>
              <p:nvPr/>
            </p:nvPicPr>
            <p:blipFill>
              <a:blip r:embed="rId5" cstate="print"/>
              <a:srcRect/>
              <a:stretch>
                <a:fillRect/>
              </a:stretch>
            </p:blipFill>
            <p:spPr bwMode="auto">
              <a:xfrm>
                <a:off x="1722" y="3242"/>
                <a:ext cx="38" cy="5"/>
              </a:xfrm>
              <a:prstGeom prst="rect">
                <a:avLst/>
              </a:prstGeom>
              <a:noFill/>
              <a:ln w="9525">
                <a:noFill/>
                <a:miter lim="800000"/>
                <a:headEnd/>
                <a:tailEnd/>
              </a:ln>
            </p:spPr>
          </p:pic>
          <p:pic>
            <p:nvPicPr>
              <p:cNvPr id="23269" name="Picture 741"/>
              <p:cNvPicPr>
                <a:picLocks noChangeAspect="1" noChangeArrowheads="1"/>
              </p:cNvPicPr>
              <p:nvPr/>
            </p:nvPicPr>
            <p:blipFill>
              <a:blip r:embed="rId5" cstate="print"/>
              <a:srcRect/>
              <a:stretch>
                <a:fillRect/>
              </a:stretch>
            </p:blipFill>
            <p:spPr bwMode="auto">
              <a:xfrm>
                <a:off x="1760" y="3242"/>
                <a:ext cx="39" cy="5"/>
              </a:xfrm>
              <a:prstGeom prst="rect">
                <a:avLst/>
              </a:prstGeom>
              <a:noFill/>
              <a:ln w="9525">
                <a:noFill/>
                <a:miter lim="800000"/>
                <a:headEnd/>
                <a:tailEnd/>
              </a:ln>
            </p:spPr>
          </p:pic>
          <p:pic>
            <p:nvPicPr>
              <p:cNvPr id="23270" name="Picture 742"/>
              <p:cNvPicPr>
                <a:picLocks noChangeAspect="1" noChangeArrowheads="1"/>
              </p:cNvPicPr>
              <p:nvPr/>
            </p:nvPicPr>
            <p:blipFill>
              <a:blip r:embed="rId5" cstate="print"/>
              <a:srcRect/>
              <a:stretch>
                <a:fillRect/>
              </a:stretch>
            </p:blipFill>
            <p:spPr bwMode="auto">
              <a:xfrm>
                <a:off x="1799" y="3242"/>
                <a:ext cx="38" cy="5"/>
              </a:xfrm>
              <a:prstGeom prst="rect">
                <a:avLst/>
              </a:prstGeom>
              <a:noFill/>
              <a:ln w="9525">
                <a:noFill/>
                <a:miter lim="800000"/>
                <a:headEnd/>
                <a:tailEnd/>
              </a:ln>
            </p:spPr>
          </p:pic>
          <p:pic>
            <p:nvPicPr>
              <p:cNvPr id="23271" name="Picture 743"/>
              <p:cNvPicPr>
                <a:picLocks noChangeAspect="1" noChangeArrowheads="1"/>
              </p:cNvPicPr>
              <p:nvPr/>
            </p:nvPicPr>
            <p:blipFill>
              <a:blip r:embed="rId5" cstate="print"/>
              <a:srcRect/>
              <a:stretch>
                <a:fillRect/>
              </a:stretch>
            </p:blipFill>
            <p:spPr bwMode="auto">
              <a:xfrm>
                <a:off x="1837" y="3242"/>
                <a:ext cx="38" cy="5"/>
              </a:xfrm>
              <a:prstGeom prst="rect">
                <a:avLst/>
              </a:prstGeom>
              <a:noFill/>
              <a:ln w="9525">
                <a:noFill/>
                <a:miter lim="800000"/>
                <a:headEnd/>
                <a:tailEnd/>
              </a:ln>
            </p:spPr>
          </p:pic>
          <p:pic>
            <p:nvPicPr>
              <p:cNvPr id="23272" name="Picture 744"/>
              <p:cNvPicPr>
                <a:picLocks noChangeAspect="1" noChangeArrowheads="1"/>
              </p:cNvPicPr>
              <p:nvPr/>
            </p:nvPicPr>
            <p:blipFill>
              <a:blip r:embed="rId5" cstate="print"/>
              <a:srcRect/>
              <a:stretch>
                <a:fillRect/>
              </a:stretch>
            </p:blipFill>
            <p:spPr bwMode="auto">
              <a:xfrm>
                <a:off x="1875" y="3242"/>
                <a:ext cx="39" cy="5"/>
              </a:xfrm>
              <a:prstGeom prst="rect">
                <a:avLst/>
              </a:prstGeom>
              <a:noFill/>
              <a:ln w="9525">
                <a:noFill/>
                <a:miter lim="800000"/>
                <a:headEnd/>
                <a:tailEnd/>
              </a:ln>
            </p:spPr>
          </p:pic>
          <p:pic>
            <p:nvPicPr>
              <p:cNvPr id="23273" name="Picture 745"/>
              <p:cNvPicPr>
                <a:picLocks noChangeAspect="1" noChangeArrowheads="1"/>
              </p:cNvPicPr>
              <p:nvPr/>
            </p:nvPicPr>
            <p:blipFill>
              <a:blip r:embed="rId5" cstate="print"/>
              <a:srcRect/>
              <a:stretch>
                <a:fillRect/>
              </a:stretch>
            </p:blipFill>
            <p:spPr bwMode="auto">
              <a:xfrm>
                <a:off x="1914" y="3242"/>
                <a:ext cx="38" cy="5"/>
              </a:xfrm>
              <a:prstGeom prst="rect">
                <a:avLst/>
              </a:prstGeom>
              <a:noFill/>
              <a:ln w="9525">
                <a:noFill/>
                <a:miter lim="800000"/>
                <a:headEnd/>
                <a:tailEnd/>
              </a:ln>
            </p:spPr>
          </p:pic>
          <p:pic>
            <p:nvPicPr>
              <p:cNvPr id="23274" name="Picture 746"/>
              <p:cNvPicPr>
                <a:picLocks noChangeAspect="1" noChangeArrowheads="1"/>
              </p:cNvPicPr>
              <p:nvPr/>
            </p:nvPicPr>
            <p:blipFill>
              <a:blip r:embed="rId5" cstate="print"/>
              <a:srcRect/>
              <a:stretch>
                <a:fillRect/>
              </a:stretch>
            </p:blipFill>
            <p:spPr bwMode="auto">
              <a:xfrm>
                <a:off x="1952" y="3242"/>
                <a:ext cx="38" cy="5"/>
              </a:xfrm>
              <a:prstGeom prst="rect">
                <a:avLst/>
              </a:prstGeom>
              <a:noFill/>
              <a:ln w="9525">
                <a:noFill/>
                <a:miter lim="800000"/>
                <a:headEnd/>
                <a:tailEnd/>
              </a:ln>
            </p:spPr>
          </p:pic>
          <p:pic>
            <p:nvPicPr>
              <p:cNvPr id="23275" name="Picture 747"/>
              <p:cNvPicPr>
                <a:picLocks noChangeAspect="1" noChangeArrowheads="1"/>
              </p:cNvPicPr>
              <p:nvPr/>
            </p:nvPicPr>
            <p:blipFill>
              <a:blip r:embed="rId5" cstate="print"/>
              <a:srcRect/>
              <a:stretch>
                <a:fillRect/>
              </a:stretch>
            </p:blipFill>
            <p:spPr bwMode="auto">
              <a:xfrm>
                <a:off x="1990" y="3242"/>
                <a:ext cx="39" cy="5"/>
              </a:xfrm>
              <a:prstGeom prst="rect">
                <a:avLst/>
              </a:prstGeom>
              <a:noFill/>
              <a:ln w="9525">
                <a:noFill/>
                <a:miter lim="800000"/>
                <a:headEnd/>
                <a:tailEnd/>
              </a:ln>
            </p:spPr>
          </p:pic>
          <p:pic>
            <p:nvPicPr>
              <p:cNvPr id="23276" name="Picture 748"/>
              <p:cNvPicPr>
                <a:picLocks noChangeAspect="1" noChangeArrowheads="1"/>
              </p:cNvPicPr>
              <p:nvPr/>
            </p:nvPicPr>
            <p:blipFill>
              <a:blip r:embed="rId5" cstate="print"/>
              <a:srcRect/>
              <a:stretch>
                <a:fillRect/>
              </a:stretch>
            </p:blipFill>
            <p:spPr bwMode="auto">
              <a:xfrm>
                <a:off x="2029" y="3242"/>
                <a:ext cx="38" cy="5"/>
              </a:xfrm>
              <a:prstGeom prst="rect">
                <a:avLst/>
              </a:prstGeom>
              <a:noFill/>
              <a:ln w="9525">
                <a:noFill/>
                <a:miter lim="800000"/>
                <a:headEnd/>
                <a:tailEnd/>
              </a:ln>
            </p:spPr>
          </p:pic>
          <p:pic>
            <p:nvPicPr>
              <p:cNvPr id="23277" name="Picture 749"/>
              <p:cNvPicPr>
                <a:picLocks noChangeAspect="1" noChangeArrowheads="1"/>
              </p:cNvPicPr>
              <p:nvPr/>
            </p:nvPicPr>
            <p:blipFill>
              <a:blip r:embed="rId5" cstate="print"/>
              <a:srcRect/>
              <a:stretch>
                <a:fillRect/>
              </a:stretch>
            </p:blipFill>
            <p:spPr bwMode="auto">
              <a:xfrm>
                <a:off x="2067" y="3242"/>
                <a:ext cx="38" cy="5"/>
              </a:xfrm>
              <a:prstGeom prst="rect">
                <a:avLst/>
              </a:prstGeom>
              <a:noFill/>
              <a:ln w="9525">
                <a:noFill/>
                <a:miter lim="800000"/>
                <a:headEnd/>
                <a:tailEnd/>
              </a:ln>
            </p:spPr>
          </p:pic>
          <p:pic>
            <p:nvPicPr>
              <p:cNvPr id="23278" name="Picture 750"/>
              <p:cNvPicPr>
                <a:picLocks noChangeAspect="1" noChangeArrowheads="1"/>
              </p:cNvPicPr>
              <p:nvPr/>
            </p:nvPicPr>
            <p:blipFill>
              <a:blip r:embed="rId5" cstate="print"/>
              <a:srcRect/>
              <a:stretch>
                <a:fillRect/>
              </a:stretch>
            </p:blipFill>
            <p:spPr bwMode="auto">
              <a:xfrm>
                <a:off x="2105" y="3242"/>
                <a:ext cx="39" cy="5"/>
              </a:xfrm>
              <a:prstGeom prst="rect">
                <a:avLst/>
              </a:prstGeom>
              <a:noFill/>
              <a:ln w="9525">
                <a:noFill/>
                <a:miter lim="800000"/>
                <a:headEnd/>
                <a:tailEnd/>
              </a:ln>
            </p:spPr>
          </p:pic>
          <p:pic>
            <p:nvPicPr>
              <p:cNvPr id="23279" name="Picture 751"/>
              <p:cNvPicPr>
                <a:picLocks noChangeAspect="1" noChangeArrowheads="1"/>
              </p:cNvPicPr>
              <p:nvPr/>
            </p:nvPicPr>
            <p:blipFill>
              <a:blip r:embed="rId5" cstate="print"/>
              <a:srcRect/>
              <a:stretch>
                <a:fillRect/>
              </a:stretch>
            </p:blipFill>
            <p:spPr bwMode="auto">
              <a:xfrm>
                <a:off x="2144" y="3242"/>
                <a:ext cx="38" cy="5"/>
              </a:xfrm>
              <a:prstGeom prst="rect">
                <a:avLst/>
              </a:prstGeom>
              <a:noFill/>
              <a:ln w="9525">
                <a:noFill/>
                <a:miter lim="800000"/>
                <a:headEnd/>
                <a:tailEnd/>
              </a:ln>
            </p:spPr>
          </p:pic>
          <p:pic>
            <p:nvPicPr>
              <p:cNvPr id="23280" name="Picture 752"/>
              <p:cNvPicPr>
                <a:picLocks noChangeAspect="1" noChangeArrowheads="1"/>
              </p:cNvPicPr>
              <p:nvPr/>
            </p:nvPicPr>
            <p:blipFill>
              <a:blip r:embed="rId5" cstate="print"/>
              <a:srcRect/>
              <a:stretch>
                <a:fillRect/>
              </a:stretch>
            </p:blipFill>
            <p:spPr bwMode="auto">
              <a:xfrm>
                <a:off x="2182" y="3242"/>
                <a:ext cx="38" cy="5"/>
              </a:xfrm>
              <a:prstGeom prst="rect">
                <a:avLst/>
              </a:prstGeom>
              <a:noFill/>
              <a:ln w="9525">
                <a:noFill/>
                <a:miter lim="800000"/>
                <a:headEnd/>
                <a:tailEnd/>
              </a:ln>
            </p:spPr>
          </p:pic>
          <p:pic>
            <p:nvPicPr>
              <p:cNvPr id="23281" name="Picture 753"/>
              <p:cNvPicPr>
                <a:picLocks noChangeAspect="1" noChangeArrowheads="1"/>
              </p:cNvPicPr>
              <p:nvPr/>
            </p:nvPicPr>
            <p:blipFill>
              <a:blip r:embed="rId5" cstate="print"/>
              <a:srcRect/>
              <a:stretch>
                <a:fillRect/>
              </a:stretch>
            </p:blipFill>
            <p:spPr bwMode="auto">
              <a:xfrm>
                <a:off x="2220" y="3242"/>
                <a:ext cx="38" cy="5"/>
              </a:xfrm>
              <a:prstGeom prst="rect">
                <a:avLst/>
              </a:prstGeom>
              <a:noFill/>
              <a:ln w="9525">
                <a:noFill/>
                <a:miter lim="800000"/>
                <a:headEnd/>
                <a:tailEnd/>
              </a:ln>
            </p:spPr>
          </p:pic>
          <p:pic>
            <p:nvPicPr>
              <p:cNvPr id="23282" name="Picture 754"/>
              <p:cNvPicPr>
                <a:picLocks noChangeAspect="1" noChangeArrowheads="1"/>
              </p:cNvPicPr>
              <p:nvPr/>
            </p:nvPicPr>
            <p:blipFill>
              <a:blip r:embed="rId5" cstate="print"/>
              <a:srcRect/>
              <a:stretch>
                <a:fillRect/>
              </a:stretch>
            </p:blipFill>
            <p:spPr bwMode="auto">
              <a:xfrm>
                <a:off x="2258" y="3242"/>
                <a:ext cx="39" cy="5"/>
              </a:xfrm>
              <a:prstGeom prst="rect">
                <a:avLst/>
              </a:prstGeom>
              <a:noFill/>
              <a:ln w="9525">
                <a:noFill/>
                <a:miter lim="800000"/>
                <a:headEnd/>
                <a:tailEnd/>
              </a:ln>
            </p:spPr>
          </p:pic>
          <p:pic>
            <p:nvPicPr>
              <p:cNvPr id="23283" name="Picture 755"/>
              <p:cNvPicPr>
                <a:picLocks noChangeAspect="1" noChangeArrowheads="1"/>
              </p:cNvPicPr>
              <p:nvPr/>
            </p:nvPicPr>
            <p:blipFill>
              <a:blip r:embed="rId5" cstate="print"/>
              <a:srcRect/>
              <a:stretch>
                <a:fillRect/>
              </a:stretch>
            </p:blipFill>
            <p:spPr bwMode="auto">
              <a:xfrm>
                <a:off x="2297" y="3242"/>
                <a:ext cx="38" cy="5"/>
              </a:xfrm>
              <a:prstGeom prst="rect">
                <a:avLst/>
              </a:prstGeom>
              <a:noFill/>
              <a:ln w="9525">
                <a:noFill/>
                <a:miter lim="800000"/>
                <a:headEnd/>
                <a:tailEnd/>
              </a:ln>
            </p:spPr>
          </p:pic>
          <p:pic>
            <p:nvPicPr>
              <p:cNvPr id="23284" name="Picture 756"/>
              <p:cNvPicPr>
                <a:picLocks noChangeAspect="1" noChangeArrowheads="1"/>
              </p:cNvPicPr>
              <p:nvPr/>
            </p:nvPicPr>
            <p:blipFill>
              <a:blip r:embed="rId5" cstate="print"/>
              <a:srcRect/>
              <a:stretch>
                <a:fillRect/>
              </a:stretch>
            </p:blipFill>
            <p:spPr bwMode="auto">
              <a:xfrm>
                <a:off x="2335" y="3242"/>
                <a:ext cx="38" cy="5"/>
              </a:xfrm>
              <a:prstGeom prst="rect">
                <a:avLst/>
              </a:prstGeom>
              <a:noFill/>
              <a:ln w="9525">
                <a:noFill/>
                <a:miter lim="800000"/>
                <a:headEnd/>
                <a:tailEnd/>
              </a:ln>
            </p:spPr>
          </p:pic>
          <p:pic>
            <p:nvPicPr>
              <p:cNvPr id="23285" name="Picture 757"/>
              <p:cNvPicPr>
                <a:picLocks noChangeAspect="1" noChangeArrowheads="1"/>
              </p:cNvPicPr>
              <p:nvPr/>
            </p:nvPicPr>
            <p:blipFill>
              <a:blip r:embed="rId5" cstate="print"/>
              <a:srcRect/>
              <a:stretch>
                <a:fillRect/>
              </a:stretch>
            </p:blipFill>
            <p:spPr bwMode="auto">
              <a:xfrm>
                <a:off x="2373" y="3242"/>
                <a:ext cx="39" cy="5"/>
              </a:xfrm>
              <a:prstGeom prst="rect">
                <a:avLst/>
              </a:prstGeom>
              <a:noFill/>
              <a:ln w="9525">
                <a:noFill/>
                <a:miter lim="800000"/>
                <a:headEnd/>
                <a:tailEnd/>
              </a:ln>
            </p:spPr>
          </p:pic>
          <p:pic>
            <p:nvPicPr>
              <p:cNvPr id="23286" name="Picture 758"/>
              <p:cNvPicPr>
                <a:picLocks noChangeAspect="1" noChangeArrowheads="1"/>
              </p:cNvPicPr>
              <p:nvPr/>
            </p:nvPicPr>
            <p:blipFill>
              <a:blip r:embed="rId5" cstate="print"/>
              <a:srcRect/>
              <a:stretch>
                <a:fillRect/>
              </a:stretch>
            </p:blipFill>
            <p:spPr bwMode="auto">
              <a:xfrm>
                <a:off x="2412" y="3242"/>
                <a:ext cx="38" cy="5"/>
              </a:xfrm>
              <a:prstGeom prst="rect">
                <a:avLst/>
              </a:prstGeom>
              <a:noFill/>
              <a:ln w="9525">
                <a:noFill/>
                <a:miter lim="800000"/>
                <a:headEnd/>
                <a:tailEnd/>
              </a:ln>
            </p:spPr>
          </p:pic>
          <p:pic>
            <p:nvPicPr>
              <p:cNvPr id="23287" name="Picture 759"/>
              <p:cNvPicPr>
                <a:picLocks noChangeAspect="1" noChangeArrowheads="1"/>
              </p:cNvPicPr>
              <p:nvPr/>
            </p:nvPicPr>
            <p:blipFill>
              <a:blip r:embed="rId5" cstate="print"/>
              <a:srcRect/>
              <a:stretch>
                <a:fillRect/>
              </a:stretch>
            </p:blipFill>
            <p:spPr bwMode="auto">
              <a:xfrm>
                <a:off x="2450" y="3242"/>
                <a:ext cx="38" cy="5"/>
              </a:xfrm>
              <a:prstGeom prst="rect">
                <a:avLst/>
              </a:prstGeom>
              <a:noFill/>
              <a:ln w="9525">
                <a:noFill/>
                <a:miter lim="800000"/>
                <a:headEnd/>
                <a:tailEnd/>
              </a:ln>
            </p:spPr>
          </p:pic>
          <p:pic>
            <p:nvPicPr>
              <p:cNvPr id="23288" name="Picture 760"/>
              <p:cNvPicPr>
                <a:picLocks noChangeAspect="1" noChangeArrowheads="1"/>
              </p:cNvPicPr>
              <p:nvPr/>
            </p:nvPicPr>
            <p:blipFill>
              <a:blip r:embed="rId5" cstate="print"/>
              <a:srcRect/>
              <a:stretch>
                <a:fillRect/>
              </a:stretch>
            </p:blipFill>
            <p:spPr bwMode="auto">
              <a:xfrm>
                <a:off x="2488" y="3242"/>
                <a:ext cx="39" cy="5"/>
              </a:xfrm>
              <a:prstGeom prst="rect">
                <a:avLst/>
              </a:prstGeom>
              <a:noFill/>
              <a:ln w="9525">
                <a:noFill/>
                <a:miter lim="800000"/>
                <a:headEnd/>
                <a:tailEnd/>
              </a:ln>
            </p:spPr>
          </p:pic>
          <p:pic>
            <p:nvPicPr>
              <p:cNvPr id="23289" name="Picture 761"/>
              <p:cNvPicPr>
                <a:picLocks noChangeAspect="1" noChangeArrowheads="1"/>
              </p:cNvPicPr>
              <p:nvPr/>
            </p:nvPicPr>
            <p:blipFill>
              <a:blip r:embed="rId5" cstate="print"/>
              <a:srcRect/>
              <a:stretch>
                <a:fillRect/>
              </a:stretch>
            </p:blipFill>
            <p:spPr bwMode="auto">
              <a:xfrm>
                <a:off x="2527" y="3242"/>
                <a:ext cx="38" cy="5"/>
              </a:xfrm>
              <a:prstGeom prst="rect">
                <a:avLst/>
              </a:prstGeom>
              <a:noFill/>
              <a:ln w="9525">
                <a:noFill/>
                <a:miter lim="800000"/>
                <a:headEnd/>
                <a:tailEnd/>
              </a:ln>
            </p:spPr>
          </p:pic>
          <p:pic>
            <p:nvPicPr>
              <p:cNvPr id="23290" name="Picture 762"/>
              <p:cNvPicPr>
                <a:picLocks noChangeAspect="1" noChangeArrowheads="1"/>
              </p:cNvPicPr>
              <p:nvPr/>
            </p:nvPicPr>
            <p:blipFill>
              <a:blip r:embed="rId5" cstate="print"/>
              <a:srcRect/>
              <a:stretch>
                <a:fillRect/>
              </a:stretch>
            </p:blipFill>
            <p:spPr bwMode="auto">
              <a:xfrm>
                <a:off x="2565" y="3242"/>
                <a:ext cx="38" cy="5"/>
              </a:xfrm>
              <a:prstGeom prst="rect">
                <a:avLst/>
              </a:prstGeom>
              <a:noFill/>
              <a:ln w="9525">
                <a:noFill/>
                <a:miter lim="800000"/>
                <a:headEnd/>
                <a:tailEnd/>
              </a:ln>
            </p:spPr>
          </p:pic>
          <p:pic>
            <p:nvPicPr>
              <p:cNvPr id="23291" name="Picture 763"/>
              <p:cNvPicPr>
                <a:picLocks noChangeAspect="1" noChangeArrowheads="1"/>
              </p:cNvPicPr>
              <p:nvPr/>
            </p:nvPicPr>
            <p:blipFill>
              <a:blip r:embed="rId5" cstate="print"/>
              <a:srcRect/>
              <a:stretch>
                <a:fillRect/>
              </a:stretch>
            </p:blipFill>
            <p:spPr bwMode="auto">
              <a:xfrm>
                <a:off x="2603" y="3242"/>
                <a:ext cx="39" cy="5"/>
              </a:xfrm>
              <a:prstGeom prst="rect">
                <a:avLst/>
              </a:prstGeom>
              <a:noFill/>
              <a:ln w="9525">
                <a:noFill/>
                <a:miter lim="800000"/>
                <a:headEnd/>
                <a:tailEnd/>
              </a:ln>
            </p:spPr>
          </p:pic>
          <p:pic>
            <p:nvPicPr>
              <p:cNvPr id="23292" name="Picture 764"/>
              <p:cNvPicPr>
                <a:picLocks noChangeAspect="1" noChangeArrowheads="1"/>
              </p:cNvPicPr>
              <p:nvPr/>
            </p:nvPicPr>
            <p:blipFill>
              <a:blip r:embed="rId5" cstate="print"/>
              <a:srcRect/>
              <a:stretch>
                <a:fillRect/>
              </a:stretch>
            </p:blipFill>
            <p:spPr bwMode="auto">
              <a:xfrm>
                <a:off x="2642" y="3242"/>
                <a:ext cx="38" cy="5"/>
              </a:xfrm>
              <a:prstGeom prst="rect">
                <a:avLst/>
              </a:prstGeom>
              <a:noFill/>
              <a:ln w="9525">
                <a:noFill/>
                <a:miter lim="800000"/>
                <a:headEnd/>
                <a:tailEnd/>
              </a:ln>
            </p:spPr>
          </p:pic>
          <p:pic>
            <p:nvPicPr>
              <p:cNvPr id="23293" name="Picture 765"/>
              <p:cNvPicPr>
                <a:picLocks noChangeAspect="1" noChangeArrowheads="1"/>
              </p:cNvPicPr>
              <p:nvPr/>
            </p:nvPicPr>
            <p:blipFill>
              <a:blip r:embed="rId5" cstate="print"/>
              <a:srcRect/>
              <a:stretch>
                <a:fillRect/>
              </a:stretch>
            </p:blipFill>
            <p:spPr bwMode="auto">
              <a:xfrm>
                <a:off x="2680" y="3242"/>
                <a:ext cx="38" cy="5"/>
              </a:xfrm>
              <a:prstGeom prst="rect">
                <a:avLst/>
              </a:prstGeom>
              <a:noFill/>
              <a:ln w="9525">
                <a:noFill/>
                <a:miter lim="800000"/>
                <a:headEnd/>
                <a:tailEnd/>
              </a:ln>
            </p:spPr>
          </p:pic>
          <p:pic>
            <p:nvPicPr>
              <p:cNvPr id="23294" name="Picture 766"/>
              <p:cNvPicPr>
                <a:picLocks noChangeAspect="1" noChangeArrowheads="1"/>
              </p:cNvPicPr>
              <p:nvPr/>
            </p:nvPicPr>
            <p:blipFill>
              <a:blip r:embed="rId5" cstate="print"/>
              <a:srcRect/>
              <a:stretch>
                <a:fillRect/>
              </a:stretch>
            </p:blipFill>
            <p:spPr bwMode="auto">
              <a:xfrm>
                <a:off x="2718" y="3242"/>
                <a:ext cx="39" cy="5"/>
              </a:xfrm>
              <a:prstGeom prst="rect">
                <a:avLst/>
              </a:prstGeom>
              <a:noFill/>
              <a:ln w="9525">
                <a:noFill/>
                <a:miter lim="800000"/>
                <a:headEnd/>
                <a:tailEnd/>
              </a:ln>
            </p:spPr>
          </p:pic>
          <p:pic>
            <p:nvPicPr>
              <p:cNvPr id="23295" name="Picture 767"/>
              <p:cNvPicPr>
                <a:picLocks noChangeAspect="1" noChangeArrowheads="1"/>
              </p:cNvPicPr>
              <p:nvPr/>
            </p:nvPicPr>
            <p:blipFill>
              <a:blip r:embed="rId5" cstate="print"/>
              <a:srcRect/>
              <a:stretch>
                <a:fillRect/>
              </a:stretch>
            </p:blipFill>
            <p:spPr bwMode="auto">
              <a:xfrm>
                <a:off x="2757" y="3242"/>
                <a:ext cx="38" cy="5"/>
              </a:xfrm>
              <a:prstGeom prst="rect">
                <a:avLst/>
              </a:prstGeom>
              <a:noFill/>
              <a:ln w="9525">
                <a:noFill/>
                <a:miter lim="800000"/>
                <a:headEnd/>
                <a:tailEnd/>
              </a:ln>
            </p:spPr>
          </p:pic>
          <p:pic>
            <p:nvPicPr>
              <p:cNvPr id="23296" name="Picture 768"/>
              <p:cNvPicPr>
                <a:picLocks noChangeAspect="1" noChangeArrowheads="1"/>
              </p:cNvPicPr>
              <p:nvPr/>
            </p:nvPicPr>
            <p:blipFill>
              <a:blip r:embed="rId5" cstate="print"/>
              <a:srcRect/>
              <a:stretch>
                <a:fillRect/>
              </a:stretch>
            </p:blipFill>
            <p:spPr bwMode="auto">
              <a:xfrm>
                <a:off x="2795" y="3242"/>
                <a:ext cx="38" cy="5"/>
              </a:xfrm>
              <a:prstGeom prst="rect">
                <a:avLst/>
              </a:prstGeom>
              <a:noFill/>
              <a:ln w="9525">
                <a:noFill/>
                <a:miter lim="800000"/>
                <a:headEnd/>
                <a:tailEnd/>
              </a:ln>
            </p:spPr>
          </p:pic>
          <p:pic>
            <p:nvPicPr>
              <p:cNvPr id="23297" name="Picture 769"/>
              <p:cNvPicPr>
                <a:picLocks noChangeAspect="1" noChangeArrowheads="1"/>
              </p:cNvPicPr>
              <p:nvPr/>
            </p:nvPicPr>
            <p:blipFill>
              <a:blip r:embed="rId5" cstate="print"/>
              <a:srcRect/>
              <a:stretch>
                <a:fillRect/>
              </a:stretch>
            </p:blipFill>
            <p:spPr bwMode="auto">
              <a:xfrm>
                <a:off x="2833" y="3242"/>
                <a:ext cx="39" cy="5"/>
              </a:xfrm>
              <a:prstGeom prst="rect">
                <a:avLst/>
              </a:prstGeom>
              <a:noFill/>
              <a:ln w="9525">
                <a:noFill/>
                <a:miter lim="800000"/>
                <a:headEnd/>
                <a:tailEnd/>
              </a:ln>
            </p:spPr>
          </p:pic>
          <p:pic>
            <p:nvPicPr>
              <p:cNvPr id="23298" name="Picture 770"/>
              <p:cNvPicPr>
                <a:picLocks noChangeAspect="1" noChangeArrowheads="1"/>
              </p:cNvPicPr>
              <p:nvPr/>
            </p:nvPicPr>
            <p:blipFill>
              <a:blip r:embed="rId5" cstate="print"/>
              <a:srcRect/>
              <a:stretch>
                <a:fillRect/>
              </a:stretch>
            </p:blipFill>
            <p:spPr bwMode="auto">
              <a:xfrm>
                <a:off x="2872" y="3242"/>
                <a:ext cx="38" cy="5"/>
              </a:xfrm>
              <a:prstGeom prst="rect">
                <a:avLst/>
              </a:prstGeom>
              <a:noFill/>
              <a:ln w="9525">
                <a:noFill/>
                <a:miter lim="800000"/>
                <a:headEnd/>
                <a:tailEnd/>
              </a:ln>
            </p:spPr>
          </p:pic>
          <p:pic>
            <p:nvPicPr>
              <p:cNvPr id="23299" name="Picture 771"/>
              <p:cNvPicPr>
                <a:picLocks noChangeAspect="1" noChangeArrowheads="1"/>
              </p:cNvPicPr>
              <p:nvPr/>
            </p:nvPicPr>
            <p:blipFill>
              <a:blip r:embed="rId5" cstate="print"/>
              <a:srcRect/>
              <a:stretch>
                <a:fillRect/>
              </a:stretch>
            </p:blipFill>
            <p:spPr bwMode="auto">
              <a:xfrm>
                <a:off x="2910" y="3242"/>
                <a:ext cx="38" cy="5"/>
              </a:xfrm>
              <a:prstGeom prst="rect">
                <a:avLst/>
              </a:prstGeom>
              <a:noFill/>
              <a:ln w="9525">
                <a:noFill/>
                <a:miter lim="800000"/>
                <a:headEnd/>
                <a:tailEnd/>
              </a:ln>
            </p:spPr>
          </p:pic>
          <p:pic>
            <p:nvPicPr>
              <p:cNvPr id="23300" name="Picture 772"/>
              <p:cNvPicPr>
                <a:picLocks noChangeAspect="1" noChangeArrowheads="1"/>
              </p:cNvPicPr>
              <p:nvPr/>
            </p:nvPicPr>
            <p:blipFill>
              <a:blip r:embed="rId5" cstate="print"/>
              <a:srcRect/>
              <a:stretch>
                <a:fillRect/>
              </a:stretch>
            </p:blipFill>
            <p:spPr bwMode="auto">
              <a:xfrm>
                <a:off x="2948" y="3242"/>
                <a:ext cx="39" cy="5"/>
              </a:xfrm>
              <a:prstGeom prst="rect">
                <a:avLst/>
              </a:prstGeom>
              <a:noFill/>
              <a:ln w="9525">
                <a:noFill/>
                <a:miter lim="800000"/>
                <a:headEnd/>
                <a:tailEnd/>
              </a:ln>
            </p:spPr>
          </p:pic>
          <p:pic>
            <p:nvPicPr>
              <p:cNvPr id="23301" name="Picture 773"/>
              <p:cNvPicPr>
                <a:picLocks noChangeAspect="1" noChangeArrowheads="1"/>
              </p:cNvPicPr>
              <p:nvPr/>
            </p:nvPicPr>
            <p:blipFill>
              <a:blip r:embed="rId5" cstate="print"/>
              <a:srcRect/>
              <a:stretch>
                <a:fillRect/>
              </a:stretch>
            </p:blipFill>
            <p:spPr bwMode="auto">
              <a:xfrm>
                <a:off x="2987" y="3242"/>
                <a:ext cx="38" cy="5"/>
              </a:xfrm>
              <a:prstGeom prst="rect">
                <a:avLst/>
              </a:prstGeom>
              <a:noFill/>
              <a:ln w="9525">
                <a:noFill/>
                <a:miter lim="800000"/>
                <a:headEnd/>
                <a:tailEnd/>
              </a:ln>
            </p:spPr>
          </p:pic>
          <p:pic>
            <p:nvPicPr>
              <p:cNvPr id="23302" name="Picture 774"/>
              <p:cNvPicPr>
                <a:picLocks noChangeAspect="1" noChangeArrowheads="1"/>
              </p:cNvPicPr>
              <p:nvPr/>
            </p:nvPicPr>
            <p:blipFill>
              <a:blip r:embed="rId5" cstate="print"/>
              <a:srcRect/>
              <a:stretch>
                <a:fillRect/>
              </a:stretch>
            </p:blipFill>
            <p:spPr bwMode="auto">
              <a:xfrm>
                <a:off x="3025" y="3242"/>
                <a:ext cx="38" cy="5"/>
              </a:xfrm>
              <a:prstGeom prst="rect">
                <a:avLst/>
              </a:prstGeom>
              <a:noFill/>
              <a:ln w="9525">
                <a:noFill/>
                <a:miter lim="800000"/>
                <a:headEnd/>
                <a:tailEnd/>
              </a:ln>
            </p:spPr>
          </p:pic>
          <p:pic>
            <p:nvPicPr>
              <p:cNvPr id="23303" name="Picture 775"/>
              <p:cNvPicPr>
                <a:picLocks noChangeAspect="1" noChangeArrowheads="1"/>
              </p:cNvPicPr>
              <p:nvPr/>
            </p:nvPicPr>
            <p:blipFill>
              <a:blip r:embed="rId5" cstate="print"/>
              <a:srcRect/>
              <a:stretch>
                <a:fillRect/>
              </a:stretch>
            </p:blipFill>
            <p:spPr bwMode="auto">
              <a:xfrm>
                <a:off x="3063" y="3242"/>
                <a:ext cx="39" cy="5"/>
              </a:xfrm>
              <a:prstGeom prst="rect">
                <a:avLst/>
              </a:prstGeom>
              <a:noFill/>
              <a:ln w="9525">
                <a:noFill/>
                <a:miter lim="800000"/>
                <a:headEnd/>
                <a:tailEnd/>
              </a:ln>
            </p:spPr>
          </p:pic>
          <p:pic>
            <p:nvPicPr>
              <p:cNvPr id="23304" name="Picture 776"/>
              <p:cNvPicPr>
                <a:picLocks noChangeAspect="1" noChangeArrowheads="1"/>
              </p:cNvPicPr>
              <p:nvPr/>
            </p:nvPicPr>
            <p:blipFill>
              <a:blip r:embed="rId5" cstate="print"/>
              <a:srcRect/>
              <a:stretch>
                <a:fillRect/>
              </a:stretch>
            </p:blipFill>
            <p:spPr bwMode="auto">
              <a:xfrm>
                <a:off x="3102" y="3242"/>
                <a:ext cx="38" cy="5"/>
              </a:xfrm>
              <a:prstGeom prst="rect">
                <a:avLst/>
              </a:prstGeom>
              <a:noFill/>
              <a:ln w="9525">
                <a:noFill/>
                <a:miter lim="800000"/>
                <a:headEnd/>
                <a:tailEnd/>
              </a:ln>
            </p:spPr>
          </p:pic>
          <p:pic>
            <p:nvPicPr>
              <p:cNvPr id="23305" name="Picture 777"/>
              <p:cNvPicPr>
                <a:picLocks noChangeAspect="1" noChangeArrowheads="1"/>
              </p:cNvPicPr>
              <p:nvPr/>
            </p:nvPicPr>
            <p:blipFill>
              <a:blip r:embed="rId5" cstate="print"/>
              <a:srcRect/>
              <a:stretch>
                <a:fillRect/>
              </a:stretch>
            </p:blipFill>
            <p:spPr bwMode="auto">
              <a:xfrm>
                <a:off x="3140" y="3242"/>
                <a:ext cx="38" cy="5"/>
              </a:xfrm>
              <a:prstGeom prst="rect">
                <a:avLst/>
              </a:prstGeom>
              <a:noFill/>
              <a:ln w="9525">
                <a:noFill/>
                <a:miter lim="800000"/>
                <a:headEnd/>
                <a:tailEnd/>
              </a:ln>
            </p:spPr>
          </p:pic>
          <p:pic>
            <p:nvPicPr>
              <p:cNvPr id="23306" name="Picture 778"/>
              <p:cNvPicPr>
                <a:picLocks noChangeAspect="1" noChangeArrowheads="1"/>
              </p:cNvPicPr>
              <p:nvPr/>
            </p:nvPicPr>
            <p:blipFill>
              <a:blip r:embed="rId5" cstate="print"/>
              <a:srcRect/>
              <a:stretch>
                <a:fillRect/>
              </a:stretch>
            </p:blipFill>
            <p:spPr bwMode="auto">
              <a:xfrm>
                <a:off x="3178" y="3242"/>
                <a:ext cx="39" cy="5"/>
              </a:xfrm>
              <a:prstGeom prst="rect">
                <a:avLst/>
              </a:prstGeom>
              <a:noFill/>
              <a:ln w="9525">
                <a:noFill/>
                <a:miter lim="800000"/>
                <a:headEnd/>
                <a:tailEnd/>
              </a:ln>
            </p:spPr>
          </p:pic>
          <p:pic>
            <p:nvPicPr>
              <p:cNvPr id="23307" name="Picture 779"/>
              <p:cNvPicPr>
                <a:picLocks noChangeAspect="1" noChangeArrowheads="1"/>
              </p:cNvPicPr>
              <p:nvPr/>
            </p:nvPicPr>
            <p:blipFill>
              <a:blip r:embed="rId5" cstate="print"/>
              <a:srcRect/>
              <a:stretch>
                <a:fillRect/>
              </a:stretch>
            </p:blipFill>
            <p:spPr bwMode="auto">
              <a:xfrm>
                <a:off x="3217" y="3242"/>
                <a:ext cx="38" cy="5"/>
              </a:xfrm>
              <a:prstGeom prst="rect">
                <a:avLst/>
              </a:prstGeom>
              <a:noFill/>
              <a:ln w="9525">
                <a:noFill/>
                <a:miter lim="800000"/>
                <a:headEnd/>
                <a:tailEnd/>
              </a:ln>
            </p:spPr>
          </p:pic>
          <p:pic>
            <p:nvPicPr>
              <p:cNvPr id="23308" name="Picture 780"/>
              <p:cNvPicPr>
                <a:picLocks noChangeAspect="1" noChangeArrowheads="1"/>
              </p:cNvPicPr>
              <p:nvPr/>
            </p:nvPicPr>
            <p:blipFill>
              <a:blip r:embed="rId5" cstate="print"/>
              <a:srcRect/>
              <a:stretch>
                <a:fillRect/>
              </a:stretch>
            </p:blipFill>
            <p:spPr bwMode="auto">
              <a:xfrm>
                <a:off x="3255" y="3242"/>
                <a:ext cx="38" cy="5"/>
              </a:xfrm>
              <a:prstGeom prst="rect">
                <a:avLst/>
              </a:prstGeom>
              <a:noFill/>
              <a:ln w="9525">
                <a:noFill/>
                <a:miter lim="800000"/>
                <a:headEnd/>
                <a:tailEnd/>
              </a:ln>
            </p:spPr>
          </p:pic>
          <p:pic>
            <p:nvPicPr>
              <p:cNvPr id="23309" name="Picture 781"/>
              <p:cNvPicPr>
                <a:picLocks noChangeAspect="1" noChangeArrowheads="1"/>
              </p:cNvPicPr>
              <p:nvPr/>
            </p:nvPicPr>
            <p:blipFill>
              <a:blip r:embed="rId5" cstate="print"/>
              <a:srcRect/>
              <a:stretch>
                <a:fillRect/>
              </a:stretch>
            </p:blipFill>
            <p:spPr bwMode="auto">
              <a:xfrm>
                <a:off x="3293" y="3242"/>
                <a:ext cx="38" cy="5"/>
              </a:xfrm>
              <a:prstGeom prst="rect">
                <a:avLst/>
              </a:prstGeom>
              <a:noFill/>
              <a:ln w="9525">
                <a:noFill/>
                <a:miter lim="800000"/>
                <a:headEnd/>
                <a:tailEnd/>
              </a:ln>
            </p:spPr>
          </p:pic>
          <p:pic>
            <p:nvPicPr>
              <p:cNvPr id="23310" name="Picture 782"/>
              <p:cNvPicPr>
                <a:picLocks noChangeAspect="1" noChangeArrowheads="1"/>
              </p:cNvPicPr>
              <p:nvPr/>
            </p:nvPicPr>
            <p:blipFill>
              <a:blip r:embed="rId5" cstate="print"/>
              <a:srcRect/>
              <a:stretch>
                <a:fillRect/>
              </a:stretch>
            </p:blipFill>
            <p:spPr bwMode="auto">
              <a:xfrm>
                <a:off x="3331" y="3242"/>
                <a:ext cx="39" cy="5"/>
              </a:xfrm>
              <a:prstGeom prst="rect">
                <a:avLst/>
              </a:prstGeom>
              <a:noFill/>
              <a:ln w="9525">
                <a:noFill/>
                <a:miter lim="800000"/>
                <a:headEnd/>
                <a:tailEnd/>
              </a:ln>
            </p:spPr>
          </p:pic>
          <p:pic>
            <p:nvPicPr>
              <p:cNvPr id="23311" name="Picture 783"/>
              <p:cNvPicPr>
                <a:picLocks noChangeAspect="1" noChangeArrowheads="1"/>
              </p:cNvPicPr>
              <p:nvPr/>
            </p:nvPicPr>
            <p:blipFill>
              <a:blip r:embed="rId5" cstate="print"/>
              <a:srcRect/>
              <a:stretch>
                <a:fillRect/>
              </a:stretch>
            </p:blipFill>
            <p:spPr bwMode="auto">
              <a:xfrm>
                <a:off x="3370" y="3242"/>
                <a:ext cx="38" cy="5"/>
              </a:xfrm>
              <a:prstGeom prst="rect">
                <a:avLst/>
              </a:prstGeom>
              <a:noFill/>
              <a:ln w="9525">
                <a:noFill/>
                <a:miter lim="800000"/>
                <a:headEnd/>
                <a:tailEnd/>
              </a:ln>
            </p:spPr>
          </p:pic>
          <p:pic>
            <p:nvPicPr>
              <p:cNvPr id="23312" name="Picture 784"/>
              <p:cNvPicPr>
                <a:picLocks noChangeAspect="1" noChangeArrowheads="1"/>
              </p:cNvPicPr>
              <p:nvPr/>
            </p:nvPicPr>
            <p:blipFill>
              <a:blip r:embed="rId5" cstate="print"/>
              <a:srcRect/>
              <a:stretch>
                <a:fillRect/>
              </a:stretch>
            </p:blipFill>
            <p:spPr bwMode="auto">
              <a:xfrm>
                <a:off x="3408" y="3242"/>
                <a:ext cx="38" cy="5"/>
              </a:xfrm>
              <a:prstGeom prst="rect">
                <a:avLst/>
              </a:prstGeom>
              <a:noFill/>
              <a:ln w="9525">
                <a:noFill/>
                <a:miter lim="800000"/>
                <a:headEnd/>
                <a:tailEnd/>
              </a:ln>
            </p:spPr>
          </p:pic>
          <p:pic>
            <p:nvPicPr>
              <p:cNvPr id="23313" name="Picture 785"/>
              <p:cNvPicPr>
                <a:picLocks noChangeAspect="1" noChangeArrowheads="1"/>
              </p:cNvPicPr>
              <p:nvPr/>
            </p:nvPicPr>
            <p:blipFill>
              <a:blip r:embed="rId5" cstate="print"/>
              <a:srcRect/>
              <a:stretch>
                <a:fillRect/>
              </a:stretch>
            </p:blipFill>
            <p:spPr bwMode="auto">
              <a:xfrm>
                <a:off x="3446" y="3242"/>
                <a:ext cx="39" cy="5"/>
              </a:xfrm>
              <a:prstGeom prst="rect">
                <a:avLst/>
              </a:prstGeom>
              <a:noFill/>
              <a:ln w="9525">
                <a:noFill/>
                <a:miter lim="800000"/>
                <a:headEnd/>
                <a:tailEnd/>
              </a:ln>
            </p:spPr>
          </p:pic>
          <p:pic>
            <p:nvPicPr>
              <p:cNvPr id="23314" name="Picture 786"/>
              <p:cNvPicPr>
                <a:picLocks noChangeAspect="1" noChangeArrowheads="1"/>
              </p:cNvPicPr>
              <p:nvPr/>
            </p:nvPicPr>
            <p:blipFill>
              <a:blip r:embed="rId5" cstate="print"/>
              <a:srcRect/>
              <a:stretch>
                <a:fillRect/>
              </a:stretch>
            </p:blipFill>
            <p:spPr bwMode="auto">
              <a:xfrm>
                <a:off x="3485" y="3242"/>
                <a:ext cx="38" cy="5"/>
              </a:xfrm>
              <a:prstGeom prst="rect">
                <a:avLst/>
              </a:prstGeom>
              <a:noFill/>
              <a:ln w="9525">
                <a:noFill/>
                <a:miter lim="800000"/>
                <a:headEnd/>
                <a:tailEnd/>
              </a:ln>
            </p:spPr>
          </p:pic>
          <p:pic>
            <p:nvPicPr>
              <p:cNvPr id="23315" name="Picture 787"/>
              <p:cNvPicPr>
                <a:picLocks noChangeAspect="1" noChangeArrowheads="1"/>
              </p:cNvPicPr>
              <p:nvPr/>
            </p:nvPicPr>
            <p:blipFill>
              <a:blip r:embed="rId5" cstate="print"/>
              <a:srcRect/>
              <a:stretch>
                <a:fillRect/>
              </a:stretch>
            </p:blipFill>
            <p:spPr bwMode="auto">
              <a:xfrm>
                <a:off x="3523" y="3242"/>
                <a:ext cx="38" cy="5"/>
              </a:xfrm>
              <a:prstGeom prst="rect">
                <a:avLst/>
              </a:prstGeom>
              <a:noFill/>
              <a:ln w="9525">
                <a:noFill/>
                <a:miter lim="800000"/>
                <a:headEnd/>
                <a:tailEnd/>
              </a:ln>
            </p:spPr>
          </p:pic>
          <p:pic>
            <p:nvPicPr>
              <p:cNvPr id="23316" name="Picture 788"/>
              <p:cNvPicPr>
                <a:picLocks noChangeAspect="1" noChangeArrowheads="1"/>
              </p:cNvPicPr>
              <p:nvPr/>
            </p:nvPicPr>
            <p:blipFill>
              <a:blip r:embed="rId5" cstate="print"/>
              <a:srcRect/>
              <a:stretch>
                <a:fillRect/>
              </a:stretch>
            </p:blipFill>
            <p:spPr bwMode="auto">
              <a:xfrm>
                <a:off x="3561" y="3242"/>
                <a:ext cx="39" cy="5"/>
              </a:xfrm>
              <a:prstGeom prst="rect">
                <a:avLst/>
              </a:prstGeom>
              <a:noFill/>
              <a:ln w="9525">
                <a:noFill/>
                <a:miter lim="800000"/>
                <a:headEnd/>
                <a:tailEnd/>
              </a:ln>
            </p:spPr>
          </p:pic>
          <p:pic>
            <p:nvPicPr>
              <p:cNvPr id="23317" name="Picture 789"/>
              <p:cNvPicPr>
                <a:picLocks noChangeAspect="1" noChangeArrowheads="1"/>
              </p:cNvPicPr>
              <p:nvPr/>
            </p:nvPicPr>
            <p:blipFill>
              <a:blip r:embed="rId5" cstate="print"/>
              <a:srcRect/>
              <a:stretch>
                <a:fillRect/>
              </a:stretch>
            </p:blipFill>
            <p:spPr bwMode="auto">
              <a:xfrm>
                <a:off x="3600" y="3242"/>
                <a:ext cx="38" cy="5"/>
              </a:xfrm>
              <a:prstGeom prst="rect">
                <a:avLst/>
              </a:prstGeom>
              <a:noFill/>
              <a:ln w="9525">
                <a:noFill/>
                <a:miter lim="800000"/>
                <a:headEnd/>
                <a:tailEnd/>
              </a:ln>
            </p:spPr>
          </p:pic>
          <p:pic>
            <p:nvPicPr>
              <p:cNvPr id="23318" name="Picture 790"/>
              <p:cNvPicPr>
                <a:picLocks noChangeAspect="1" noChangeArrowheads="1"/>
              </p:cNvPicPr>
              <p:nvPr/>
            </p:nvPicPr>
            <p:blipFill>
              <a:blip r:embed="rId5" cstate="print"/>
              <a:srcRect/>
              <a:stretch>
                <a:fillRect/>
              </a:stretch>
            </p:blipFill>
            <p:spPr bwMode="auto">
              <a:xfrm>
                <a:off x="3638" y="3242"/>
                <a:ext cx="38" cy="5"/>
              </a:xfrm>
              <a:prstGeom prst="rect">
                <a:avLst/>
              </a:prstGeom>
              <a:noFill/>
              <a:ln w="9525">
                <a:noFill/>
                <a:miter lim="800000"/>
                <a:headEnd/>
                <a:tailEnd/>
              </a:ln>
            </p:spPr>
          </p:pic>
          <p:pic>
            <p:nvPicPr>
              <p:cNvPr id="23319" name="Picture 791"/>
              <p:cNvPicPr>
                <a:picLocks noChangeAspect="1" noChangeArrowheads="1"/>
              </p:cNvPicPr>
              <p:nvPr/>
            </p:nvPicPr>
            <p:blipFill>
              <a:blip r:embed="rId5" cstate="print"/>
              <a:srcRect/>
              <a:stretch>
                <a:fillRect/>
              </a:stretch>
            </p:blipFill>
            <p:spPr bwMode="auto">
              <a:xfrm>
                <a:off x="3676" y="3242"/>
                <a:ext cx="39" cy="5"/>
              </a:xfrm>
              <a:prstGeom prst="rect">
                <a:avLst/>
              </a:prstGeom>
              <a:noFill/>
              <a:ln w="9525">
                <a:noFill/>
                <a:miter lim="800000"/>
                <a:headEnd/>
                <a:tailEnd/>
              </a:ln>
            </p:spPr>
          </p:pic>
          <p:pic>
            <p:nvPicPr>
              <p:cNvPr id="23320" name="Picture 792"/>
              <p:cNvPicPr>
                <a:picLocks noChangeAspect="1" noChangeArrowheads="1"/>
              </p:cNvPicPr>
              <p:nvPr/>
            </p:nvPicPr>
            <p:blipFill>
              <a:blip r:embed="rId5" cstate="print"/>
              <a:srcRect/>
              <a:stretch>
                <a:fillRect/>
              </a:stretch>
            </p:blipFill>
            <p:spPr bwMode="auto">
              <a:xfrm>
                <a:off x="3715" y="3242"/>
                <a:ext cx="38" cy="5"/>
              </a:xfrm>
              <a:prstGeom prst="rect">
                <a:avLst/>
              </a:prstGeom>
              <a:noFill/>
              <a:ln w="9525">
                <a:noFill/>
                <a:miter lim="800000"/>
                <a:headEnd/>
                <a:tailEnd/>
              </a:ln>
            </p:spPr>
          </p:pic>
          <p:pic>
            <p:nvPicPr>
              <p:cNvPr id="23321" name="Picture 793"/>
              <p:cNvPicPr>
                <a:picLocks noChangeAspect="1" noChangeArrowheads="1"/>
              </p:cNvPicPr>
              <p:nvPr/>
            </p:nvPicPr>
            <p:blipFill>
              <a:blip r:embed="rId5" cstate="print"/>
              <a:srcRect/>
              <a:stretch>
                <a:fillRect/>
              </a:stretch>
            </p:blipFill>
            <p:spPr bwMode="auto">
              <a:xfrm>
                <a:off x="3753" y="3242"/>
                <a:ext cx="38" cy="5"/>
              </a:xfrm>
              <a:prstGeom prst="rect">
                <a:avLst/>
              </a:prstGeom>
              <a:noFill/>
              <a:ln w="9525">
                <a:noFill/>
                <a:miter lim="800000"/>
                <a:headEnd/>
                <a:tailEnd/>
              </a:ln>
            </p:spPr>
          </p:pic>
          <p:pic>
            <p:nvPicPr>
              <p:cNvPr id="23322" name="Picture 794"/>
              <p:cNvPicPr>
                <a:picLocks noChangeAspect="1" noChangeArrowheads="1"/>
              </p:cNvPicPr>
              <p:nvPr/>
            </p:nvPicPr>
            <p:blipFill>
              <a:blip r:embed="rId5" cstate="print"/>
              <a:srcRect/>
              <a:stretch>
                <a:fillRect/>
              </a:stretch>
            </p:blipFill>
            <p:spPr bwMode="auto">
              <a:xfrm>
                <a:off x="3791" y="3242"/>
                <a:ext cx="39" cy="5"/>
              </a:xfrm>
              <a:prstGeom prst="rect">
                <a:avLst/>
              </a:prstGeom>
              <a:noFill/>
              <a:ln w="9525">
                <a:noFill/>
                <a:miter lim="800000"/>
                <a:headEnd/>
                <a:tailEnd/>
              </a:ln>
            </p:spPr>
          </p:pic>
          <p:pic>
            <p:nvPicPr>
              <p:cNvPr id="23323" name="Picture 795"/>
              <p:cNvPicPr>
                <a:picLocks noChangeAspect="1" noChangeArrowheads="1"/>
              </p:cNvPicPr>
              <p:nvPr/>
            </p:nvPicPr>
            <p:blipFill>
              <a:blip r:embed="rId5" cstate="print"/>
              <a:srcRect/>
              <a:stretch>
                <a:fillRect/>
              </a:stretch>
            </p:blipFill>
            <p:spPr bwMode="auto">
              <a:xfrm>
                <a:off x="3830" y="3242"/>
                <a:ext cx="38" cy="5"/>
              </a:xfrm>
              <a:prstGeom prst="rect">
                <a:avLst/>
              </a:prstGeom>
              <a:noFill/>
              <a:ln w="9525">
                <a:noFill/>
                <a:miter lim="800000"/>
                <a:headEnd/>
                <a:tailEnd/>
              </a:ln>
            </p:spPr>
          </p:pic>
          <p:pic>
            <p:nvPicPr>
              <p:cNvPr id="23324" name="Picture 796"/>
              <p:cNvPicPr>
                <a:picLocks noChangeAspect="1" noChangeArrowheads="1"/>
              </p:cNvPicPr>
              <p:nvPr/>
            </p:nvPicPr>
            <p:blipFill>
              <a:blip r:embed="rId5" cstate="print"/>
              <a:srcRect/>
              <a:stretch>
                <a:fillRect/>
              </a:stretch>
            </p:blipFill>
            <p:spPr bwMode="auto">
              <a:xfrm>
                <a:off x="3868" y="3242"/>
                <a:ext cx="38" cy="5"/>
              </a:xfrm>
              <a:prstGeom prst="rect">
                <a:avLst/>
              </a:prstGeom>
              <a:noFill/>
              <a:ln w="9525">
                <a:noFill/>
                <a:miter lim="800000"/>
                <a:headEnd/>
                <a:tailEnd/>
              </a:ln>
            </p:spPr>
          </p:pic>
          <p:pic>
            <p:nvPicPr>
              <p:cNvPr id="23325" name="Picture 797"/>
              <p:cNvPicPr>
                <a:picLocks noChangeAspect="1" noChangeArrowheads="1"/>
              </p:cNvPicPr>
              <p:nvPr/>
            </p:nvPicPr>
            <p:blipFill>
              <a:blip r:embed="rId5" cstate="print"/>
              <a:srcRect/>
              <a:stretch>
                <a:fillRect/>
              </a:stretch>
            </p:blipFill>
            <p:spPr bwMode="auto">
              <a:xfrm>
                <a:off x="3906" y="3242"/>
                <a:ext cx="39" cy="5"/>
              </a:xfrm>
              <a:prstGeom prst="rect">
                <a:avLst/>
              </a:prstGeom>
              <a:noFill/>
              <a:ln w="9525">
                <a:noFill/>
                <a:miter lim="800000"/>
                <a:headEnd/>
                <a:tailEnd/>
              </a:ln>
            </p:spPr>
          </p:pic>
          <p:pic>
            <p:nvPicPr>
              <p:cNvPr id="23326" name="Picture 798"/>
              <p:cNvPicPr>
                <a:picLocks noChangeAspect="1" noChangeArrowheads="1"/>
              </p:cNvPicPr>
              <p:nvPr/>
            </p:nvPicPr>
            <p:blipFill>
              <a:blip r:embed="rId5" cstate="print"/>
              <a:srcRect/>
              <a:stretch>
                <a:fillRect/>
              </a:stretch>
            </p:blipFill>
            <p:spPr bwMode="auto">
              <a:xfrm>
                <a:off x="3945" y="3242"/>
                <a:ext cx="38" cy="5"/>
              </a:xfrm>
              <a:prstGeom prst="rect">
                <a:avLst/>
              </a:prstGeom>
              <a:noFill/>
              <a:ln w="9525">
                <a:noFill/>
                <a:miter lim="800000"/>
                <a:headEnd/>
                <a:tailEnd/>
              </a:ln>
            </p:spPr>
          </p:pic>
          <p:pic>
            <p:nvPicPr>
              <p:cNvPr id="23327" name="Picture 799"/>
              <p:cNvPicPr>
                <a:picLocks noChangeAspect="1" noChangeArrowheads="1"/>
              </p:cNvPicPr>
              <p:nvPr/>
            </p:nvPicPr>
            <p:blipFill>
              <a:blip r:embed="rId5" cstate="print"/>
              <a:srcRect/>
              <a:stretch>
                <a:fillRect/>
              </a:stretch>
            </p:blipFill>
            <p:spPr bwMode="auto">
              <a:xfrm>
                <a:off x="3983" y="3242"/>
                <a:ext cx="38" cy="5"/>
              </a:xfrm>
              <a:prstGeom prst="rect">
                <a:avLst/>
              </a:prstGeom>
              <a:noFill/>
              <a:ln w="9525">
                <a:noFill/>
                <a:miter lim="800000"/>
                <a:headEnd/>
                <a:tailEnd/>
              </a:ln>
            </p:spPr>
          </p:pic>
          <p:pic>
            <p:nvPicPr>
              <p:cNvPr id="23328" name="Picture 800"/>
              <p:cNvPicPr>
                <a:picLocks noChangeAspect="1" noChangeArrowheads="1"/>
              </p:cNvPicPr>
              <p:nvPr/>
            </p:nvPicPr>
            <p:blipFill>
              <a:blip r:embed="rId5" cstate="print"/>
              <a:srcRect/>
              <a:stretch>
                <a:fillRect/>
              </a:stretch>
            </p:blipFill>
            <p:spPr bwMode="auto">
              <a:xfrm>
                <a:off x="4021" y="3242"/>
                <a:ext cx="39" cy="5"/>
              </a:xfrm>
              <a:prstGeom prst="rect">
                <a:avLst/>
              </a:prstGeom>
              <a:noFill/>
              <a:ln w="9525">
                <a:noFill/>
                <a:miter lim="800000"/>
                <a:headEnd/>
                <a:tailEnd/>
              </a:ln>
            </p:spPr>
          </p:pic>
          <p:pic>
            <p:nvPicPr>
              <p:cNvPr id="23329" name="Picture 801"/>
              <p:cNvPicPr>
                <a:picLocks noChangeAspect="1" noChangeArrowheads="1"/>
              </p:cNvPicPr>
              <p:nvPr/>
            </p:nvPicPr>
            <p:blipFill>
              <a:blip r:embed="rId5" cstate="print"/>
              <a:srcRect/>
              <a:stretch>
                <a:fillRect/>
              </a:stretch>
            </p:blipFill>
            <p:spPr bwMode="auto">
              <a:xfrm>
                <a:off x="4060" y="3242"/>
                <a:ext cx="38" cy="5"/>
              </a:xfrm>
              <a:prstGeom prst="rect">
                <a:avLst/>
              </a:prstGeom>
              <a:noFill/>
              <a:ln w="9525">
                <a:noFill/>
                <a:miter lim="800000"/>
                <a:headEnd/>
                <a:tailEnd/>
              </a:ln>
            </p:spPr>
          </p:pic>
          <p:pic>
            <p:nvPicPr>
              <p:cNvPr id="23330" name="Picture 802"/>
              <p:cNvPicPr>
                <a:picLocks noChangeAspect="1" noChangeArrowheads="1"/>
              </p:cNvPicPr>
              <p:nvPr/>
            </p:nvPicPr>
            <p:blipFill>
              <a:blip r:embed="rId5" cstate="print"/>
              <a:srcRect/>
              <a:stretch>
                <a:fillRect/>
              </a:stretch>
            </p:blipFill>
            <p:spPr bwMode="auto">
              <a:xfrm>
                <a:off x="4098" y="3242"/>
                <a:ext cx="38" cy="5"/>
              </a:xfrm>
              <a:prstGeom prst="rect">
                <a:avLst/>
              </a:prstGeom>
              <a:noFill/>
              <a:ln w="9525">
                <a:noFill/>
                <a:miter lim="800000"/>
                <a:headEnd/>
                <a:tailEnd/>
              </a:ln>
            </p:spPr>
          </p:pic>
          <p:pic>
            <p:nvPicPr>
              <p:cNvPr id="23331" name="Picture 803"/>
              <p:cNvPicPr>
                <a:picLocks noChangeAspect="1" noChangeArrowheads="1"/>
              </p:cNvPicPr>
              <p:nvPr/>
            </p:nvPicPr>
            <p:blipFill>
              <a:blip r:embed="rId5" cstate="print"/>
              <a:srcRect/>
              <a:stretch>
                <a:fillRect/>
              </a:stretch>
            </p:blipFill>
            <p:spPr bwMode="auto">
              <a:xfrm>
                <a:off x="4136" y="3242"/>
                <a:ext cx="39" cy="5"/>
              </a:xfrm>
              <a:prstGeom prst="rect">
                <a:avLst/>
              </a:prstGeom>
              <a:noFill/>
              <a:ln w="9525">
                <a:noFill/>
                <a:miter lim="800000"/>
                <a:headEnd/>
                <a:tailEnd/>
              </a:ln>
            </p:spPr>
          </p:pic>
          <p:pic>
            <p:nvPicPr>
              <p:cNvPr id="23332" name="Picture 804"/>
              <p:cNvPicPr>
                <a:picLocks noChangeAspect="1" noChangeArrowheads="1"/>
              </p:cNvPicPr>
              <p:nvPr/>
            </p:nvPicPr>
            <p:blipFill>
              <a:blip r:embed="rId5" cstate="print"/>
              <a:srcRect/>
              <a:stretch>
                <a:fillRect/>
              </a:stretch>
            </p:blipFill>
            <p:spPr bwMode="auto">
              <a:xfrm>
                <a:off x="4175" y="3242"/>
                <a:ext cx="38" cy="5"/>
              </a:xfrm>
              <a:prstGeom prst="rect">
                <a:avLst/>
              </a:prstGeom>
              <a:noFill/>
              <a:ln w="9525">
                <a:noFill/>
                <a:miter lim="800000"/>
                <a:headEnd/>
                <a:tailEnd/>
              </a:ln>
            </p:spPr>
          </p:pic>
          <p:pic>
            <p:nvPicPr>
              <p:cNvPr id="23333" name="Picture 805"/>
              <p:cNvPicPr>
                <a:picLocks noChangeAspect="1" noChangeArrowheads="1"/>
              </p:cNvPicPr>
              <p:nvPr/>
            </p:nvPicPr>
            <p:blipFill>
              <a:blip r:embed="rId5" cstate="print"/>
              <a:srcRect/>
              <a:stretch>
                <a:fillRect/>
              </a:stretch>
            </p:blipFill>
            <p:spPr bwMode="auto">
              <a:xfrm>
                <a:off x="4213" y="3242"/>
                <a:ext cx="38" cy="5"/>
              </a:xfrm>
              <a:prstGeom prst="rect">
                <a:avLst/>
              </a:prstGeom>
              <a:noFill/>
              <a:ln w="9525">
                <a:noFill/>
                <a:miter lim="800000"/>
                <a:headEnd/>
                <a:tailEnd/>
              </a:ln>
            </p:spPr>
          </p:pic>
          <p:pic>
            <p:nvPicPr>
              <p:cNvPr id="23334" name="Picture 806"/>
              <p:cNvPicPr>
                <a:picLocks noChangeAspect="1" noChangeArrowheads="1"/>
              </p:cNvPicPr>
              <p:nvPr/>
            </p:nvPicPr>
            <p:blipFill>
              <a:blip r:embed="rId5" cstate="print"/>
              <a:srcRect/>
              <a:stretch>
                <a:fillRect/>
              </a:stretch>
            </p:blipFill>
            <p:spPr bwMode="auto">
              <a:xfrm>
                <a:off x="4251" y="3242"/>
                <a:ext cx="39" cy="5"/>
              </a:xfrm>
              <a:prstGeom prst="rect">
                <a:avLst/>
              </a:prstGeom>
              <a:noFill/>
              <a:ln w="9525">
                <a:noFill/>
                <a:miter lim="800000"/>
                <a:headEnd/>
                <a:tailEnd/>
              </a:ln>
            </p:spPr>
          </p:pic>
          <p:pic>
            <p:nvPicPr>
              <p:cNvPr id="23335" name="Picture 807"/>
              <p:cNvPicPr>
                <a:picLocks noChangeAspect="1" noChangeArrowheads="1"/>
              </p:cNvPicPr>
              <p:nvPr/>
            </p:nvPicPr>
            <p:blipFill>
              <a:blip r:embed="rId5" cstate="print"/>
              <a:srcRect/>
              <a:stretch>
                <a:fillRect/>
              </a:stretch>
            </p:blipFill>
            <p:spPr bwMode="auto">
              <a:xfrm>
                <a:off x="4290" y="3242"/>
                <a:ext cx="38" cy="5"/>
              </a:xfrm>
              <a:prstGeom prst="rect">
                <a:avLst/>
              </a:prstGeom>
              <a:noFill/>
              <a:ln w="9525">
                <a:noFill/>
                <a:miter lim="800000"/>
                <a:headEnd/>
                <a:tailEnd/>
              </a:ln>
            </p:spPr>
          </p:pic>
          <p:pic>
            <p:nvPicPr>
              <p:cNvPr id="23336" name="Picture 808"/>
              <p:cNvPicPr>
                <a:picLocks noChangeAspect="1" noChangeArrowheads="1"/>
              </p:cNvPicPr>
              <p:nvPr/>
            </p:nvPicPr>
            <p:blipFill>
              <a:blip r:embed="rId5" cstate="print"/>
              <a:srcRect/>
              <a:stretch>
                <a:fillRect/>
              </a:stretch>
            </p:blipFill>
            <p:spPr bwMode="auto">
              <a:xfrm>
                <a:off x="4328" y="3242"/>
                <a:ext cx="38" cy="5"/>
              </a:xfrm>
              <a:prstGeom prst="rect">
                <a:avLst/>
              </a:prstGeom>
              <a:noFill/>
              <a:ln w="9525">
                <a:noFill/>
                <a:miter lim="800000"/>
                <a:headEnd/>
                <a:tailEnd/>
              </a:ln>
            </p:spPr>
          </p:pic>
          <p:pic>
            <p:nvPicPr>
              <p:cNvPr id="23337" name="Picture 809"/>
              <p:cNvPicPr>
                <a:picLocks noChangeAspect="1" noChangeArrowheads="1"/>
              </p:cNvPicPr>
              <p:nvPr/>
            </p:nvPicPr>
            <p:blipFill>
              <a:blip r:embed="rId5" cstate="print"/>
              <a:srcRect/>
              <a:stretch>
                <a:fillRect/>
              </a:stretch>
            </p:blipFill>
            <p:spPr bwMode="auto">
              <a:xfrm>
                <a:off x="4366" y="3242"/>
                <a:ext cx="38" cy="5"/>
              </a:xfrm>
              <a:prstGeom prst="rect">
                <a:avLst/>
              </a:prstGeom>
              <a:noFill/>
              <a:ln w="9525">
                <a:noFill/>
                <a:miter lim="800000"/>
                <a:headEnd/>
                <a:tailEnd/>
              </a:ln>
            </p:spPr>
          </p:pic>
          <p:pic>
            <p:nvPicPr>
              <p:cNvPr id="23338" name="Picture 810"/>
              <p:cNvPicPr>
                <a:picLocks noChangeAspect="1" noChangeArrowheads="1"/>
              </p:cNvPicPr>
              <p:nvPr/>
            </p:nvPicPr>
            <p:blipFill>
              <a:blip r:embed="rId5" cstate="print"/>
              <a:srcRect/>
              <a:stretch>
                <a:fillRect/>
              </a:stretch>
            </p:blipFill>
            <p:spPr bwMode="auto">
              <a:xfrm>
                <a:off x="4404" y="3242"/>
                <a:ext cx="39" cy="5"/>
              </a:xfrm>
              <a:prstGeom prst="rect">
                <a:avLst/>
              </a:prstGeom>
              <a:noFill/>
              <a:ln w="9525">
                <a:noFill/>
                <a:miter lim="800000"/>
                <a:headEnd/>
                <a:tailEnd/>
              </a:ln>
            </p:spPr>
          </p:pic>
        </p:grpSp>
        <p:pic>
          <p:nvPicPr>
            <p:cNvPr id="23340" name="Picture 812"/>
            <p:cNvPicPr>
              <a:picLocks noChangeAspect="1" noChangeArrowheads="1"/>
            </p:cNvPicPr>
            <p:nvPr/>
          </p:nvPicPr>
          <p:blipFill>
            <a:blip r:embed="rId5" cstate="print"/>
            <a:srcRect/>
            <a:stretch>
              <a:fillRect/>
            </a:stretch>
          </p:blipFill>
          <p:spPr bwMode="auto">
            <a:xfrm>
              <a:off x="4443" y="3242"/>
              <a:ext cx="38" cy="5"/>
            </a:xfrm>
            <a:prstGeom prst="rect">
              <a:avLst/>
            </a:prstGeom>
            <a:noFill/>
            <a:ln w="9525">
              <a:noFill/>
              <a:miter lim="800000"/>
              <a:headEnd/>
              <a:tailEnd/>
            </a:ln>
          </p:spPr>
        </p:pic>
        <p:pic>
          <p:nvPicPr>
            <p:cNvPr id="23341" name="Picture 813"/>
            <p:cNvPicPr>
              <a:picLocks noChangeAspect="1" noChangeArrowheads="1"/>
            </p:cNvPicPr>
            <p:nvPr/>
          </p:nvPicPr>
          <p:blipFill>
            <a:blip r:embed="rId5" cstate="print"/>
            <a:srcRect/>
            <a:stretch>
              <a:fillRect/>
            </a:stretch>
          </p:blipFill>
          <p:spPr bwMode="auto">
            <a:xfrm>
              <a:off x="4481" y="3242"/>
              <a:ext cx="38" cy="5"/>
            </a:xfrm>
            <a:prstGeom prst="rect">
              <a:avLst/>
            </a:prstGeom>
            <a:noFill/>
            <a:ln w="9525">
              <a:noFill/>
              <a:miter lim="800000"/>
              <a:headEnd/>
              <a:tailEnd/>
            </a:ln>
          </p:spPr>
        </p:pic>
        <p:pic>
          <p:nvPicPr>
            <p:cNvPr id="23342" name="Picture 814"/>
            <p:cNvPicPr>
              <a:picLocks noChangeAspect="1" noChangeArrowheads="1"/>
            </p:cNvPicPr>
            <p:nvPr/>
          </p:nvPicPr>
          <p:blipFill>
            <a:blip r:embed="rId5" cstate="print"/>
            <a:srcRect/>
            <a:stretch>
              <a:fillRect/>
            </a:stretch>
          </p:blipFill>
          <p:spPr bwMode="auto">
            <a:xfrm>
              <a:off x="4519" y="3242"/>
              <a:ext cx="39" cy="5"/>
            </a:xfrm>
            <a:prstGeom prst="rect">
              <a:avLst/>
            </a:prstGeom>
            <a:noFill/>
            <a:ln w="9525">
              <a:noFill/>
              <a:miter lim="800000"/>
              <a:headEnd/>
              <a:tailEnd/>
            </a:ln>
          </p:spPr>
        </p:pic>
        <p:pic>
          <p:nvPicPr>
            <p:cNvPr id="23343" name="Picture 815"/>
            <p:cNvPicPr>
              <a:picLocks noChangeAspect="1" noChangeArrowheads="1"/>
            </p:cNvPicPr>
            <p:nvPr/>
          </p:nvPicPr>
          <p:blipFill>
            <a:blip r:embed="rId5" cstate="print"/>
            <a:srcRect/>
            <a:stretch>
              <a:fillRect/>
            </a:stretch>
          </p:blipFill>
          <p:spPr bwMode="auto">
            <a:xfrm>
              <a:off x="4558" y="3242"/>
              <a:ext cx="38" cy="5"/>
            </a:xfrm>
            <a:prstGeom prst="rect">
              <a:avLst/>
            </a:prstGeom>
            <a:noFill/>
            <a:ln w="9525">
              <a:noFill/>
              <a:miter lim="800000"/>
              <a:headEnd/>
              <a:tailEnd/>
            </a:ln>
          </p:spPr>
        </p:pic>
        <p:pic>
          <p:nvPicPr>
            <p:cNvPr id="23344" name="Picture 816"/>
            <p:cNvPicPr>
              <a:picLocks noChangeAspect="1" noChangeArrowheads="1"/>
            </p:cNvPicPr>
            <p:nvPr/>
          </p:nvPicPr>
          <p:blipFill>
            <a:blip r:embed="rId5" cstate="print"/>
            <a:srcRect/>
            <a:stretch>
              <a:fillRect/>
            </a:stretch>
          </p:blipFill>
          <p:spPr bwMode="auto">
            <a:xfrm>
              <a:off x="4596" y="3242"/>
              <a:ext cx="38" cy="5"/>
            </a:xfrm>
            <a:prstGeom prst="rect">
              <a:avLst/>
            </a:prstGeom>
            <a:noFill/>
            <a:ln w="9525">
              <a:noFill/>
              <a:miter lim="800000"/>
              <a:headEnd/>
              <a:tailEnd/>
            </a:ln>
          </p:spPr>
        </p:pic>
        <p:pic>
          <p:nvPicPr>
            <p:cNvPr id="23345" name="Picture 817"/>
            <p:cNvPicPr>
              <a:picLocks noChangeAspect="1" noChangeArrowheads="1"/>
            </p:cNvPicPr>
            <p:nvPr/>
          </p:nvPicPr>
          <p:blipFill>
            <a:blip r:embed="rId5" cstate="print"/>
            <a:srcRect/>
            <a:stretch>
              <a:fillRect/>
            </a:stretch>
          </p:blipFill>
          <p:spPr bwMode="auto">
            <a:xfrm>
              <a:off x="4634" y="3242"/>
              <a:ext cx="39" cy="5"/>
            </a:xfrm>
            <a:prstGeom prst="rect">
              <a:avLst/>
            </a:prstGeom>
            <a:noFill/>
            <a:ln w="9525">
              <a:noFill/>
              <a:miter lim="800000"/>
              <a:headEnd/>
              <a:tailEnd/>
            </a:ln>
          </p:spPr>
        </p:pic>
        <p:pic>
          <p:nvPicPr>
            <p:cNvPr id="23346" name="Picture 818"/>
            <p:cNvPicPr>
              <a:picLocks noChangeAspect="1" noChangeArrowheads="1"/>
            </p:cNvPicPr>
            <p:nvPr/>
          </p:nvPicPr>
          <p:blipFill>
            <a:blip r:embed="rId5" cstate="print"/>
            <a:srcRect/>
            <a:stretch>
              <a:fillRect/>
            </a:stretch>
          </p:blipFill>
          <p:spPr bwMode="auto">
            <a:xfrm>
              <a:off x="4673" y="3242"/>
              <a:ext cx="38" cy="5"/>
            </a:xfrm>
            <a:prstGeom prst="rect">
              <a:avLst/>
            </a:prstGeom>
            <a:noFill/>
            <a:ln w="9525">
              <a:noFill/>
              <a:miter lim="800000"/>
              <a:headEnd/>
              <a:tailEnd/>
            </a:ln>
          </p:spPr>
        </p:pic>
        <p:pic>
          <p:nvPicPr>
            <p:cNvPr id="23347" name="Picture 819"/>
            <p:cNvPicPr>
              <a:picLocks noChangeAspect="1" noChangeArrowheads="1"/>
            </p:cNvPicPr>
            <p:nvPr/>
          </p:nvPicPr>
          <p:blipFill>
            <a:blip r:embed="rId5" cstate="print"/>
            <a:srcRect/>
            <a:stretch>
              <a:fillRect/>
            </a:stretch>
          </p:blipFill>
          <p:spPr bwMode="auto">
            <a:xfrm>
              <a:off x="4711" y="3242"/>
              <a:ext cx="38" cy="5"/>
            </a:xfrm>
            <a:prstGeom prst="rect">
              <a:avLst/>
            </a:prstGeom>
            <a:noFill/>
            <a:ln w="9525">
              <a:noFill/>
              <a:miter lim="800000"/>
              <a:headEnd/>
              <a:tailEnd/>
            </a:ln>
          </p:spPr>
        </p:pic>
        <p:pic>
          <p:nvPicPr>
            <p:cNvPr id="23348" name="Picture 820"/>
            <p:cNvPicPr>
              <a:picLocks noChangeAspect="1" noChangeArrowheads="1"/>
            </p:cNvPicPr>
            <p:nvPr/>
          </p:nvPicPr>
          <p:blipFill>
            <a:blip r:embed="rId5" cstate="print"/>
            <a:srcRect/>
            <a:stretch>
              <a:fillRect/>
            </a:stretch>
          </p:blipFill>
          <p:spPr bwMode="auto">
            <a:xfrm>
              <a:off x="4749" y="3242"/>
              <a:ext cx="39" cy="5"/>
            </a:xfrm>
            <a:prstGeom prst="rect">
              <a:avLst/>
            </a:prstGeom>
            <a:noFill/>
            <a:ln w="9525">
              <a:noFill/>
              <a:miter lim="800000"/>
              <a:headEnd/>
              <a:tailEnd/>
            </a:ln>
          </p:spPr>
        </p:pic>
        <p:pic>
          <p:nvPicPr>
            <p:cNvPr id="23349" name="Picture 821"/>
            <p:cNvPicPr>
              <a:picLocks noChangeAspect="1" noChangeArrowheads="1"/>
            </p:cNvPicPr>
            <p:nvPr/>
          </p:nvPicPr>
          <p:blipFill>
            <a:blip r:embed="rId5" cstate="print"/>
            <a:srcRect/>
            <a:stretch>
              <a:fillRect/>
            </a:stretch>
          </p:blipFill>
          <p:spPr bwMode="auto">
            <a:xfrm>
              <a:off x="4788" y="3242"/>
              <a:ext cx="38" cy="5"/>
            </a:xfrm>
            <a:prstGeom prst="rect">
              <a:avLst/>
            </a:prstGeom>
            <a:noFill/>
            <a:ln w="9525">
              <a:noFill/>
              <a:miter lim="800000"/>
              <a:headEnd/>
              <a:tailEnd/>
            </a:ln>
          </p:spPr>
        </p:pic>
        <p:pic>
          <p:nvPicPr>
            <p:cNvPr id="23350" name="Picture 822"/>
            <p:cNvPicPr>
              <a:picLocks noChangeAspect="1" noChangeArrowheads="1"/>
            </p:cNvPicPr>
            <p:nvPr/>
          </p:nvPicPr>
          <p:blipFill>
            <a:blip r:embed="rId5" cstate="print"/>
            <a:srcRect/>
            <a:stretch>
              <a:fillRect/>
            </a:stretch>
          </p:blipFill>
          <p:spPr bwMode="auto">
            <a:xfrm>
              <a:off x="4826" y="3242"/>
              <a:ext cx="38" cy="5"/>
            </a:xfrm>
            <a:prstGeom prst="rect">
              <a:avLst/>
            </a:prstGeom>
            <a:noFill/>
            <a:ln w="9525">
              <a:noFill/>
              <a:miter lim="800000"/>
              <a:headEnd/>
              <a:tailEnd/>
            </a:ln>
          </p:spPr>
        </p:pic>
        <p:pic>
          <p:nvPicPr>
            <p:cNvPr id="23351" name="Picture 823"/>
            <p:cNvPicPr>
              <a:picLocks noChangeAspect="1" noChangeArrowheads="1"/>
            </p:cNvPicPr>
            <p:nvPr/>
          </p:nvPicPr>
          <p:blipFill>
            <a:blip r:embed="rId5" cstate="print"/>
            <a:srcRect/>
            <a:stretch>
              <a:fillRect/>
            </a:stretch>
          </p:blipFill>
          <p:spPr bwMode="auto">
            <a:xfrm>
              <a:off x="4864" y="3242"/>
              <a:ext cx="39" cy="5"/>
            </a:xfrm>
            <a:prstGeom prst="rect">
              <a:avLst/>
            </a:prstGeom>
            <a:noFill/>
            <a:ln w="9525">
              <a:noFill/>
              <a:miter lim="800000"/>
              <a:headEnd/>
              <a:tailEnd/>
            </a:ln>
          </p:spPr>
        </p:pic>
        <p:pic>
          <p:nvPicPr>
            <p:cNvPr id="23352" name="Picture 824"/>
            <p:cNvPicPr>
              <a:picLocks noChangeAspect="1" noChangeArrowheads="1"/>
            </p:cNvPicPr>
            <p:nvPr/>
          </p:nvPicPr>
          <p:blipFill>
            <a:blip r:embed="rId5" cstate="print"/>
            <a:srcRect/>
            <a:stretch>
              <a:fillRect/>
            </a:stretch>
          </p:blipFill>
          <p:spPr bwMode="auto">
            <a:xfrm>
              <a:off x="4903" y="3242"/>
              <a:ext cx="38" cy="5"/>
            </a:xfrm>
            <a:prstGeom prst="rect">
              <a:avLst/>
            </a:prstGeom>
            <a:noFill/>
            <a:ln w="9525">
              <a:noFill/>
              <a:miter lim="800000"/>
              <a:headEnd/>
              <a:tailEnd/>
            </a:ln>
          </p:spPr>
        </p:pic>
        <p:pic>
          <p:nvPicPr>
            <p:cNvPr id="23353" name="Picture 825"/>
            <p:cNvPicPr>
              <a:picLocks noChangeAspect="1" noChangeArrowheads="1"/>
            </p:cNvPicPr>
            <p:nvPr/>
          </p:nvPicPr>
          <p:blipFill>
            <a:blip r:embed="rId5" cstate="print"/>
            <a:srcRect/>
            <a:stretch>
              <a:fillRect/>
            </a:stretch>
          </p:blipFill>
          <p:spPr bwMode="auto">
            <a:xfrm>
              <a:off x="4941" y="3242"/>
              <a:ext cx="38" cy="5"/>
            </a:xfrm>
            <a:prstGeom prst="rect">
              <a:avLst/>
            </a:prstGeom>
            <a:noFill/>
            <a:ln w="9525">
              <a:noFill/>
              <a:miter lim="800000"/>
              <a:headEnd/>
              <a:tailEnd/>
            </a:ln>
          </p:spPr>
        </p:pic>
        <p:pic>
          <p:nvPicPr>
            <p:cNvPr id="23354" name="Picture 826"/>
            <p:cNvPicPr>
              <a:picLocks noChangeAspect="1" noChangeArrowheads="1"/>
            </p:cNvPicPr>
            <p:nvPr/>
          </p:nvPicPr>
          <p:blipFill>
            <a:blip r:embed="rId5" cstate="print"/>
            <a:srcRect/>
            <a:stretch>
              <a:fillRect/>
            </a:stretch>
          </p:blipFill>
          <p:spPr bwMode="auto">
            <a:xfrm>
              <a:off x="4979" y="3242"/>
              <a:ext cx="39" cy="5"/>
            </a:xfrm>
            <a:prstGeom prst="rect">
              <a:avLst/>
            </a:prstGeom>
            <a:noFill/>
            <a:ln w="9525">
              <a:noFill/>
              <a:miter lim="800000"/>
              <a:headEnd/>
              <a:tailEnd/>
            </a:ln>
          </p:spPr>
        </p:pic>
        <p:pic>
          <p:nvPicPr>
            <p:cNvPr id="23355" name="Picture 827"/>
            <p:cNvPicPr>
              <a:picLocks noChangeAspect="1" noChangeArrowheads="1"/>
            </p:cNvPicPr>
            <p:nvPr/>
          </p:nvPicPr>
          <p:blipFill>
            <a:blip r:embed="rId5" cstate="print"/>
            <a:srcRect/>
            <a:stretch>
              <a:fillRect/>
            </a:stretch>
          </p:blipFill>
          <p:spPr bwMode="auto">
            <a:xfrm>
              <a:off x="5018" y="3242"/>
              <a:ext cx="38" cy="5"/>
            </a:xfrm>
            <a:prstGeom prst="rect">
              <a:avLst/>
            </a:prstGeom>
            <a:noFill/>
            <a:ln w="9525">
              <a:noFill/>
              <a:miter lim="800000"/>
              <a:headEnd/>
              <a:tailEnd/>
            </a:ln>
          </p:spPr>
        </p:pic>
        <p:pic>
          <p:nvPicPr>
            <p:cNvPr id="23356" name="Picture 828"/>
            <p:cNvPicPr>
              <a:picLocks noChangeAspect="1" noChangeArrowheads="1"/>
            </p:cNvPicPr>
            <p:nvPr/>
          </p:nvPicPr>
          <p:blipFill>
            <a:blip r:embed="rId5" cstate="print"/>
            <a:srcRect/>
            <a:stretch>
              <a:fillRect/>
            </a:stretch>
          </p:blipFill>
          <p:spPr bwMode="auto">
            <a:xfrm>
              <a:off x="5056" y="3242"/>
              <a:ext cx="38" cy="5"/>
            </a:xfrm>
            <a:prstGeom prst="rect">
              <a:avLst/>
            </a:prstGeom>
            <a:noFill/>
            <a:ln w="9525">
              <a:noFill/>
              <a:miter lim="800000"/>
              <a:headEnd/>
              <a:tailEnd/>
            </a:ln>
          </p:spPr>
        </p:pic>
        <p:pic>
          <p:nvPicPr>
            <p:cNvPr id="23357" name="Picture 829"/>
            <p:cNvPicPr>
              <a:picLocks noChangeAspect="1" noChangeArrowheads="1"/>
            </p:cNvPicPr>
            <p:nvPr/>
          </p:nvPicPr>
          <p:blipFill>
            <a:blip r:embed="rId5" cstate="print"/>
            <a:srcRect/>
            <a:stretch>
              <a:fillRect/>
            </a:stretch>
          </p:blipFill>
          <p:spPr bwMode="auto">
            <a:xfrm>
              <a:off x="5094" y="3242"/>
              <a:ext cx="39" cy="5"/>
            </a:xfrm>
            <a:prstGeom prst="rect">
              <a:avLst/>
            </a:prstGeom>
            <a:noFill/>
            <a:ln w="9525">
              <a:noFill/>
              <a:miter lim="800000"/>
              <a:headEnd/>
              <a:tailEnd/>
            </a:ln>
          </p:spPr>
        </p:pic>
        <p:pic>
          <p:nvPicPr>
            <p:cNvPr id="23358" name="Picture 830"/>
            <p:cNvPicPr>
              <a:picLocks noChangeAspect="1" noChangeArrowheads="1"/>
            </p:cNvPicPr>
            <p:nvPr/>
          </p:nvPicPr>
          <p:blipFill>
            <a:blip r:embed="rId5" cstate="print"/>
            <a:srcRect/>
            <a:stretch>
              <a:fillRect/>
            </a:stretch>
          </p:blipFill>
          <p:spPr bwMode="auto">
            <a:xfrm>
              <a:off x="5133" y="3242"/>
              <a:ext cx="38" cy="5"/>
            </a:xfrm>
            <a:prstGeom prst="rect">
              <a:avLst/>
            </a:prstGeom>
            <a:noFill/>
            <a:ln w="9525">
              <a:noFill/>
              <a:miter lim="800000"/>
              <a:headEnd/>
              <a:tailEnd/>
            </a:ln>
          </p:spPr>
        </p:pic>
        <p:pic>
          <p:nvPicPr>
            <p:cNvPr id="23359" name="Picture 831"/>
            <p:cNvPicPr>
              <a:picLocks noChangeAspect="1" noChangeArrowheads="1"/>
            </p:cNvPicPr>
            <p:nvPr/>
          </p:nvPicPr>
          <p:blipFill>
            <a:blip r:embed="rId5" cstate="print"/>
            <a:srcRect/>
            <a:stretch>
              <a:fillRect/>
            </a:stretch>
          </p:blipFill>
          <p:spPr bwMode="auto">
            <a:xfrm>
              <a:off x="5171" y="3242"/>
              <a:ext cx="38" cy="5"/>
            </a:xfrm>
            <a:prstGeom prst="rect">
              <a:avLst/>
            </a:prstGeom>
            <a:noFill/>
            <a:ln w="9525">
              <a:noFill/>
              <a:miter lim="800000"/>
              <a:headEnd/>
              <a:tailEnd/>
            </a:ln>
          </p:spPr>
        </p:pic>
        <p:pic>
          <p:nvPicPr>
            <p:cNvPr id="23360" name="Picture 832"/>
            <p:cNvPicPr>
              <a:picLocks noChangeAspect="1" noChangeArrowheads="1"/>
            </p:cNvPicPr>
            <p:nvPr/>
          </p:nvPicPr>
          <p:blipFill>
            <a:blip r:embed="rId5" cstate="print"/>
            <a:srcRect/>
            <a:stretch>
              <a:fillRect/>
            </a:stretch>
          </p:blipFill>
          <p:spPr bwMode="auto">
            <a:xfrm>
              <a:off x="5209" y="3242"/>
              <a:ext cx="39" cy="5"/>
            </a:xfrm>
            <a:prstGeom prst="rect">
              <a:avLst/>
            </a:prstGeom>
            <a:noFill/>
            <a:ln w="9525">
              <a:noFill/>
              <a:miter lim="800000"/>
              <a:headEnd/>
              <a:tailEnd/>
            </a:ln>
          </p:spPr>
        </p:pic>
        <p:pic>
          <p:nvPicPr>
            <p:cNvPr id="23361" name="Picture 833"/>
            <p:cNvPicPr>
              <a:picLocks noChangeAspect="1" noChangeArrowheads="1"/>
            </p:cNvPicPr>
            <p:nvPr/>
          </p:nvPicPr>
          <p:blipFill>
            <a:blip r:embed="rId5" cstate="print"/>
            <a:srcRect/>
            <a:stretch>
              <a:fillRect/>
            </a:stretch>
          </p:blipFill>
          <p:spPr bwMode="auto">
            <a:xfrm>
              <a:off x="5248" y="3242"/>
              <a:ext cx="38" cy="5"/>
            </a:xfrm>
            <a:prstGeom prst="rect">
              <a:avLst/>
            </a:prstGeom>
            <a:noFill/>
            <a:ln w="9525">
              <a:noFill/>
              <a:miter lim="800000"/>
              <a:headEnd/>
              <a:tailEnd/>
            </a:ln>
          </p:spPr>
        </p:pic>
        <p:pic>
          <p:nvPicPr>
            <p:cNvPr id="23362" name="Picture 834"/>
            <p:cNvPicPr>
              <a:picLocks noChangeAspect="1" noChangeArrowheads="1"/>
            </p:cNvPicPr>
            <p:nvPr/>
          </p:nvPicPr>
          <p:blipFill>
            <a:blip r:embed="rId6" cstate="print"/>
            <a:srcRect/>
            <a:stretch>
              <a:fillRect/>
            </a:stretch>
          </p:blipFill>
          <p:spPr bwMode="auto">
            <a:xfrm>
              <a:off x="5286" y="3242"/>
              <a:ext cx="26" cy="5"/>
            </a:xfrm>
            <a:prstGeom prst="rect">
              <a:avLst/>
            </a:prstGeom>
            <a:noFill/>
            <a:ln w="9525">
              <a:noFill/>
              <a:miter lim="800000"/>
              <a:headEnd/>
              <a:tailEnd/>
            </a:ln>
          </p:spPr>
        </p:pic>
        <p:sp>
          <p:nvSpPr>
            <p:cNvPr id="23363" name="Rectangle 835"/>
            <p:cNvSpPr>
              <a:spLocks noChangeArrowheads="1"/>
            </p:cNvSpPr>
            <p:nvPr/>
          </p:nvSpPr>
          <p:spPr bwMode="auto">
            <a:xfrm>
              <a:off x="572" y="3434"/>
              <a:ext cx="180" cy="19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dirty="0" smtClean="0">
                  <a:ln>
                    <a:noFill/>
                  </a:ln>
                  <a:solidFill>
                    <a:srgbClr val="000000"/>
                  </a:solidFill>
                  <a:effectLst/>
                  <a:latin typeface="Arial" pitchFamily="34" charset="0"/>
                  <a:cs typeface="Arial" pitchFamily="34" charset="0"/>
                </a:rPr>
                <a:t>55</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364" name="Rectangle 836"/>
            <p:cNvSpPr>
              <a:spLocks noChangeArrowheads="1"/>
            </p:cNvSpPr>
            <p:nvPr/>
          </p:nvSpPr>
          <p:spPr bwMode="auto">
            <a:xfrm>
              <a:off x="972" y="3434"/>
              <a:ext cx="117"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365" name="Rectangle 837"/>
            <p:cNvSpPr>
              <a:spLocks noChangeArrowheads="1"/>
            </p:cNvSpPr>
            <p:nvPr/>
          </p:nvSpPr>
          <p:spPr bwMode="auto">
            <a:xfrm>
              <a:off x="1142" y="3431"/>
              <a:ext cx="936" cy="21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366" name="Rectangle 838"/>
            <p:cNvSpPr>
              <a:spLocks noChangeArrowheads="1"/>
            </p:cNvSpPr>
            <p:nvPr/>
          </p:nvSpPr>
          <p:spPr bwMode="auto">
            <a:xfrm>
              <a:off x="1988" y="3426"/>
              <a:ext cx="2156"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367" name="Rectangle 839"/>
            <p:cNvSpPr>
              <a:spLocks noChangeArrowheads="1"/>
            </p:cNvSpPr>
            <p:nvPr/>
          </p:nvSpPr>
          <p:spPr bwMode="auto">
            <a:xfrm>
              <a:off x="4016" y="3426"/>
              <a:ext cx="122" cy="2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23368" name="Picture 840"/>
            <p:cNvPicPr>
              <a:picLocks noChangeAspect="1" noChangeArrowheads="1"/>
            </p:cNvPicPr>
            <p:nvPr/>
          </p:nvPicPr>
          <p:blipFill>
            <a:blip r:embed="rId7" cstate="print"/>
            <a:srcRect/>
            <a:stretch>
              <a:fillRect/>
            </a:stretch>
          </p:blipFill>
          <p:spPr bwMode="auto">
            <a:xfrm>
              <a:off x="429" y="3612"/>
              <a:ext cx="38" cy="5"/>
            </a:xfrm>
            <a:prstGeom prst="rect">
              <a:avLst/>
            </a:prstGeom>
            <a:noFill/>
            <a:ln w="9525">
              <a:noFill/>
              <a:miter lim="800000"/>
              <a:headEnd/>
              <a:tailEnd/>
            </a:ln>
          </p:spPr>
        </p:pic>
        <p:pic>
          <p:nvPicPr>
            <p:cNvPr id="23369" name="Picture 841"/>
            <p:cNvPicPr>
              <a:picLocks noChangeAspect="1" noChangeArrowheads="1"/>
            </p:cNvPicPr>
            <p:nvPr/>
          </p:nvPicPr>
          <p:blipFill>
            <a:blip r:embed="rId7" cstate="print"/>
            <a:srcRect/>
            <a:stretch>
              <a:fillRect/>
            </a:stretch>
          </p:blipFill>
          <p:spPr bwMode="auto">
            <a:xfrm>
              <a:off x="467" y="3612"/>
              <a:ext cx="38" cy="5"/>
            </a:xfrm>
            <a:prstGeom prst="rect">
              <a:avLst/>
            </a:prstGeom>
            <a:noFill/>
            <a:ln w="9525">
              <a:noFill/>
              <a:miter lim="800000"/>
              <a:headEnd/>
              <a:tailEnd/>
            </a:ln>
          </p:spPr>
        </p:pic>
        <p:pic>
          <p:nvPicPr>
            <p:cNvPr id="23370" name="Picture 842"/>
            <p:cNvPicPr>
              <a:picLocks noChangeAspect="1" noChangeArrowheads="1"/>
            </p:cNvPicPr>
            <p:nvPr/>
          </p:nvPicPr>
          <p:blipFill>
            <a:blip r:embed="rId7" cstate="print"/>
            <a:srcRect/>
            <a:stretch>
              <a:fillRect/>
            </a:stretch>
          </p:blipFill>
          <p:spPr bwMode="auto">
            <a:xfrm>
              <a:off x="505" y="3612"/>
              <a:ext cx="39" cy="5"/>
            </a:xfrm>
            <a:prstGeom prst="rect">
              <a:avLst/>
            </a:prstGeom>
            <a:noFill/>
            <a:ln w="9525">
              <a:noFill/>
              <a:miter lim="800000"/>
              <a:headEnd/>
              <a:tailEnd/>
            </a:ln>
          </p:spPr>
        </p:pic>
        <p:pic>
          <p:nvPicPr>
            <p:cNvPr id="23371" name="Picture 843"/>
            <p:cNvPicPr>
              <a:picLocks noChangeAspect="1" noChangeArrowheads="1"/>
            </p:cNvPicPr>
            <p:nvPr/>
          </p:nvPicPr>
          <p:blipFill>
            <a:blip r:embed="rId7" cstate="print"/>
            <a:srcRect/>
            <a:stretch>
              <a:fillRect/>
            </a:stretch>
          </p:blipFill>
          <p:spPr bwMode="auto">
            <a:xfrm>
              <a:off x="544" y="3612"/>
              <a:ext cx="38" cy="5"/>
            </a:xfrm>
            <a:prstGeom prst="rect">
              <a:avLst/>
            </a:prstGeom>
            <a:noFill/>
            <a:ln w="9525">
              <a:noFill/>
              <a:miter lim="800000"/>
              <a:headEnd/>
              <a:tailEnd/>
            </a:ln>
          </p:spPr>
        </p:pic>
        <p:pic>
          <p:nvPicPr>
            <p:cNvPr id="23372" name="Picture 844"/>
            <p:cNvPicPr>
              <a:picLocks noChangeAspect="1" noChangeArrowheads="1"/>
            </p:cNvPicPr>
            <p:nvPr/>
          </p:nvPicPr>
          <p:blipFill>
            <a:blip r:embed="rId7" cstate="print"/>
            <a:srcRect/>
            <a:stretch>
              <a:fillRect/>
            </a:stretch>
          </p:blipFill>
          <p:spPr bwMode="auto">
            <a:xfrm>
              <a:off x="582" y="3612"/>
              <a:ext cx="38" cy="5"/>
            </a:xfrm>
            <a:prstGeom prst="rect">
              <a:avLst/>
            </a:prstGeom>
            <a:noFill/>
            <a:ln w="9525">
              <a:noFill/>
              <a:miter lim="800000"/>
              <a:headEnd/>
              <a:tailEnd/>
            </a:ln>
          </p:spPr>
        </p:pic>
        <p:pic>
          <p:nvPicPr>
            <p:cNvPr id="23373" name="Picture 845"/>
            <p:cNvPicPr>
              <a:picLocks noChangeAspect="1" noChangeArrowheads="1"/>
            </p:cNvPicPr>
            <p:nvPr/>
          </p:nvPicPr>
          <p:blipFill>
            <a:blip r:embed="rId7" cstate="print"/>
            <a:srcRect/>
            <a:stretch>
              <a:fillRect/>
            </a:stretch>
          </p:blipFill>
          <p:spPr bwMode="auto">
            <a:xfrm>
              <a:off x="620" y="3612"/>
              <a:ext cx="39" cy="5"/>
            </a:xfrm>
            <a:prstGeom prst="rect">
              <a:avLst/>
            </a:prstGeom>
            <a:noFill/>
            <a:ln w="9525">
              <a:noFill/>
              <a:miter lim="800000"/>
              <a:headEnd/>
              <a:tailEnd/>
            </a:ln>
          </p:spPr>
        </p:pic>
        <p:pic>
          <p:nvPicPr>
            <p:cNvPr id="23374" name="Picture 846"/>
            <p:cNvPicPr>
              <a:picLocks noChangeAspect="1" noChangeArrowheads="1"/>
            </p:cNvPicPr>
            <p:nvPr/>
          </p:nvPicPr>
          <p:blipFill>
            <a:blip r:embed="rId7" cstate="print"/>
            <a:srcRect/>
            <a:stretch>
              <a:fillRect/>
            </a:stretch>
          </p:blipFill>
          <p:spPr bwMode="auto">
            <a:xfrm>
              <a:off x="659" y="3612"/>
              <a:ext cx="38" cy="5"/>
            </a:xfrm>
            <a:prstGeom prst="rect">
              <a:avLst/>
            </a:prstGeom>
            <a:noFill/>
            <a:ln w="9525">
              <a:noFill/>
              <a:miter lim="800000"/>
              <a:headEnd/>
              <a:tailEnd/>
            </a:ln>
          </p:spPr>
        </p:pic>
        <p:pic>
          <p:nvPicPr>
            <p:cNvPr id="23375" name="Picture 847"/>
            <p:cNvPicPr>
              <a:picLocks noChangeAspect="1" noChangeArrowheads="1"/>
            </p:cNvPicPr>
            <p:nvPr/>
          </p:nvPicPr>
          <p:blipFill>
            <a:blip r:embed="rId7" cstate="print"/>
            <a:srcRect/>
            <a:stretch>
              <a:fillRect/>
            </a:stretch>
          </p:blipFill>
          <p:spPr bwMode="auto">
            <a:xfrm>
              <a:off x="697" y="3612"/>
              <a:ext cx="38" cy="5"/>
            </a:xfrm>
            <a:prstGeom prst="rect">
              <a:avLst/>
            </a:prstGeom>
            <a:noFill/>
            <a:ln w="9525">
              <a:noFill/>
              <a:miter lim="800000"/>
              <a:headEnd/>
              <a:tailEnd/>
            </a:ln>
          </p:spPr>
        </p:pic>
        <p:pic>
          <p:nvPicPr>
            <p:cNvPr id="23376" name="Picture 848"/>
            <p:cNvPicPr>
              <a:picLocks noChangeAspect="1" noChangeArrowheads="1"/>
            </p:cNvPicPr>
            <p:nvPr/>
          </p:nvPicPr>
          <p:blipFill>
            <a:blip r:embed="rId7" cstate="print"/>
            <a:srcRect/>
            <a:stretch>
              <a:fillRect/>
            </a:stretch>
          </p:blipFill>
          <p:spPr bwMode="auto">
            <a:xfrm>
              <a:off x="735" y="3612"/>
              <a:ext cx="39" cy="5"/>
            </a:xfrm>
            <a:prstGeom prst="rect">
              <a:avLst/>
            </a:prstGeom>
            <a:noFill/>
            <a:ln w="9525">
              <a:noFill/>
              <a:miter lim="800000"/>
              <a:headEnd/>
              <a:tailEnd/>
            </a:ln>
          </p:spPr>
        </p:pic>
        <p:pic>
          <p:nvPicPr>
            <p:cNvPr id="23377" name="Picture 849"/>
            <p:cNvPicPr>
              <a:picLocks noChangeAspect="1" noChangeArrowheads="1"/>
            </p:cNvPicPr>
            <p:nvPr/>
          </p:nvPicPr>
          <p:blipFill>
            <a:blip r:embed="rId7" cstate="print"/>
            <a:srcRect/>
            <a:stretch>
              <a:fillRect/>
            </a:stretch>
          </p:blipFill>
          <p:spPr bwMode="auto">
            <a:xfrm>
              <a:off x="774" y="3612"/>
              <a:ext cx="38" cy="5"/>
            </a:xfrm>
            <a:prstGeom prst="rect">
              <a:avLst/>
            </a:prstGeom>
            <a:noFill/>
            <a:ln w="9525">
              <a:noFill/>
              <a:miter lim="800000"/>
              <a:headEnd/>
              <a:tailEnd/>
            </a:ln>
          </p:spPr>
        </p:pic>
        <p:pic>
          <p:nvPicPr>
            <p:cNvPr id="23378" name="Picture 850"/>
            <p:cNvPicPr>
              <a:picLocks noChangeAspect="1" noChangeArrowheads="1"/>
            </p:cNvPicPr>
            <p:nvPr/>
          </p:nvPicPr>
          <p:blipFill>
            <a:blip r:embed="rId7" cstate="print"/>
            <a:srcRect/>
            <a:stretch>
              <a:fillRect/>
            </a:stretch>
          </p:blipFill>
          <p:spPr bwMode="auto">
            <a:xfrm>
              <a:off x="812" y="3612"/>
              <a:ext cx="38" cy="5"/>
            </a:xfrm>
            <a:prstGeom prst="rect">
              <a:avLst/>
            </a:prstGeom>
            <a:noFill/>
            <a:ln w="9525">
              <a:noFill/>
              <a:miter lim="800000"/>
              <a:headEnd/>
              <a:tailEnd/>
            </a:ln>
          </p:spPr>
        </p:pic>
        <p:pic>
          <p:nvPicPr>
            <p:cNvPr id="23379" name="Picture 851"/>
            <p:cNvPicPr>
              <a:picLocks noChangeAspect="1" noChangeArrowheads="1"/>
            </p:cNvPicPr>
            <p:nvPr/>
          </p:nvPicPr>
          <p:blipFill>
            <a:blip r:embed="rId7" cstate="print"/>
            <a:srcRect/>
            <a:stretch>
              <a:fillRect/>
            </a:stretch>
          </p:blipFill>
          <p:spPr bwMode="auto">
            <a:xfrm>
              <a:off x="850" y="3612"/>
              <a:ext cx="38" cy="5"/>
            </a:xfrm>
            <a:prstGeom prst="rect">
              <a:avLst/>
            </a:prstGeom>
            <a:noFill/>
            <a:ln w="9525">
              <a:noFill/>
              <a:miter lim="800000"/>
              <a:headEnd/>
              <a:tailEnd/>
            </a:ln>
          </p:spPr>
        </p:pic>
        <p:pic>
          <p:nvPicPr>
            <p:cNvPr id="23380" name="Picture 852"/>
            <p:cNvPicPr>
              <a:picLocks noChangeAspect="1" noChangeArrowheads="1"/>
            </p:cNvPicPr>
            <p:nvPr/>
          </p:nvPicPr>
          <p:blipFill>
            <a:blip r:embed="rId7" cstate="print"/>
            <a:srcRect/>
            <a:stretch>
              <a:fillRect/>
            </a:stretch>
          </p:blipFill>
          <p:spPr bwMode="auto">
            <a:xfrm>
              <a:off x="888" y="3612"/>
              <a:ext cx="39" cy="5"/>
            </a:xfrm>
            <a:prstGeom prst="rect">
              <a:avLst/>
            </a:prstGeom>
            <a:noFill/>
            <a:ln w="9525">
              <a:noFill/>
              <a:miter lim="800000"/>
              <a:headEnd/>
              <a:tailEnd/>
            </a:ln>
          </p:spPr>
        </p:pic>
        <p:pic>
          <p:nvPicPr>
            <p:cNvPr id="23381" name="Picture 853"/>
            <p:cNvPicPr>
              <a:picLocks noChangeAspect="1" noChangeArrowheads="1"/>
            </p:cNvPicPr>
            <p:nvPr/>
          </p:nvPicPr>
          <p:blipFill>
            <a:blip r:embed="rId7" cstate="print"/>
            <a:srcRect/>
            <a:stretch>
              <a:fillRect/>
            </a:stretch>
          </p:blipFill>
          <p:spPr bwMode="auto">
            <a:xfrm>
              <a:off x="927" y="3612"/>
              <a:ext cx="38" cy="5"/>
            </a:xfrm>
            <a:prstGeom prst="rect">
              <a:avLst/>
            </a:prstGeom>
            <a:noFill/>
            <a:ln w="9525">
              <a:noFill/>
              <a:miter lim="800000"/>
              <a:headEnd/>
              <a:tailEnd/>
            </a:ln>
          </p:spPr>
        </p:pic>
        <p:pic>
          <p:nvPicPr>
            <p:cNvPr id="23382" name="Picture 854"/>
            <p:cNvPicPr>
              <a:picLocks noChangeAspect="1" noChangeArrowheads="1"/>
            </p:cNvPicPr>
            <p:nvPr/>
          </p:nvPicPr>
          <p:blipFill>
            <a:blip r:embed="rId7" cstate="print"/>
            <a:srcRect/>
            <a:stretch>
              <a:fillRect/>
            </a:stretch>
          </p:blipFill>
          <p:spPr bwMode="auto">
            <a:xfrm>
              <a:off x="965" y="3612"/>
              <a:ext cx="38" cy="5"/>
            </a:xfrm>
            <a:prstGeom prst="rect">
              <a:avLst/>
            </a:prstGeom>
            <a:noFill/>
            <a:ln w="9525">
              <a:noFill/>
              <a:miter lim="800000"/>
              <a:headEnd/>
              <a:tailEnd/>
            </a:ln>
          </p:spPr>
        </p:pic>
        <p:pic>
          <p:nvPicPr>
            <p:cNvPr id="23383" name="Picture 855"/>
            <p:cNvPicPr>
              <a:picLocks noChangeAspect="1" noChangeArrowheads="1"/>
            </p:cNvPicPr>
            <p:nvPr/>
          </p:nvPicPr>
          <p:blipFill>
            <a:blip r:embed="rId7" cstate="print"/>
            <a:srcRect/>
            <a:stretch>
              <a:fillRect/>
            </a:stretch>
          </p:blipFill>
          <p:spPr bwMode="auto">
            <a:xfrm>
              <a:off x="1003" y="3612"/>
              <a:ext cx="39" cy="5"/>
            </a:xfrm>
            <a:prstGeom prst="rect">
              <a:avLst/>
            </a:prstGeom>
            <a:noFill/>
            <a:ln w="9525">
              <a:noFill/>
              <a:miter lim="800000"/>
              <a:headEnd/>
              <a:tailEnd/>
            </a:ln>
          </p:spPr>
        </p:pic>
        <p:pic>
          <p:nvPicPr>
            <p:cNvPr id="23384" name="Picture 856"/>
            <p:cNvPicPr>
              <a:picLocks noChangeAspect="1" noChangeArrowheads="1"/>
            </p:cNvPicPr>
            <p:nvPr/>
          </p:nvPicPr>
          <p:blipFill>
            <a:blip r:embed="rId7" cstate="print"/>
            <a:srcRect/>
            <a:stretch>
              <a:fillRect/>
            </a:stretch>
          </p:blipFill>
          <p:spPr bwMode="auto">
            <a:xfrm>
              <a:off x="1042" y="3612"/>
              <a:ext cx="38" cy="5"/>
            </a:xfrm>
            <a:prstGeom prst="rect">
              <a:avLst/>
            </a:prstGeom>
            <a:noFill/>
            <a:ln w="9525">
              <a:noFill/>
              <a:miter lim="800000"/>
              <a:headEnd/>
              <a:tailEnd/>
            </a:ln>
          </p:spPr>
        </p:pic>
        <p:pic>
          <p:nvPicPr>
            <p:cNvPr id="23385" name="Picture 857"/>
            <p:cNvPicPr>
              <a:picLocks noChangeAspect="1" noChangeArrowheads="1"/>
            </p:cNvPicPr>
            <p:nvPr/>
          </p:nvPicPr>
          <p:blipFill>
            <a:blip r:embed="rId8" cstate="print"/>
            <a:srcRect/>
            <a:stretch>
              <a:fillRect/>
            </a:stretch>
          </p:blipFill>
          <p:spPr bwMode="auto">
            <a:xfrm>
              <a:off x="1080" y="3612"/>
              <a:ext cx="29" cy="5"/>
            </a:xfrm>
            <a:prstGeom prst="rect">
              <a:avLst/>
            </a:prstGeom>
            <a:noFill/>
            <a:ln w="9525">
              <a:noFill/>
              <a:miter lim="800000"/>
              <a:headEnd/>
              <a:tailEnd/>
            </a:ln>
          </p:spPr>
        </p:pic>
        <p:pic>
          <p:nvPicPr>
            <p:cNvPr id="23386" name="Picture 858"/>
            <p:cNvPicPr>
              <a:picLocks noChangeAspect="1" noChangeArrowheads="1"/>
            </p:cNvPicPr>
            <p:nvPr/>
          </p:nvPicPr>
          <p:blipFill>
            <a:blip r:embed="rId9" cstate="print"/>
            <a:srcRect/>
            <a:stretch>
              <a:fillRect/>
            </a:stretch>
          </p:blipFill>
          <p:spPr bwMode="auto">
            <a:xfrm>
              <a:off x="1102" y="3612"/>
              <a:ext cx="4" cy="5"/>
            </a:xfrm>
            <a:prstGeom prst="rect">
              <a:avLst/>
            </a:prstGeom>
            <a:noFill/>
            <a:ln w="9525">
              <a:noFill/>
              <a:miter lim="800000"/>
              <a:headEnd/>
              <a:tailEnd/>
            </a:ln>
          </p:spPr>
        </p:pic>
        <p:pic>
          <p:nvPicPr>
            <p:cNvPr id="23387" name="Picture 859"/>
            <p:cNvPicPr>
              <a:picLocks noChangeAspect="1" noChangeArrowheads="1"/>
            </p:cNvPicPr>
            <p:nvPr/>
          </p:nvPicPr>
          <p:blipFill>
            <a:blip r:embed="rId10" cstate="print"/>
            <a:srcRect/>
            <a:stretch>
              <a:fillRect/>
            </a:stretch>
          </p:blipFill>
          <p:spPr bwMode="auto">
            <a:xfrm>
              <a:off x="1106" y="3612"/>
              <a:ext cx="39" cy="5"/>
            </a:xfrm>
            <a:prstGeom prst="rect">
              <a:avLst/>
            </a:prstGeom>
            <a:noFill/>
            <a:ln w="9525">
              <a:noFill/>
              <a:miter lim="800000"/>
              <a:headEnd/>
              <a:tailEnd/>
            </a:ln>
          </p:spPr>
        </p:pic>
        <p:pic>
          <p:nvPicPr>
            <p:cNvPr id="23388" name="Picture 860"/>
            <p:cNvPicPr>
              <a:picLocks noChangeAspect="1" noChangeArrowheads="1"/>
            </p:cNvPicPr>
            <p:nvPr/>
          </p:nvPicPr>
          <p:blipFill>
            <a:blip r:embed="rId10" cstate="print"/>
            <a:srcRect/>
            <a:stretch>
              <a:fillRect/>
            </a:stretch>
          </p:blipFill>
          <p:spPr bwMode="auto">
            <a:xfrm>
              <a:off x="1145" y="3612"/>
              <a:ext cx="38" cy="5"/>
            </a:xfrm>
            <a:prstGeom prst="rect">
              <a:avLst/>
            </a:prstGeom>
            <a:noFill/>
            <a:ln w="9525">
              <a:noFill/>
              <a:miter lim="800000"/>
              <a:headEnd/>
              <a:tailEnd/>
            </a:ln>
          </p:spPr>
        </p:pic>
        <p:pic>
          <p:nvPicPr>
            <p:cNvPr id="23389" name="Picture 861"/>
            <p:cNvPicPr>
              <a:picLocks noChangeAspect="1" noChangeArrowheads="1"/>
            </p:cNvPicPr>
            <p:nvPr/>
          </p:nvPicPr>
          <p:blipFill>
            <a:blip r:embed="rId10" cstate="print"/>
            <a:srcRect/>
            <a:stretch>
              <a:fillRect/>
            </a:stretch>
          </p:blipFill>
          <p:spPr bwMode="auto">
            <a:xfrm>
              <a:off x="1183" y="3612"/>
              <a:ext cx="38" cy="5"/>
            </a:xfrm>
            <a:prstGeom prst="rect">
              <a:avLst/>
            </a:prstGeom>
            <a:noFill/>
            <a:ln w="9525">
              <a:noFill/>
              <a:miter lim="800000"/>
              <a:headEnd/>
              <a:tailEnd/>
            </a:ln>
          </p:spPr>
        </p:pic>
        <p:pic>
          <p:nvPicPr>
            <p:cNvPr id="23390" name="Picture 862"/>
            <p:cNvPicPr>
              <a:picLocks noChangeAspect="1" noChangeArrowheads="1"/>
            </p:cNvPicPr>
            <p:nvPr/>
          </p:nvPicPr>
          <p:blipFill>
            <a:blip r:embed="rId10" cstate="print"/>
            <a:srcRect/>
            <a:stretch>
              <a:fillRect/>
            </a:stretch>
          </p:blipFill>
          <p:spPr bwMode="auto">
            <a:xfrm>
              <a:off x="1221" y="3612"/>
              <a:ext cx="39" cy="5"/>
            </a:xfrm>
            <a:prstGeom prst="rect">
              <a:avLst/>
            </a:prstGeom>
            <a:noFill/>
            <a:ln w="9525">
              <a:noFill/>
              <a:miter lim="800000"/>
              <a:headEnd/>
              <a:tailEnd/>
            </a:ln>
          </p:spPr>
        </p:pic>
        <p:pic>
          <p:nvPicPr>
            <p:cNvPr id="23391" name="Picture 863"/>
            <p:cNvPicPr>
              <a:picLocks noChangeAspect="1" noChangeArrowheads="1"/>
            </p:cNvPicPr>
            <p:nvPr/>
          </p:nvPicPr>
          <p:blipFill>
            <a:blip r:embed="rId10" cstate="print"/>
            <a:srcRect/>
            <a:stretch>
              <a:fillRect/>
            </a:stretch>
          </p:blipFill>
          <p:spPr bwMode="auto">
            <a:xfrm>
              <a:off x="1260" y="3612"/>
              <a:ext cx="38" cy="5"/>
            </a:xfrm>
            <a:prstGeom prst="rect">
              <a:avLst/>
            </a:prstGeom>
            <a:noFill/>
            <a:ln w="9525">
              <a:noFill/>
              <a:miter lim="800000"/>
              <a:headEnd/>
              <a:tailEnd/>
            </a:ln>
          </p:spPr>
        </p:pic>
        <p:pic>
          <p:nvPicPr>
            <p:cNvPr id="23392" name="Picture 864"/>
            <p:cNvPicPr>
              <a:picLocks noChangeAspect="1" noChangeArrowheads="1"/>
            </p:cNvPicPr>
            <p:nvPr/>
          </p:nvPicPr>
          <p:blipFill>
            <a:blip r:embed="rId10" cstate="print"/>
            <a:srcRect/>
            <a:stretch>
              <a:fillRect/>
            </a:stretch>
          </p:blipFill>
          <p:spPr bwMode="auto">
            <a:xfrm>
              <a:off x="1298" y="3612"/>
              <a:ext cx="38" cy="5"/>
            </a:xfrm>
            <a:prstGeom prst="rect">
              <a:avLst/>
            </a:prstGeom>
            <a:noFill/>
            <a:ln w="9525">
              <a:noFill/>
              <a:miter lim="800000"/>
              <a:headEnd/>
              <a:tailEnd/>
            </a:ln>
          </p:spPr>
        </p:pic>
        <p:pic>
          <p:nvPicPr>
            <p:cNvPr id="23393" name="Picture 865"/>
            <p:cNvPicPr>
              <a:picLocks noChangeAspect="1" noChangeArrowheads="1"/>
            </p:cNvPicPr>
            <p:nvPr/>
          </p:nvPicPr>
          <p:blipFill>
            <a:blip r:embed="rId10" cstate="print"/>
            <a:srcRect/>
            <a:stretch>
              <a:fillRect/>
            </a:stretch>
          </p:blipFill>
          <p:spPr bwMode="auto">
            <a:xfrm>
              <a:off x="1336" y="3612"/>
              <a:ext cx="39" cy="5"/>
            </a:xfrm>
            <a:prstGeom prst="rect">
              <a:avLst/>
            </a:prstGeom>
            <a:noFill/>
            <a:ln w="9525">
              <a:noFill/>
              <a:miter lim="800000"/>
              <a:headEnd/>
              <a:tailEnd/>
            </a:ln>
          </p:spPr>
        </p:pic>
        <p:pic>
          <p:nvPicPr>
            <p:cNvPr id="23394" name="Picture 866"/>
            <p:cNvPicPr>
              <a:picLocks noChangeAspect="1" noChangeArrowheads="1"/>
            </p:cNvPicPr>
            <p:nvPr/>
          </p:nvPicPr>
          <p:blipFill>
            <a:blip r:embed="rId10" cstate="print"/>
            <a:srcRect/>
            <a:stretch>
              <a:fillRect/>
            </a:stretch>
          </p:blipFill>
          <p:spPr bwMode="auto">
            <a:xfrm>
              <a:off x="1375" y="3612"/>
              <a:ext cx="38" cy="5"/>
            </a:xfrm>
            <a:prstGeom prst="rect">
              <a:avLst/>
            </a:prstGeom>
            <a:noFill/>
            <a:ln w="9525">
              <a:noFill/>
              <a:miter lim="800000"/>
              <a:headEnd/>
              <a:tailEnd/>
            </a:ln>
          </p:spPr>
        </p:pic>
        <p:pic>
          <p:nvPicPr>
            <p:cNvPr id="23395" name="Picture 867"/>
            <p:cNvPicPr>
              <a:picLocks noChangeAspect="1" noChangeArrowheads="1"/>
            </p:cNvPicPr>
            <p:nvPr/>
          </p:nvPicPr>
          <p:blipFill>
            <a:blip r:embed="rId10" cstate="print"/>
            <a:srcRect/>
            <a:stretch>
              <a:fillRect/>
            </a:stretch>
          </p:blipFill>
          <p:spPr bwMode="auto">
            <a:xfrm>
              <a:off x="1413" y="3612"/>
              <a:ext cx="38" cy="5"/>
            </a:xfrm>
            <a:prstGeom prst="rect">
              <a:avLst/>
            </a:prstGeom>
            <a:noFill/>
            <a:ln w="9525">
              <a:noFill/>
              <a:miter lim="800000"/>
              <a:headEnd/>
              <a:tailEnd/>
            </a:ln>
          </p:spPr>
        </p:pic>
        <p:pic>
          <p:nvPicPr>
            <p:cNvPr id="23396" name="Picture 868"/>
            <p:cNvPicPr>
              <a:picLocks noChangeAspect="1" noChangeArrowheads="1"/>
            </p:cNvPicPr>
            <p:nvPr/>
          </p:nvPicPr>
          <p:blipFill>
            <a:blip r:embed="rId10" cstate="print"/>
            <a:srcRect/>
            <a:stretch>
              <a:fillRect/>
            </a:stretch>
          </p:blipFill>
          <p:spPr bwMode="auto">
            <a:xfrm>
              <a:off x="1451" y="3612"/>
              <a:ext cx="39" cy="5"/>
            </a:xfrm>
            <a:prstGeom prst="rect">
              <a:avLst/>
            </a:prstGeom>
            <a:noFill/>
            <a:ln w="9525">
              <a:noFill/>
              <a:miter lim="800000"/>
              <a:headEnd/>
              <a:tailEnd/>
            </a:ln>
          </p:spPr>
        </p:pic>
        <p:pic>
          <p:nvPicPr>
            <p:cNvPr id="23397" name="Picture 869"/>
            <p:cNvPicPr>
              <a:picLocks noChangeAspect="1" noChangeArrowheads="1"/>
            </p:cNvPicPr>
            <p:nvPr/>
          </p:nvPicPr>
          <p:blipFill>
            <a:blip r:embed="rId10" cstate="print"/>
            <a:srcRect/>
            <a:stretch>
              <a:fillRect/>
            </a:stretch>
          </p:blipFill>
          <p:spPr bwMode="auto">
            <a:xfrm>
              <a:off x="1490" y="3612"/>
              <a:ext cx="38" cy="5"/>
            </a:xfrm>
            <a:prstGeom prst="rect">
              <a:avLst/>
            </a:prstGeom>
            <a:noFill/>
            <a:ln w="9525">
              <a:noFill/>
              <a:miter lim="800000"/>
              <a:headEnd/>
              <a:tailEnd/>
            </a:ln>
          </p:spPr>
        </p:pic>
        <p:pic>
          <p:nvPicPr>
            <p:cNvPr id="23398" name="Picture 870"/>
            <p:cNvPicPr>
              <a:picLocks noChangeAspect="1" noChangeArrowheads="1"/>
            </p:cNvPicPr>
            <p:nvPr/>
          </p:nvPicPr>
          <p:blipFill>
            <a:blip r:embed="rId10" cstate="print"/>
            <a:srcRect/>
            <a:stretch>
              <a:fillRect/>
            </a:stretch>
          </p:blipFill>
          <p:spPr bwMode="auto">
            <a:xfrm>
              <a:off x="1528" y="3612"/>
              <a:ext cx="38" cy="5"/>
            </a:xfrm>
            <a:prstGeom prst="rect">
              <a:avLst/>
            </a:prstGeom>
            <a:noFill/>
            <a:ln w="9525">
              <a:noFill/>
              <a:miter lim="800000"/>
              <a:headEnd/>
              <a:tailEnd/>
            </a:ln>
          </p:spPr>
        </p:pic>
        <p:pic>
          <p:nvPicPr>
            <p:cNvPr id="23399" name="Picture 871"/>
            <p:cNvPicPr>
              <a:picLocks noChangeAspect="1" noChangeArrowheads="1"/>
            </p:cNvPicPr>
            <p:nvPr/>
          </p:nvPicPr>
          <p:blipFill>
            <a:blip r:embed="rId10" cstate="print"/>
            <a:srcRect/>
            <a:stretch>
              <a:fillRect/>
            </a:stretch>
          </p:blipFill>
          <p:spPr bwMode="auto">
            <a:xfrm>
              <a:off x="1566" y="3612"/>
              <a:ext cx="39" cy="5"/>
            </a:xfrm>
            <a:prstGeom prst="rect">
              <a:avLst/>
            </a:prstGeom>
            <a:noFill/>
            <a:ln w="9525">
              <a:noFill/>
              <a:miter lim="800000"/>
              <a:headEnd/>
              <a:tailEnd/>
            </a:ln>
          </p:spPr>
        </p:pic>
        <p:pic>
          <p:nvPicPr>
            <p:cNvPr id="23400" name="Picture 872"/>
            <p:cNvPicPr>
              <a:picLocks noChangeAspect="1" noChangeArrowheads="1"/>
            </p:cNvPicPr>
            <p:nvPr/>
          </p:nvPicPr>
          <p:blipFill>
            <a:blip r:embed="rId10" cstate="print"/>
            <a:srcRect/>
            <a:stretch>
              <a:fillRect/>
            </a:stretch>
          </p:blipFill>
          <p:spPr bwMode="auto">
            <a:xfrm>
              <a:off x="1605" y="3612"/>
              <a:ext cx="38" cy="5"/>
            </a:xfrm>
            <a:prstGeom prst="rect">
              <a:avLst/>
            </a:prstGeom>
            <a:noFill/>
            <a:ln w="9525">
              <a:noFill/>
              <a:miter lim="800000"/>
              <a:headEnd/>
              <a:tailEnd/>
            </a:ln>
          </p:spPr>
        </p:pic>
        <p:pic>
          <p:nvPicPr>
            <p:cNvPr id="23401" name="Picture 873"/>
            <p:cNvPicPr>
              <a:picLocks noChangeAspect="1" noChangeArrowheads="1"/>
            </p:cNvPicPr>
            <p:nvPr/>
          </p:nvPicPr>
          <p:blipFill>
            <a:blip r:embed="rId10" cstate="print"/>
            <a:srcRect/>
            <a:stretch>
              <a:fillRect/>
            </a:stretch>
          </p:blipFill>
          <p:spPr bwMode="auto">
            <a:xfrm>
              <a:off x="1643" y="3612"/>
              <a:ext cx="38" cy="5"/>
            </a:xfrm>
            <a:prstGeom prst="rect">
              <a:avLst/>
            </a:prstGeom>
            <a:noFill/>
            <a:ln w="9525">
              <a:noFill/>
              <a:miter lim="800000"/>
              <a:headEnd/>
              <a:tailEnd/>
            </a:ln>
          </p:spPr>
        </p:pic>
        <p:pic>
          <p:nvPicPr>
            <p:cNvPr id="23402" name="Picture 874"/>
            <p:cNvPicPr>
              <a:picLocks noChangeAspect="1" noChangeArrowheads="1"/>
            </p:cNvPicPr>
            <p:nvPr/>
          </p:nvPicPr>
          <p:blipFill>
            <a:blip r:embed="rId10" cstate="print"/>
            <a:srcRect/>
            <a:stretch>
              <a:fillRect/>
            </a:stretch>
          </p:blipFill>
          <p:spPr bwMode="auto">
            <a:xfrm>
              <a:off x="1681" y="3612"/>
              <a:ext cx="39" cy="5"/>
            </a:xfrm>
            <a:prstGeom prst="rect">
              <a:avLst/>
            </a:prstGeom>
            <a:noFill/>
            <a:ln w="9525">
              <a:noFill/>
              <a:miter lim="800000"/>
              <a:headEnd/>
              <a:tailEnd/>
            </a:ln>
          </p:spPr>
        </p:pic>
        <p:pic>
          <p:nvPicPr>
            <p:cNvPr id="23403" name="Picture 875"/>
            <p:cNvPicPr>
              <a:picLocks noChangeAspect="1" noChangeArrowheads="1"/>
            </p:cNvPicPr>
            <p:nvPr/>
          </p:nvPicPr>
          <p:blipFill>
            <a:blip r:embed="rId10" cstate="print"/>
            <a:srcRect/>
            <a:stretch>
              <a:fillRect/>
            </a:stretch>
          </p:blipFill>
          <p:spPr bwMode="auto">
            <a:xfrm>
              <a:off x="1720" y="3612"/>
              <a:ext cx="38" cy="5"/>
            </a:xfrm>
            <a:prstGeom prst="rect">
              <a:avLst/>
            </a:prstGeom>
            <a:noFill/>
            <a:ln w="9525">
              <a:noFill/>
              <a:miter lim="800000"/>
              <a:headEnd/>
              <a:tailEnd/>
            </a:ln>
          </p:spPr>
        </p:pic>
        <p:pic>
          <p:nvPicPr>
            <p:cNvPr id="23404" name="Picture 876"/>
            <p:cNvPicPr>
              <a:picLocks noChangeAspect="1" noChangeArrowheads="1"/>
            </p:cNvPicPr>
            <p:nvPr/>
          </p:nvPicPr>
          <p:blipFill>
            <a:blip r:embed="rId10" cstate="print"/>
            <a:srcRect/>
            <a:stretch>
              <a:fillRect/>
            </a:stretch>
          </p:blipFill>
          <p:spPr bwMode="auto">
            <a:xfrm>
              <a:off x="1758" y="3612"/>
              <a:ext cx="38" cy="5"/>
            </a:xfrm>
            <a:prstGeom prst="rect">
              <a:avLst/>
            </a:prstGeom>
            <a:noFill/>
            <a:ln w="9525">
              <a:noFill/>
              <a:miter lim="800000"/>
              <a:headEnd/>
              <a:tailEnd/>
            </a:ln>
          </p:spPr>
        </p:pic>
        <p:pic>
          <p:nvPicPr>
            <p:cNvPr id="23405" name="Picture 877"/>
            <p:cNvPicPr>
              <a:picLocks noChangeAspect="1" noChangeArrowheads="1"/>
            </p:cNvPicPr>
            <p:nvPr/>
          </p:nvPicPr>
          <p:blipFill>
            <a:blip r:embed="rId10" cstate="print"/>
            <a:srcRect/>
            <a:stretch>
              <a:fillRect/>
            </a:stretch>
          </p:blipFill>
          <p:spPr bwMode="auto">
            <a:xfrm>
              <a:off x="1796" y="3612"/>
              <a:ext cx="39" cy="5"/>
            </a:xfrm>
            <a:prstGeom prst="rect">
              <a:avLst/>
            </a:prstGeom>
            <a:noFill/>
            <a:ln w="9525">
              <a:noFill/>
              <a:miter lim="800000"/>
              <a:headEnd/>
              <a:tailEnd/>
            </a:ln>
          </p:spPr>
        </p:pic>
        <p:pic>
          <p:nvPicPr>
            <p:cNvPr id="23406" name="Picture 878"/>
            <p:cNvPicPr>
              <a:picLocks noChangeAspect="1" noChangeArrowheads="1"/>
            </p:cNvPicPr>
            <p:nvPr/>
          </p:nvPicPr>
          <p:blipFill>
            <a:blip r:embed="rId10" cstate="print"/>
            <a:srcRect/>
            <a:stretch>
              <a:fillRect/>
            </a:stretch>
          </p:blipFill>
          <p:spPr bwMode="auto">
            <a:xfrm>
              <a:off x="1835" y="3612"/>
              <a:ext cx="38" cy="5"/>
            </a:xfrm>
            <a:prstGeom prst="rect">
              <a:avLst/>
            </a:prstGeom>
            <a:noFill/>
            <a:ln w="9525">
              <a:noFill/>
              <a:miter lim="800000"/>
              <a:headEnd/>
              <a:tailEnd/>
            </a:ln>
          </p:spPr>
        </p:pic>
        <p:pic>
          <p:nvPicPr>
            <p:cNvPr id="23407" name="Picture 879"/>
            <p:cNvPicPr>
              <a:picLocks noChangeAspect="1" noChangeArrowheads="1"/>
            </p:cNvPicPr>
            <p:nvPr/>
          </p:nvPicPr>
          <p:blipFill>
            <a:blip r:embed="rId10" cstate="print"/>
            <a:srcRect/>
            <a:stretch>
              <a:fillRect/>
            </a:stretch>
          </p:blipFill>
          <p:spPr bwMode="auto">
            <a:xfrm>
              <a:off x="1873" y="3612"/>
              <a:ext cx="38" cy="5"/>
            </a:xfrm>
            <a:prstGeom prst="rect">
              <a:avLst/>
            </a:prstGeom>
            <a:noFill/>
            <a:ln w="9525">
              <a:noFill/>
              <a:miter lim="800000"/>
              <a:headEnd/>
              <a:tailEnd/>
            </a:ln>
          </p:spPr>
        </p:pic>
        <p:pic>
          <p:nvPicPr>
            <p:cNvPr id="23408" name="Picture 880"/>
            <p:cNvPicPr>
              <a:picLocks noChangeAspect="1" noChangeArrowheads="1"/>
            </p:cNvPicPr>
            <p:nvPr/>
          </p:nvPicPr>
          <p:blipFill>
            <a:blip r:embed="rId10" cstate="print"/>
            <a:srcRect/>
            <a:stretch>
              <a:fillRect/>
            </a:stretch>
          </p:blipFill>
          <p:spPr bwMode="auto">
            <a:xfrm>
              <a:off x="1911" y="3612"/>
              <a:ext cx="38" cy="5"/>
            </a:xfrm>
            <a:prstGeom prst="rect">
              <a:avLst/>
            </a:prstGeom>
            <a:noFill/>
            <a:ln w="9525">
              <a:noFill/>
              <a:miter lim="800000"/>
              <a:headEnd/>
              <a:tailEnd/>
            </a:ln>
          </p:spPr>
        </p:pic>
        <p:pic>
          <p:nvPicPr>
            <p:cNvPr id="23409" name="Picture 881"/>
            <p:cNvPicPr>
              <a:picLocks noChangeAspect="1" noChangeArrowheads="1"/>
            </p:cNvPicPr>
            <p:nvPr/>
          </p:nvPicPr>
          <p:blipFill>
            <a:blip r:embed="rId10" cstate="print"/>
            <a:srcRect/>
            <a:stretch>
              <a:fillRect/>
            </a:stretch>
          </p:blipFill>
          <p:spPr bwMode="auto">
            <a:xfrm>
              <a:off x="1949" y="3612"/>
              <a:ext cx="39" cy="5"/>
            </a:xfrm>
            <a:prstGeom prst="rect">
              <a:avLst/>
            </a:prstGeom>
            <a:noFill/>
            <a:ln w="9525">
              <a:noFill/>
              <a:miter lim="800000"/>
              <a:headEnd/>
              <a:tailEnd/>
            </a:ln>
          </p:spPr>
        </p:pic>
        <p:pic>
          <p:nvPicPr>
            <p:cNvPr id="23410" name="Picture 882"/>
            <p:cNvPicPr>
              <a:picLocks noChangeAspect="1" noChangeArrowheads="1"/>
            </p:cNvPicPr>
            <p:nvPr/>
          </p:nvPicPr>
          <p:blipFill>
            <a:blip r:embed="rId10" cstate="print"/>
            <a:srcRect/>
            <a:stretch>
              <a:fillRect/>
            </a:stretch>
          </p:blipFill>
          <p:spPr bwMode="auto">
            <a:xfrm>
              <a:off x="1988" y="3612"/>
              <a:ext cx="38" cy="5"/>
            </a:xfrm>
            <a:prstGeom prst="rect">
              <a:avLst/>
            </a:prstGeom>
            <a:noFill/>
            <a:ln w="9525">
              <a:noFill/>
              <a:miter lim="800000"/>
              <a:headEnd/>
              <a:tailEnd/>
            </a:ln>
          </p:spPr>
        </p:pic>
        <p:pic>
          <p:nvPicPr>
            <p:cNvPr id="23411" name="Picture 883"/>
            <p:cNvPicPr>
              <a:picLocks noChangeAspect="1" noChangeArrowheads="1"/>
            </p:cNvPicPr>
            <p:nvPr/>
          </p:nvPicPr>
          <p:blipFill>
            <a:blip r:embed="rId10" cstate="print"/>
            <a:srcRect/>
            <a:stretch>
              <a:fillRect/>
            </a:stretch>
          </p:blipFill>
          <p:spPr bwMode="auto">
            <a:xfrm>
              <a:off x="2026" y="3612"/>
              <a:ext cx="38" cy="5"/>
            </a:xfrm>
            <a:prstGeom prst="rect">
              <a:avLst/>
            </a:prstGeom>
            <a:noFill/>
            <a:ln w="9525">
              <a:noFill/>
              <a:miter lim="800000"/>
              <a:headEnd/>
              <a:tailEnd/>
            </a:ln>
          </p:spPr>
        </p:pic>
        <p:pic>
          <p:nvPicPr>
            <p:cNvPr id="23412" name="Picture 884"/>
            <p:cNvPicPr>
              <a:picLocks noChangeAspect="1" noChangeArrowheads="1"/>
            </p:cNvPicPr>
            <p:nvPr/>
          </p:nvPicPr>
          <p:blipFill>
            <a:blip r:embed="rId10" cstate="print"/>
            <a:srcRect/>
            <a:stretch>
              <a:fillRect/>
            </a:stretch>
          </p:blipFill>
          <p:spPr bwMode="auto">
            <a:xfrm>
              <a:off x="2064" y="3612"/>
              <a:ext cx="39" cy="5"/>
            </a:xfrm>
            <a:prstGeom prst="rect">
              <a:avLst/>
            </a:prstGeom>
            <a:noFill/>
            <a:ln w="9525">
              <a:noFill/>
              <a:miter lim="800000"/>
              <a:headEnd/>
              <a:tailEnd/>
            </a:ln>
          </p:spPr>
        </p:pic>
        <p:pic>
          <p:nvPicPr>
            <p:cNvPr id="23413" name="Picture 885"/>
            <p:cNvPicPr>
              <a:picLocks noChangeAspect="1" noChangeArrowheads="1"/>
            </p:cNvPicPr>
            <p:nvPr/>
          </p:nvPicPr>
          <p:blipFill>
            <a:blip r:embed="rId10" cstate="print"/>
            <a:srcRect/>
            <a:stretch>
              <a:fillRect/>
            </a:stretch>
          </p:blipFill>
          <p:spPr bwMode="auto">
            <a:xfrm>
              <a:off x="2103" y="3612"/>
              <a:ext cx="38" cy="5"/>
            </a:xfrm>
            <a:prstGeom prst="rect">
              <a:avLst/>
            </a:prstGeom>
            <a:noFill/>
            <a:ln w="9525">
              <a:noFill/>
              <a:miter lim="800000"/>
              <a:headEnd/>
              <a:tailEnd/>
            </a:ln>
          </p:spPr>
        </p:pic>
        <p:pic>
          <p:nvPicPr>
            <p:cNvPr id="23414" name="Picture 886"/>
            <p:cNvPicPr>
              <a:picLocks noChangeAspect="1" noChangeArrowheads="1"/>
            </p:cNvPicPr>
            <p:nvPr/>
          </p:nvPicPr>
          <p:blipFill>
            <a:blip r:embed="rId10" cstate="print"/>
            <a:srcRect/>
            <a:stretch>
              <a:fillRect/>
            </a:stretch>
          </p:blipFill>
          <p:spPr bwMode="auto">
            <a:xfrm>
              <a:off x="2141" y="3612"/>
              <a:ext cx="38" cy="5"/>
            </a:xfrm>
            <a:prstGeom prst="rect">
              <a:avLst/>
            </a:prstGeom>
            <a:noFill/>
            <a:ln w="9525">
              <a:noFill/>
              <a:miter lim="800000"/>
              <a:headEnd/>
              <a:tailEnd/>
            </a:ln>
          </p:spPr>
        </p:pic>
        <p:pic>
          <p:nvPicPr>
            <p:cNvPr id="23415" name="Picture 887"/>
            <p:cNvPicPr>
              <a:picLocks noChangeAspect="1" noChangeArrowheads="1"/>
            </p:cNvPicPr>
            <p:nvPr/>
          </p:nvPicPr>
          <p:blipFill>
            <a:blip r:embed="rId10" cstate="print"/>
            <a:srcRect/>
            <a:stretch>
              <a:fillRect/>
            </a:stretch>
          </p:blipFill>
          <p:spPr bwMode="auto">
            <a:xfrm>
              <a:off x="2179" y="3612"/>
              <a:ext cx="39" cy="5"/>
            </a:xfrm>
            <a:prstGeom prst="rect">
              <a:avLst/>
            </a:prstGeom>
            <a:noFill/>
            <a:ln w="9525">
              <a:noFill/>
              <a:miter lim="800000"/>
              <a:headEnd/>
              <a:tailEnd/>
            </a:ln>
          </p:spPr>
        </p:pic>
        <p:pic>
          <p:nvPicPr>
            <p:cNvPr id="23416" name="Picture 888"/>
            <p:cNvPicPr>
              <a:picLocks noChangeAspect="1" noChangeArrowheads="1"/>
            </p:cNvPicPr>
            <p:nvPr/>
          </p:nvPicPr>
          <p:blipFill>
            <a:blip r:embed="rId10" cstate="print"/>
            <a:srcRect/>
            <a:stretch>
              <a:fillRect/>
            </a:stretch>
          </p:blipFill>
          <p:spPr bwMode="auto">
            <a:xfrm>
              <a:off x="2218" y="3612"/>
              <a:ext cx="38" cy="5"/>
            </a:xfrm>
            <a:prstGeom prst="rect">
              <a:avLst/>
            </a:prstGeom>
            <a:noFill/>
            <a:ln w="9525">
              <a:noFill/>
              <a:miter lim="800000"/>
              <a:headEnd/>
              <a:tailEnd/>
            </a:ln>
          </p:spPr>
        </p:pic>
        <p:pic>
          <p:nvPicPr>
            <p:cNvPr id="23417" name="Picture 889"/>
            <p:cNvPicPr>
              <a:picLocks noChangeAspect="1" noChangeArrowheads="1"/>
            </p:cNvPicPr>
            <p:nvPr/>
          </p:nvPicPr>
          <p:blipFill>
            <a:blip r:embed="rId10" cstate="print"/>
            <a:srcRect/>
            <a:stretch>
              <a:fillRect/>
            </a:stretch>
          </p:blipFill>
          <p:spPr bwMode="auto">
            <a:xfrm>
              <a:off x="2256" y="3612"/>
              <a:ext cx="38" cy="5"/>
            </a:xfrm>
            <a:prstGeom prst="rect">
              <a:avLst/>
            </a:prstGeom>
            <a:noFill/>
            <a:ln w="9525">
              <a:noFill/>
              <a:miter lim="800000"/>
              <a:headEnd/>
              <a:tailEnd/>
            </a:ln>
          </p:spPr>
        </p:pic>
        <p:pic>
          <p:nvPicPr>
            <p:cNvPr id="23418" name="Picture 890"/>
            <p:cNvPicPr>
              <a:picLocks noChangeAspect="1" noChangeArrowheads="1"/>
            </p:cNvPicPr>
            <p:nvPr/>
          </p:nvPicPr>
          <p:blipFill>
            <a:blip r:embed="rId10" cstate="print"/>
            <a:srcRect/>
            <a:stretch>
              <a:fillRect/>
            </a:stretch>
          </p:blipFill>
          <p:spPr bwMode="auto">
            <a:xfrm>
              <a:off x="2294" y="3612"/>
              <a:ext cx="39" cy="5"/>
            </a:xfrm>
            <a:prstGeom prst="rect">
              <a:avLst/>
            </a:prstGeom>
            <a:noFill/>
            <a:ln w="9525">
              <a:noFill/>
              <a:miter lim="800000"/>
              <a:headEnd/>
              <a:tailEnd/>
            </a:ln>
          </p:spPr>
        </p:pic>
        <p:pic>
          <p:nvPicPr>
            <p:cNvPr id="23419" name="Picture 891"/>
            <p:cNvPicPr>
              <a:picLocks noChangeAspect="1" noChangeArrowheads="1"/>
            </p:cNvPicPr>
            <p:nvPr/>
          </p:nvPicPr>
          <p:blipFill>
            <a:blip r:embed="rId10" cstate="print"/>
            <a:srcRect/>
            <a:stretch>
              <a:fillRect/>
            </a:stretch>
          </p:blipFill>
          <p:spPr bwMode="auto">
            <a:xfrm>
              <a:off x="2333" y="3612"/>
              <a:ext cx="38" cy="5"/>
            </a:xfrm>
            <a:prstGeom prst="rect">
              <a:avLst/>
            </a:prstGeom>
            <a:noFill/>
            <a:ln w="9525">
              <a:noFill/>
              <a:miter lim="800000"/>
              <a:headEnd/>
              <a:tailEnd/>
            </a:ln>
          </p:spPr>
        </p:pic>
        <p:pic>
          <p:nvPicPr>
            <p:cNvPr id="23420" name="Picture 892"/>
            <p:cNvPicPr>
              <a:picLocks noChangeAspect="1" noChangeArrowheads="1"/>
            </p:cNvPicPr>
            <p:nvPr/>
          </p:nvPicPr>
          <p:blipFill>
            <a:blip r:embed="rId10" cstate="print"/>
            <a:srcRect/>
            <a:stretch>
              <a:fillRect/>
            </a:stretch>
          </p:blipFill>
          <p:spPr bwMode="auto">
            <a:xfrm>
              <a:off x="2371" y="3612"/>
              <a:ext cx="38" cy="5"/>
            </a:xfrm>
            <a:prstGeom prst="rect">
              <a:avLst/>
            </a:prstGeom>
            <a:noFill/>
            <a:ln w="9525">
              <a:noFill/>
              <a:miter lim="800000"/>
              <a:headEnd/>
              <a:tailEnd/>
            </a:ln>
          </p:spPr>
        </p:pic>
        <p:pic>
          <p:nvPicPr>
            <p:cNvPr id="23421" name="Picture 893"/>
            <p:cNvPicPr>
              <a:picLocks noChangeAspect="1" noChangeArrowheads="1"/>
            </p:cNvPicPr>
            <p:nvPr/>
          </p:nvPicPr>
          <p:blipFill>
            <a:blip r:embed="rId10" cstate="print"/>
            <a:srcRect/>
            <a:stretch>
              <a:fillRect/>
            </a:stretch>
          </p:blipFill>
          <p:spPr bwMode="auto">
            <a:xfrm>
              <a:off x="2409" y="3612"/>
              <a:ext cx="39" cy="5"/>
            </a:xfrm>
            <a:prstGeom prst="rect">
              <a:avLst/>
            </a:prstGeom>
            <a:noFill/>
            <a:ln w="9525">
              <a:noFill/>
              <a:miter lim="800000"/>
              <a:headEnd/>
              <a:tailEnd/>
            </a:ln>
          </p:spPr>
        </p:pic>
        <p:pic>
          <p:nvPicPr>
            <p:cNvPr id="23422" name="Picture 894"/>
            <p:cNvPicPr>
              <a:picLocks noChangeAspect="1" noChangeArrowheads="1"/>
            </p:cNvPicPr>
            <p:nvPr/>
          </p:nvPicPr>
          <p:blipFill>
            <a:blip r:embed="rId10" cstate="print"/>
            <a:srcRect/>
            <a:stretch>
              <a:fillRect/>
            </a:stretch>
          </p:blipFill>
          <p:spPr bwMode="auto">
            <a:xfrm>
              <a:off x="2448" y="3612"/>
              <a:ext cx="38" cy="5"/>
            </a:xfrm>
            <a:prstGeom prst="rect">
              <a:avLst/>
            </a:prstGeom>
            <a:noFill/>
            <a:ln w="9525">
              <a:noFill/>
              <a:miter lim="800000"/>
              <a:headEnd/>
              <a:tailEnd/>
            </a:ln>
          </p:spPr>
        </p:pic>
        <p:pic>
          <p:nvPicPr>
            <p:cNvPr id="23423" name="Picture 895"/>
            <p:cNvPicPr>
              <a:picLocks noChangeAspect="1" noChangeArrowheads="1"/>
            </p:cNvPicPr>
            <p:nvPr/>
          </p:nvPicPr>
          <p:blipFill>
            <a:blip r:embed="rId10" cstate="print"/>
            <a:srcRect/>
            <a:stretch>
              <a:fillRect/>
            </a:stretch>
          </p:blipFill>
          <p:spPr bwMode="auto">
            <a:xfrm>
              <a:off x="2486" y="3612"/>
              <a:ext cx="38" cy="5"/>
            </a:xfrm>
            <a:prstGeom prst="rect">
              <a:avLst/>
            </a:prstGeom>
            <a:noFill/>
            <a:ln w="9525">
              <a:noFill/>
              <a:miter lim="800000"/>
              <a:headEnd/>
              <a:tailEnd/>
            </a:ln>
          </p:spPr>
        </p:pic>
        <p:pic>
          <p:nvPicPr>
            <p:cNvPr id="23424" name="Picture 896"/>
            <p:cNvPicPr>
              <a:picLocks noChangeAspect="1" noChangeArrowheads="1"/>
            </p:cNvPicPr>
            <p:nvPr/>
          </p:nvPicPr>
          <p:blipFill>
            <a:blip r:embed="rId10" cstate="print"/>
            <a:srcRect/>
            <a:stretch>
              <a:fillRect/>
            </a:stretch>
          </p:blipFill>
          <p:spPr bwMode="auto">
            <a:xfrm>
              <a:off x="2524" y="3612"/>
              <a:ext cx="39" cy="5"/>
            </a:xfrm>
            <a:prstGeom prst="rect">
              <a:avLst/>
            </a:prstGeom>
            <a:noFill/>
            <a:ln w="9525">
              <a:noFill/>
              <a:miter lim="800000"/>
              <a:headEnd/>
              <a:tailEnd/>
            </a:ln>
          </p:spPr>
        </p:pic>
        <p:pic>
          <p:nvPicPr>
            <p:cNvPr id="23425" name="Picture 897"/>
            <p:cNvPicPr>
              <a:picLocks noChangeAspect="1" noChangeArrowheads="1"/>
            </p:cNvPicPr>
            <p:nvPr/>
          </p:nvPicPr>
          <p:blipFill>
            <a:blip r:embed="rId10" cstate="print"/>
            <a:srcRect/>
            <a:stretch>
              <a:fillRect/>
            </a:stretch>
          </p:blipFill>
          <p:spPr bwMode="auto">
            <a:xfrm>
              <a:off x="2563" y="3612"/>
              <a:ext cx="38" cy="5"/>
            </a:xfrm>
            <a:prstGeom prst="rect">
              <a:avLst/>
            </a:prstGeom>
            <a:noFill/>
            <a:ln w="9525">
              <a:noFill/>
              <a:miter lim="800000"/>
              <a:headEnd/>
              <a:tailEnd/>
            </a:ln>
          </p:spPr>
        </p:pic>
        <p:pic>
          <p:nvPicPr>
            <p:cNvPr id="23426" name="Picture 898"/>
            <p:cNvPicPr>
              <a:picLocks noChangeAspect="1" noChangeArrowheads="1"/>
            </p:cNvPicPr>
            <p:nvPr/>
          </p:nvPicPr>
          <p:blipFill>
            <a:blip r:embed="rId10" cstate="print"/>
            <a:srcRect/>
            <a:stretch>
              <a:fillRect/>
            </a:stretch>
          </p:blipFill>
          <p:spPr bwMode="auto">
            <a:xfrm>
              <a:off x="2601" y="3612"/>
              <a:ext cx="38" cy="5"/>
            </a:xfrm>
            <a:prstGeom prst="rect">
              <a:avLst/>
            </a:prstGeom>
            <a:noFill/>
            <a:ln w="9525">
              <a:noFill/>
              <a:miter lim="800000"/>
              <a:headEnd/>
              <a:tailEnd/>
            </a:ln>
          </p:spPr>
        </p:pic>
        <p:pic>
          <p:nvPicPr>
            <p:cNvPr id="23427" name="Picture 899"/>
            <p:cNvPicPr>
              <a:picLocks noChangeAspect="1" noChangeArrowheads="1"/>
            </p:cNvPicPr>
            <p:nvPr/>
          </p:nvPicPr>
          <p:blipFill>
            <a:blip r:embed="rId10" cstate="print"/>
            <a:srcRect/>
            <a:stretch>
              <a:fillRect/>
            </a:stretch>
          </p:blipFill>
          <p:spPr bwMode="auto">
            <a:xfrm>
              <a:off x="2639" y="3612"/>
              <a:ext cx="39" cy="5"/>
            </a:xfrm>
            <a:prstGeom prst="rect">
              <a:avLst/>
            </a:prstGeom>
            <a:noFill/>
            <a:ln w="9525">
              <a:noFill/>
              <a:miter lim="800000"/>
              <a:headEnd/>
              <a:tailEnd/>
            </a:ln>
          </p:spPr>
        </p:pic>
        <p:pic>
          <p:nvPicPr>
            <p:cNvPr id="23428" name="Picture 900"/>
            <p:cNvPicPr>
              <a:picLocks noChangeAspect="1" noChangeArrowheads="1"/>
            </p:cNvPicPr>
            <p:nvPr/>
          </p:nvPicPr>
          <p:blipFill>
            <a:blip r:embed="rId10" cstate="print"/>
            <a:srcRect/>
            <a:stretch>
              <a:fillRect/>
            </a:stretch>
          </p:blipFill>
          <p:spPr bwMode="auto">
            <a:xfrm>
              <a:off x="2678" y="3612"/>
              <a:ext cx="38" cy="5"/>
            </a:xfrm>
            <a:prstGeom prst="rect">
              <a:avLst/>
            </a:prstGeom>
            <a:noFill/>
            <a:ln w="9525">
              <a:noFill/>
              <a:miter lim="800000"/>
              <a:headEnd/>
              <a:tailEnd/>
            </a:ln>
          </p:spPr>
        </p:pic>
        <p:pic>
          <p:nvPicPr>
            <p:cNvPr id="23429" name="Picture 901"/>
            <p:cNvPicPr>
              <a:picLocks noChangeAspect="1" noChangeArrowheads="1"/>
            </p:cNvPicPr>
            <p:nvPr/>
          </p:nvPicPr>
          <p:blipFill>
            <a:blip r:embed="rId10" cstate="print"/>
            <a:srcRect/>
            <a:stretch>
              <a:fillRect/>
            </a:stretch>
          </p:blipFill>
          <p:spPr bwMode="auto">
            <a:xfrm>
              <a:off x="2716" y="3612"/>
              <a:ext cx="38" cy="5"/>
            </a:xfrm>
            <a:prstGeom prst="rect">
              <a:avLst/>
            </a:prstGeom>
            <a:noFill/>
            <a:ln w="9525">
              <a:noFill/>
              <a:miter lim="800000"/>
              <a:headEnd/>
              <a:tailEnd/>
            </a:ln>
          </p:spPr>
        </p:pic>
        <p:pic>
          <p:nvPicPr>
            <p:cNvPr id="23430" name="Picture 902"/>
            <p:cNvPicPr>
              <a:picLocks noChangeAspect="1" noChangeArrowheads="1"/>
            </p:cNvPicPr>
            <p:nvPr/>
          </p:nvPicPr>
          <p:blipFill>
            <a:blip r:embed="rId10" cstate="print"/>
            <a:srcRect/>
            <a:stretch>
              <a:fillRect/>
            </a:stretch>
          </p:blipFill>
          <p:spPr bwMode="auto">
            <a:xfrm>
              <a:off x="2754" y="3612"/>
              <a:ext cx="39" cy="5"/>
            </a:xfrm>
            <a:prstGeom prst="rect">
              <a:avLst/>
            </a:prstGeom>
            <a:noFill/>
            <a:ln w="9525">
              <a:noFill/>
              <a:miter lim="800000"/>
              <a:headEnd/>
              <a:tailEnd/>
            </a:ln>
          </p:spPr>
        </p:pic>
        <p:pic>
          <p:nvPicPr>
            <p:cNvPr id="23431" name="Picture 903"/>
            <p:cNvPicPr>
              <a:picLocks noChangeAspect="1" noChangeArrowheads="1"/>
            </p:cNvPicPr>
            <p:nvPr/>
          </p:nvPicPr>
          <p:blipFill>
            <a:blip r:embed="rId10" cstate="print"/>
            <a:srcRect/>
            <a:stretch>
              <a:fillRect/>
            </a:stretch>
          </p:blipFill>
          <p:spPr bwMode="auto">
            <a:xfrm>
              <a:off x="2793" y="3612"/>
              <a:ext cx="38" cy="5"/>
            </a:xfrm>
            <a:prstGeom prst="rect">
              <a:avLst/>
            </a:prstGeom>
            <a:noFill/>
            <a:ln w="9525">
              <a:noFill/>
              <a:miter lim="800000"/>
              <a:headEnd/>
              <a:tailEnd/>
            </a:ln>
          </p:spPr>
        </p:pic>
        <p:pic>
          <p:nvPicPr>
            <p:cNvPr id="23432" name="Picture 904"/>
            <p:cNvPicPr>
              <a:picLocks noChangeAspect="1" noChangeArrowheads="1"/>
            </p:cNvPicPr>
            <p:nvPr/>
          </p:nvPicPr>
          <p:blipFill>
            <a:blip r:embed="rId10" cstate="print"/>
            <a:srcRect/>
            <a:stretch>
              <a:fillRect/>
            </a:stretch>
          </p:blipFill>
          <p:spPr bwMode="auto">
            <a:xfrm>
              <a:off x="2831" y="3612"/>
              <a:ext cx="38" cy="5"/>
            </a:xfrm>
            <a:prstGeom prst="rect">
              <a:avLst/>
            </a:prstGeom>
            <a:noFill/>
            <a:ln w="9525">
              <a:noFill/>
              <a:miter lim="800000"/>
              <a:headEnd/>
              <a:tailEnd/>
            </a:ln>
          </p:spPr>
        </p:pic>
        <p:pic>
          <p:nvPicPr>
            <p:cNvPr id="23433" name="Picture 905"/>
            <p:cNvPicPr>
              <a:picLocks noChangeAspect="1" noChangeArrowheads="1"/>
            </p:cNvPicPr>
            <p:nvPr/>
          </p:nvPicPr>
          <p:blipFill>
            <a:blip r:embed="rId10" cstate="print"/>
            <a:srcRect/>
            <a:stretch>
              <a:fillRect/>
            </a:stretch>
          </p:blipFill>
          <p:spPr bwMode="auto">
            <a:xfrm>
              <a:off x="2869" y="3612"/>
              <a:ext cx="39" cy="5"/>
            </a:xfrm>
            <a:prstGeom prst="rect">
              <a:avLst/>
            </a:prstGeom>
            <a:noFill/>
            <a:ln w="9525">
              <a:noFill/>
              <a:miter lim="800000"/>
              <a:headEnd/>
              <a:tailEnd/>
            </a:ln>
          </p:spPr>
        </p:pic>
        <p:pic>
          <p:nvPicPr>
            <p:cNvPr id="23434" name="Picture 906"/>
            <p:cNvPicPr>
              <a:picLocks noChangeAspect="1" noChangeArrowheads="1"/>
            </p:cNvPicPr>
            <p:nvPr/>
          </p:nvPicPr>
          <p:blipFill>
            <a:blip r:embed="rId10" cstate="print"/>
            <a:srcRect/>
            <a:stretch>
              <a:fillRect/>
            </a:stretch>
          </p:blipFill>
          <p:spPr bwMode="auto">
            <a:xfrm>
              <a:off x="2908" y="3612"/>
              <a:ext cx="38" cy="5"/>
            </a:xfrm>
            <a:prstGeom prst="rect">
              <a:avLst/>
            </a:prstGeom>
            <a:noFill/>
            <a:ln w="9525">
              <a:noFill/>
              <a:miter lim="800000"/>
              <a:headEnd/>
              <a:tailEnd/>
            </a:ln>
          </p:spPr>
        </p:pic>
        <p:pic>
          <p:nvPicPr>
            <p:cNvPr id="23435" name="Picture 907"/>
            <p:cNvPicPr>
              <a:picLocks noChangeAspect="1" noChangeArrowheads="1"/>
            </p:cNvPicPr>
            <p:nvPr/>
          </p:nvPicPr>
          <p:blipFill>
            <a:blip r:embed="rId10" cstate="print"/>
            <a:srcRect/>
            <a:stretch>
              <a:fillRect/>
            </a:stretch>
          </p:blipFill>
          <p:spPr bwMode="auto">
            <a:xfrm>
              <a:off x="2946" y="3612"/>
              <a:ext cx="38" cy="5"/>
            </a:xfrm>
            <a:prstGeom prst="rect">
              <a:avLst/>
            </a:prstGeom>
            <a:noFill/>
            <a:ln w="9525">
              <a:noFill/>
              <a:miter lim="800000"/>
              <a:headEnd/>
              <a:tailEnd/>
            </a:ln>
          </p:spPr>
        </p:pic>
        <p:pic>
          <p:nvPicPr>
            <p:cNvPr id="23436" name="Picture 908"/>
            <p:cNvPicPr>
              <a:picLocks noChangeAspect="1" noChangeArrowheads="1"/>
            </p:cNvPicPr>
            <p:nvPr/>
          </p:nvPicPr>
          <p:blipFill>
            <a:blip r:embed="rId10" cstate="print"/>
            <a:srcRect/>
            <a:stretch>
              <a:fillRect/>
            </a:stretch>
          </p:blipFill>
          <p:spPr bwMode="auto">
            <a:xfrm>
              <a:off x="2984" y="3612"/>
              <a:ext cx="39" cy="5"/>
            </a:xfrm>
            <a:prstGeom prst="rect">
              <a:avLst/>
            </a:prstGeom>
            <a:noFill/>
            <a:ln w="9525">
              <a:noFill/>
              <a:miter lim="800000"/>
              <a:headEnd/>
              <a:tailEnd/>
            </a:ln>
          </p:spPr>
        </p:pic>
        <p:pic>
          <p:nvPicPr>
            <p:cNvPr id="23437" name="Picture 909"/>
            <p:cNvPicPr>
              <a:picLocks noChangeAspect="1" noChangeArrowheads="1"/>
            </p:cNvPicPr>
            <p:nvPr/>
          </p:nvPicPr>
          <p:blipFill>
            <a:blip r:embed="rId10" cstate="print"/>
            <a:srcRect/>
            <a:stretch>
              <a:fillRect/>
            </a:stretch>
          </p:blipFill>
          <p:spPr bwMode="auto">
            <a:xfrm>
              <a:off x="3023" y="3612"/>
              <a:ext cx="38" cy="5"/>
            </a:xfrm>
            <a:prstGeom prst="rect">
              <a:avLst/>
            </a:prstGeom>
            <a:noFill/>
            <a:ln w="9525">
              <a:noFill/>
              <a:miter lim="800000"/>
              <a:headEnd/>
              <a:tailEnd/>
            </a:ln>
          </p:spPr>
        </p:pic>
        <p:pic>
          <p:nvPicPr>
            <p:cNvPr id="23438" name="Picture 910"/>
            <p:cNvPicPr>
              <a:picLocks noChangeAspect="1" noChangeArrowheads="1"/>
            </p:cNvPicPr>
            <p:nvPr/>
          </p:nvPicPr>
          <p:blipFill>
            <a:blip r:embed="rId10" cstate="print"/>
            <a:srcRect/>
            <a:stretch>
              <a:fillRect/>
            </a:stretch>
          </p:blipFill>
          <p:spPr bwMode="auto">
            <a:xfrm>
              <a:off x="3061" y="3612"/>
              <a:ext cx="38" cy="5"/>
            </a:xfrm>
            <a:prstGeom prst="rect">
              <a:avLst/>
            </a:prstGeom>
            <a:noFill/>
            <a:ln w="9525">
              <a:noFill/>
              <a:miter lim="800000"/>
              <a:headEnd/>
              <a:tailEnd/>
            </a:ln>
          </p:spPr>
        </p:pic>
        <p:pic>
          <p:nvPicPr>
            <p:cNvPr id="23439" name="Picture 911"/>
            <p:cNvPicPr>
              <a:picLocks noChangeAspect="1" noChangeArrowheads="1"/>
            </p:cNvPicPr>
            <p:nvPr/>
          </p:nvPicPr>
          <p:blipFill>
            <a:blip r:embed="rId10" cstate="print"/>
            <a:srcRect/>
            <a:stretch>
              <a:fillRect/>
            </a:stretch>
          </p:blipFill>
          <p:spPr bwMode="auto">
            <a:xfrm>
              <a:off x="3099" y="3612"/>
              <a:ext cx="38" cy="5"/>
            </a:xfrm>
            <a:prstGeom prst="rect">
              <a:avLst/>
            </a:prstGeom>
            <a:noFill/>
            <a:ln w="9525">
              <a:noFill/>
              <a:miter lim="800000"/>
              <a:headEnd/>
              <a:tailEnd/>
            </a:ln>
          </p:spPr>
        </p:pic>
        <p:pic>
          <p:nvPicPr>
            <p:cNvPr id="23440" name="Picture 912"/>
            <p:cNvPicPr>
              <a:picLocks noChangeAspect="1" noChangeArrowheads="1"/>
            </p:cNvPicPr>
            <p:nvPr/>
          </p:nvPicPr>
          <p:blipFill>
            <a:blip r:embed="rId10" cstate="print"/>
            <a:srcRect/>
            <a:stretch>
              <a:fillRect/>
            </a:stretch>
          </p:blipFill>
          <p:spPr bwMode="auto">
            <a:xfrm>
              <a:off x="3137" y="3612"/>
              <a:ext cx="39" cy="5"/>
            </a:xfrm>
            <a:prstGeom prst="rect">
              <a:avLst/>
            </a:prstGeom>
            <a:noFill/>
            <a:ln w="9525">
              <a:noFill/>
              <a:miter lim="800000"/>
              <a:headEnd/>
              <a:tailEnd/>
            </a:ln>
          </p:spPr>
        </p:pic>
        <p:pic>
          <p:nvPicPr>
            <p:cNvPr id="23441" name="Picture 913"/>
            <p:cNvPicPr>
              <a:picLocks noChangeAspect="1" noChangeArrowheads="1"/>
            </p:cNvPicPr>
            <p:nvPr/>
          </p:nvPicPr>
          <p:blipFill>
            <a:blip r:embed="rId10" cstate="print"/>
            <a:srcRect/>
            <a:stretch>
              <a:fillRect/>
            </a:stretch>
          </p:blipFill>
          <p:spPr bwMode="auto">
            <a:xfrm>
              <a:off x="3176" y="3612"/>
              <a:ext cx="38" cy="5"/>
            </a:xfrm>
            <a:prstGeom prst="rect">
              <a:avLst/>
            </a:prstGeom>
            <a:noFill/>
            <a:ln w="9525">
              <a:noFill/>
              <a:miter lim="800000"/>
              <a:headEnd/>
              <a:tailEnd/>
            </a:ln>
          </p:spPr>
        </p:pic>
        <p:pic>
          <p:nvPicPr>
            <p:cNvPr id="23442" name="Picture 914"/>
            <p:cNvPicPr>
              <a:picLocks noChangeAspect="1" noChangeArrowheads="1"/>
            </p:cNvPicPr>
            <p:nvPr/>
          </p:nvPicPr>
          <p:blipFill>
            <a:blip r:embed="rId10" cstate="print"/>
            <a:srcRect/>
            <a:stretch>
              <a:fillRect/>
            </a:stretch>
          </p:blipFill>
          <p:spPr bwMode="auto">
            <a:xfrm>
              <a:off x="3214" y="3612"/>
              <a:ext cx="38" cy="5"/>
            </a:xfrm>
            <a:prstGeom prst="rect">
              <a:avLst/>
            </a:prstGeom>
            <a:noFill/>
            <a:ln w="9525">
              <a:noFill/>
              <a:miter lim="800000"/>
              <a:headEnd/>
              <a:tailEnd/>
            </a:ln>
          </p:spPr>
        </p:pic>
        <p:pic>
          <p:nvPicPr>
            <p:cNvPr id="23443" name="Picture 915"/>
            <p:cNvPicPr>
              <a:picLocks noChangeAspect="1" noChangeArrowheads="1"/>
            </p:cNvPicPr>
            <p:nvPr/>
          </p:nvPicPr>
          <p:blipFill>
            <a:blip r:embed="rId10" cstate="print"/>
            <a:srcRect/>
            <a:stretch>
              <a:fillRect/>
            </a:stretch>
          </p:blipFill>
          <p:spPr bwMode="auto">
            <a:xfrm>
              <a:off x="3252" y="3612"/>
              <a:ext cx="39" cy="5"/>
            </a:xfrm>
            <a:prstGeom prst="rect">
              <a:avLst/>
            </a:prstGeom>
            <a:noFill/>
            <a:ln w="9525">
              <a:noFill/>
              <a:miter lim="800000"/>
              <a:headEnd/>
              <a:tailEnd/>
            </a:ln>
          </p:spPr>
        </p:pic>
        <p:pic>
          <p:nvPicPr>
            <p:cNvPr id="23444" name="Picture 916"/>
            <p:cNvPicPr>
              <a:picLocks noChangeAspect="1" noChangeArrowheads="1"/>
            </p:cNvPicPr>
            <p:nvPr/>
          </p:nvPicPr>
          <p:blipFill>
            <a:blip r:embed="rId10" cstate="print"/>
            <a:srcRect/>
            <a:stretch>
              <a:fillRect/>
            </a:stretch>
          </p:blipFill>
          <p:spPr bwMode="auto">
            <a:xfrm>
              <a:off x="3291" y="3612"/>
              <a:ext cx="38" cy="5"/>
            </a:xfrm>
            <a:prstGeom prst="rect">
              <a:avLst/>
            </a:prstGeom>
            <a:noFill/>
            <a:ln w="9525">
              <a:noFill/>
              <a:miter lim="800000"/>
              <a:headEnd/>
              <a:tailEnd/>
            </a:ln>
          </p:spPr>
        </p:pic>
        <p:pic>
          <p:nvPicPr>
            <p:cNvPr id="23445" name="Picture 917"/>
            <p:cNvPicPr>
              <a:picLocks noChangeAspect="1" noChangeArrowheads="1"/>
            </p:cNvPicPr>
            <p:nvPr/>
          </p:nvPicPr>
          <p:blipFill>
            <a:blip r:embed="rId10" cstate="print"/>
            <a:srcRect/>
            <a:stretch>
              <a:fillRect/>
            </a:stretch>
          </p:blipFill>
          <p:spPr bwMode="auto">
            <a:xfrm>
              <a:off x="3329" y="3612"/>
              <a:ext cx="38" cy="5"/>
            </a:xfrm>
            <a:prstGeom prst="rect">
              <a:avLst/>
            </a:prstGeom>
            <a:noFill/>
            <a:ln w="9525">
              <a:noFill/>
              <a:miter lim="800000"/>
              <a:headEnd/>
              <a:tailEnd/>
            </a:ln>
          </p:spPr>
        </p:pic>
        <p:pic>
          <p:nvPicPr>
            <p:cNvPr id="23446" name="Picture 918"/>
            <p:cNvPicPr>
              <a:picLocks noChangeAspect="1" noChangeArrowheads="1"/>
            </p:cNvPicPr>
            <p:nvPr/>
          </p:nvPicPr>
          <p:blipFill>
            <a:blip r:embed="rId10" cstate="print"/>
            <a:srcRect/>
            <a:stretch>
              <a:fillRect/>
            </a:stretch>
          </p:blipFill>
          <p:spPr bwMode="auto">
            <a:xfrm>
              <a:off x="3367" y="3612"/>
              <a:ext cx="39" cy="5"/>
            </a:xfrm>
            <a:prstGeom prst="rect">
              <a:avLst/>
            </a:prstGeom>
            <a:noFill/>
            <a:ln w="9525">
              <a:noFill/>
              <a:miter lim="800000"/>
              <a:headEnd/>
              <a:tailEnd/>
            </a:ln>
          </p:spPr>
        </p:pic>
        <p:pic>
          <p:nvPicPr>
            <p:cNvPr id="23447" name="Picture 919"/>
            <p:cNvPicPr>
              <a:picLocks noChangeAspect="1" noChangeArrowheads="1"/>
            </p:cNvPicPr>
            <p:nvPr/>
          </p:nvPicPr>
          <p:blipFill>
            <a:blip r:embed="rId10" cstate="print"/>
            <a:srcRect/>
            <a:stretch>
              <a:fillRect/>
            </a:stretch>
          </p:blipFill>
          <p:spPr bwMode="auto">
            <a:xfrm>
              <a:off x="3406" y="3612"/>
              <a:ext cx="38" cy="5"/>
            </a:xfrm>
            <a:prstGeom prst="rect">
              <a:avLst/>
            </a:prstGeom>
            <a:noFill/>
            <a:ln w="9525">
              <a:noFill/>
              <a:miter lim="800000"/>
              <a:headEnd/>
              <a:tailEnd/>
            </a:ln>
          </p:spPr>
        </p:pic>
        <p:pic>
          <p:nvPicPr>
            <p:cNvPr id="23448" name="Picture 920"/>
            <p:cNvPicPr>
              <a:picLocks noChangeAspect="1" noChangeArrowheads="1"/>
            </p:cNvPicPr>
            <p:nvPr/>
          </p:nvPicPr>
          <p:blipFill>
            <a:blip r:embed="rId10" cstate="print"/>
            <a:srcRect/>
            <a:stretch>
              <a:fillRect/>
            </a:stretch>
          </p:blipFill>
          <p:spPr bwMode="auto">
            <a:xfrm>
              <a:off x="3444" y="3612"/>
              <a:ext cx="38" cy="5"/>
            </a:xfrm>
            <a:prstGeom prst="rect">
              <a:avLst/>
            </a:prstGeom>
            <a:noFill/>
            <a:ln w="9525">
              <a:noFill/>
              <a:miter lim="800000"/>
              <a:headEnd/>
              <a:tailEnd/>
            </a:ln>
          </p:spPr>
        </p:pic>
        <p:pic>
          <p:nvPicPr>
            <p:cNvPr id="23449" name="Picture 921"/>
            <p:cNvPicPr>
              <a:picLocks noChangeAspect="1" noChangeArrowheads="1"/>
            </p:cNvPicPr>
            <p:nvPr/>
          </p:nvPicPr>
          <p:blipFill>
            <a:blip r:embed="rId10" cstate="print"/>
            <a:srcRect/>
            <a:stretch>
              <a:fillRect/>
            </a:stretch>
          </p:blipFill>
          <p:spPr bwMode="auto">
            <a:xfrm>
              <a:off x="3482" y="3612"/>
              <a:ext cx="39" cy="5"/>
            </a:xfrm>
            <a:prstGeom prst="rect">
              <a:avLst/>
            </a:prstGeom>
            <a:noFill/>
            <a:ln w="9525">
              <a:noFill/>
              <a:miter lim="800000"/>
              <a:headEnd/>
              <a:tailEnd/>
            </a:ln>
          </p:spPr>
        </p:pic>
        <p:pic>
          <p:nvPicPr>
            <p:cNvPr id="23450" name="Picture 922"/>
            <p:cNvPicPr>
              <a:picLocks noChangeAspect="1" noChangeArrowheads="1"/>
            </p:cNvPicPr>
            <p:nvPr/>
          </p:nvPicPr>
          <p:blipFill>
            <a:blip r:embed="rId10" cstate="print"/>
            <a:srcRect/>
            <a:stretch>
              <a:fillRect/>
            </a:stretch>
          </p:blipFill>
          <p:spPr bwMode="auto">
            <a:xfrm>
              <a:off x="3521" y="3612"/>
              <a:ext cx="38" cy="5"/>
            </a:xfrm>
            <a:prstGeom prst="rect">
              <a:avLst/>
            </a:prstGeom>
            <a:noFill/>
            <a:ln w="9525">
              <a:noFill/>
              <a:miter lim="800000"/>
              <a:headEnd/>
              <a:tailEnd/>
            </a:ln>
          </p:spPr>
        </p:pic>
        <p:pic>
          <p:nvPicPr>
            <p:cNvPr id="23451" name="Picture 923"/>
            <p:cNvPicPr>
              <a:picLocks noChangeAspect="1" noChangeArrowheads="1"/>
            </p:cNvPicPr>
            <p:nvPr/>
          </p:nvPicPr>
          <p:blipFill>
            <a:blip r:embed="rId10" cstate="print"/>
            <a:srcRect/>
            <a:stretch>
              <a:fillRect/>
            </a:stretch>
          </p:blipFill>
          <p:spPr bwMode="auto">
            <a:xfrm>
              <a:off x="3559" y="3612"/>
              <a:ext cx="38" cy="5"/>
            </a:xfrm>
            <a:prstGeom prst="rect">
              <a:avLst/>
            </a:prstGeom>
            <a:noFill/>
            <a:ln w="9525">
              <a:noFill/>
              <a:miter lim="800000"/>
              <a:headEnd/>
              <a:tailEnd/>
            </a:ln>
          </p:spPr>
        </p:pic>
        <p:pic>
          <p:nvPicPr>
            <p:cNvPr id="23452" name="Picture 924"/>
            <p:cNvPicPr>
              <a:picLocks noChangeAspect="1" noChangeArrowheads="1"/>
            </p:cNvPicPr>
            <p:nvPr/>
          </p:nvPicPr>
          <p:blipFill>
            <a:blip r:embed="rId10" cstate="print"/>
            <a:srcRect/>
            <a:stretch>
              <a:fillRect/>
            </a:stretch>
          </p:blipFill>
          <p:spPr bwMode="auto">
            <a:xfrm>
              <a:off x="3597" y="3612"/>
              <a:ext cx="39" cy="5"/>
            </a:xfrm>
            <a:prstGeom prst="rect">
              <a:avLst/>
            </a:prstGeom>
            <a:noFill/>
            <a:ln w="9525">
              <a:noFill/>
              <a:miter lim="800000"/>
              <a:headEnd/>
              <a:tailEnd/>
            </a:ln>
          </p:spPr>
        </p:pic>
        <p:pic>
          <p:nvPicPr>
            <p:cNvPr id="23453" name="Picture 925"/>
            <p:cNvPicPr>
              <a:picLocks noChangeAspect="1" noChangeArrowheads="1"/>
            </p:cNvPicPr>
            <p:nvPr/>
          </p:nvPicPr>
          <p:blipFill>
            <a:blip r:embed="rId10" cstate="print"/>
            <a:srcRect/>
            <a:stretch>
              <a:fillRect/>
            </a:stretch>
          </p:blipFill>
          <p:spPr bwMode="auto">
            <a:xfrm>
              <a:off x="3636" y="3612"/>
              <a:ext cx="38" cy="5"/>
            </a:xfrm>
            <a:prstGeom prst="rect">
              <a:avLst/>
            </a:prstGeom>
            <a:noFill/>
            <a:ln w="9525">
              <a:noFill/>
              <a:miter lim="800000"/>
              <a:headEnd/>
              <a:tailEnd/>
            </a:ln>
          </p:spPr>
        </p:pic>
        <p:pic>
          <p:nvPicPr>
            <p:cNvPr id="23454" name="Picture 926"/>
            <p:cNvPicPr>
              <a:picLocks noChangeAspect="1" noChangeArrowheads="1"/>
            </p:cNvPicPr>
            <p:nvPr/>
          </p:nvPicPr>
          <p:blipFill>
            <a:blip r:embed="rId10" cstate="print"/>
            <a:srcRect/>
            <a:stretch>
              <a:fillRect/>
            </a:stretch>
          </p:blipFill>
          <p:spPr bwMode="auto">
            <a:xfrm>
              <a:off x="3674" y="3612"/>
              <a:ext cx="38" cy="5"/>
            </a:xfrm>
            <a:prstGeom prst="rect">
              <a:avLst/>
            </a:prstGeom>
            <a:noFill/>
            <a:ln w="9525">
              <a:noFill/>
              <a:miter lim="800000"/>
              <a:headEnd/>
              <a:tailEnd/>
            </a:ln>
          </p:spPr>
        </p:pic>
        <p:pic>
          <p:nvPicPr>
            <p:cNvPr id="23455" name="Picture 927"/>
            <p:cNvPicPr>
              <a:picLocks noChangeAspect="1" noChangeArrowheads="1"/>
            </p:cNvPicPr>
            <p:nvPr/>
          </p:nvPicPr>
          <p:blipFill>
            <a:blip r:embed="rId10" cstate="print"/>
            <a:srcRect/>
            <a:stretch>
              <a:fillRect/>
            </a:stretch>
          </p:blipFill>
          <p:spPr bwMode="auto">
            <a:xfrm>
              <a:off x="3712" y="3612"/>
              <a:ext cx="39" cy="5"/>
            </a:xfrm>
            <a:prstGeom prst="rect">
              <a:avLst/>
            </a:prstGeom>
            <a:noFill/>
            <a:ln w="9525">
              <a:noFill/>
              <a:miter lim="800000"/>
              <a:headEnd/>
              <a:tailEnd/>
            </a:ln>
          </p:spPr>
        </p:pic>
        <p:pic>
          <p:nvPicPr>
            <p:cNvPr id="23456" name="Picture 928"/>
            <p:cNvPicPr>
              <a:picLocks noChangeAspect="1" noChangeArrowheads="1"/>
            </p:cNvPicPr>
            <p:nvPr/>
          </p:nvPicPr>
          <p:blipFill>
            <a:blip r:embed="rId10" cstate="print"/>
            <a:srcRect/>
            <a:stretch>
              <a:fillRect/>
            </a:stretch>
          </p:blipFill>
          <p:spPr bwMode="auto">
            <a:xfrm>
              <a:off x="3751" y="3612"/>
              <a:ext cx="38" cy="5"/>
            </a:xfrm>
            <a:prstGeom prst="rect">
              <a:avLst/>
            </a:prstGeom>
            <a:noFill/>
            <a:ln w="9525">
              <a:noFill/>
              <a:miter lim="800000"/>
              <a:headEnd/>
              <a:tailEnd/>
            </a:ln>
          </p:spPr>
        </p:pic>
        <p:pic>
          <p:nvPicPr>
            <p:cNvPr id="23457" name="Picture 929"/>
            <p:cNvPicPr>
              <a:picLocks noChangeAspect="1" noChangeArrowheads="1"/>
            </p:cNvPicPr>
            <p:nvPr/>
          </p:nvPicPr>
          <p:blipFill>
            <a:blip r:embed="rId10" cstate="print"/>
            <a:srcRect/>
            <a:stretch>
              <a:fillRect/>
            </a:stretch>
          </p:blipFill>
          <p:spPr bwMode="auto">
            <a:xfrm>
              <a:off x="3789" y="3612"/>
              <a:ext cx="38" cy="5"/>
            </a:xfrm>
            <a:prstGeom prst="rect">
              <a:avLst/>
            </a:prstGeom>
            <a:noFill/>
            <a:ln w="9525">
              <a:noFill/>
              <a:miter lim="800000"/>
              <a:headEnd/>
              <a:tailEnd/>
            </a:ln>
          </p:spPr>
        </p:pic>
        <p:pic>
          <p:nvPicPr>
            <p:cNvPr id="23458" name="Picture 930"/>
            <p:cNvPicPr>
              <a:picLocks noChangeAspect="1" noChangeArrowheads="1"/>
            </p:cNvPicPr>
            <p:nvPr/>
          </p:nvPicPr>
          <p:blipFill>
            <a:blip r:embed="rId10" cstate="print"/>
            <a:srcRect/>
            <a:stretch>
              <a:fillRect/>
            </a:stretch>
          </p:blipFill>
          <p:spPr bwMode="auto">
            <a:xfrm>
              <a:off x="3827" y="3612"/>
              <a:ext cx="39" cy="5"/>
            </a:xfrm>
            <a:prstGeom prst="rect">
              <a:avLst/>
            </a:prstGeom>
            <a:noFill/>
            <a:ln w="9525">
              <a:noFill/>
              <a:miter lim="800000"/>
              <a:headEnd/>
              <a:tailEnd/>
            </a:ln>
          </p:spPr>
        </p:pic>
        <p:pic>
          <p:nvPicPr>
            <p:cNvPr id="23459" name="Picture 931"/>
            <p:cNvPicPr>
              <a:picLocks noChangeAspect="1" noChangeArrowheads="1"/>
            </p:cNvPicPr>
            <p:nvPr/>
          </p:nvPicPr>
          <p:blipFill>
            <a:blip r:embed="rId10" cstate="print"/>
            <a:srcRect/>
            <a:stretch>
              <a:fillRect/>
            </a:stretch>
          </p:blipFill>
          <p:spPr bwMode="auto">
            <a:xfrm>
              <a:off x="3866" y="3612"/>
              <a:ext cx="38" cy="5"/>
            </a:xfrm>
            <a:prstGeom prst="rect">
              <a:avLst/>
            </a:prstGeom>
            <a:noFill/>
            <a:ln w="9525">
              <a:noFill/>
              <a:miter lim="800000"/>
              <a:headEnd/>
              <a:tailEnd/>
            </a:ln>
          </p:spPr>
        </p:pic>
        <p:pic>
          <p:nvPicPr>
            <p:cNvPr id="23460" name="Picture 932"/>
            <p:cNvPicPr>
              <a:picLocks noChangeAspect="1" noChangeArrowheads="1"/>
            </p:cNvPicPr>
            <p:nvPr/>
          </p:nvPicPr>
          <p:blipFill>
            <a:blip r:embed="rId10" cstate="print"/>
            <a:srcRect/>
            <a:stretch>
              <a:fillRect/>
            </a:stretch>
          </p:blipFill>
          <p:spPr bwMode="auto">
            <a:xfrm>
              <a:off x="3904" y="3612"/>
              <a:ext cx="38" cy="5"/>
            </a:xfrm>
            <a:prstGeom prst="rect">
              <a:avLst/>
            </a:prstGeom>
            <a:noFill/>
            <a:ln w="9525">
              <a:noFill/>
              <a:miter lim="800000"/>
              <a:headEnd/>
              <a:tailEnd/>
            </a:ln>
          </p:spPr>
        </p:pic>
        <p:pic>
          <p:nvPicPr>
            <p:cNvPr id="23461" name="Picture 933"/>
            <p:cNvPicPr>
              <a:picLocks noChangeAspect="1" noChangeArrowheads="1"/>
            </p:cNvPicPr>
            <p:nvPr/>
          </p:nvPicPr>
          <p:blipFill>
            <a:blip r:embed="rId10" cstate="print"/>
            <a:srcRect/>
            <a:stretch>
              <a:fillRect/>
            </a:stretch>
          </p:blipFill>
          <p:spPr bwMode="auto">
            <a:xfrm>
              <a:off x="3942" y="3612"/>
              <a:ext cx="39" cy="5"/>
            </a:xfrm>
            <a:prstGeom prst="rect">
              <a:avLst/>
            </a:prstGeom>
            <a:noFill/>
            <a:ln w="9525">
              <a:noFill/>
              <a:miter lim="800000"/>
              <a:headEnd/>
              <a:tailEnd/>
            </a:ln>
          </p:spPr>
        </p:pic>
        <p:pic>
          <p:nvPicPr>
            <p:cNvPr id="23462" name="Picture 934"/>
            <p:cNvPicPr>
              <a:picLocks noChangeAspect="1" noChangeArrowheads="1"/>
            </p:cNvPicPr>
            <p:nvPr/>
          </p:nvPicPr>
          <p:blipFill>
            <a:blip r:embed="rId10" cstate="print"/>
            <a:srcRect/>
            <a:stretch>
              <a:fillRect/>
            </a:stretch>
          </p:blipFill>
          <p:spPr bwMode="auto">
            <a:xfrm>
              <a:off x="3981" y="3612"/>
              <a:ext cx="38" cy="5"/>
            </a:xfrm>
            <a:prstGeom prst="rect">
              <a:avLst/>
            </a:prstGeom>
            <a:noFill/>
            <a:ln w="9525">
              <a:noFill/>
              <a:miter lim="800000"/>
              <a:headEnd/>
              <a:tailEnd/>
            </a:ln>
          </p:spPr>
        </p:pic>
        <p:pic>
          <p:nvPicPr>
            <p:cNvPr id="23463" name="Picture 935"/>
            <p:cNvPicPr>
              <a:picLocks noChangeAspect="1" noChangeArrowheads="1"/>
            </p:cNvPicPr>
            <p:nvPr/>
          </p:nvPicPr>
          <p:blipFill>
            <a:blip r:embed="rId10" cstate="print"/>
            <a:srcRect/>
            <a:stretch>
              <a:fillRect/>
            </a:stretch>
          </p:blipFill>
          <p:spPr bwMode="auto">
            <a:xfrm>
              <a:off x="4019" y="3612"/>
              <a:ext cx="38" cy="5"/>
            </a:xfrm>
            <a:prstGeom prst="rect">
              <a:avLst/>
            </a:prstGeom>
            <a:noFill/>
            <a:ln w="9525">
              <a:noFill/>
              <a:miter lim="800000"/>
              <a:headEnd/>
              <a:tailEnd/>
            </a:ln>
          </p:spPr>
        </p:pic>
        <p:pic>
          <p:nvPicPr>
            <p:cNvPr id="23464" name="Picture 936"/>
            <p:cNvPicPr>
              <a:picLocks noChangeAspect="1" noChangeArrowheads="1"/>
            </p:cNvPicPr>
            <p:nvPr/>
          </p:nvPicPr>
          <p:blipFill>
            <a:blip r:embed="rId10" cstate="print"/>
            <a:srcRect/>
            <a:stretch>
              <a:fillRect/>
            </a:stretch>
          </p:blipFill>
          <p:spPr bwMode="auto">
            <a:xfrm>
              <a:off x="4057" y="3612"/>
              <a:ext cx="39" cy="5"/>
            </a:xfrm>
            <a:prstGeom prst="rect">
              <a:avLst/>
            </a:prstGeom>
            <a:noFill/>
            <a:ln w="9525">
              <a:noFill/>
              <a:miter lim="800000"/>
              <a:headEnd/>
              <a:tailEnd/>
            </a:ln>
          </p:spPr>
        </p:pic>
        <p:pic>
          <p:nvPicPr>
            <p:cNvPr id="23465" name="Picture 937"/>
            <p:cNvPicPr>
              <a:picLocks noChangeAspect="1" noChangeArrowheads="1"/>
            </p:cNvPicPr>
            <p:nvPr/>
          </p:nvPicPr>
          <p:blipFill>
            <a:blip r:embed="rId10" cstate="print"/>
            <a:srcRect/>
            <a:stretch>
              <a:fillRect/>
            </a:stretch>
          </p:blipFill>
          <p:spPr bwMode="auto">
            <a:xfrm>
              <a:off x="4096" y="3612"/>
              <a:ext cx="38" cy="5"/>
            </a:xfrm>
            <a:prstGeom prst="rect">
              <a:avLst/>
            </a:prstGeom>
            <a:noFill/>
            <a:ln w="9525">
              <a:noFill/>
              <a:miter lim="800000"/>
              <a:headEnd/>
              <a:tailEnd/>
            </a:ln>
          </p:spPr>
        </p:pic>
        <p:pic>
          <p:nvPicPr>
            <p:cNvPr id="23466" name="Picture 938"/>
            <p:cNvPicPr>
              <a:picLocks noChangeAspect="1" noChangeArrowheads="1"/>
            </p:cNvPicPr>
            <p:nvPr/>
          </p:nvPicPr>
          <p:blipFill>
            <a:blip r:embed="rId10" cstate="print"/>
            <a:srcRect/>
            <a:stretch>
              <a:fillRect/>
            </a:stretch>
          </p:blipFill>
          <p:spPr bwMode="auto">
            <a:xfrm>
              <a:off x="4134" y="3612"/>
              <a:ext cx="38" cy="5"/>
            </a:xfrm>
            <a:prstGeom prst="rect">
              <a:avLst/>
            </a:prstGeom>
            <a:noFill/>
            <a:ln w="9525">
              <a:noFill/>
              <a:miter lim="800000"/>
              <a:headEnd/>
              <a:tailEnd/>
            </a:ln>
          </p:spPr>
        </p:pic>
        <p:pic>
          <p:nvPicPr>
            <p:cNvPr id="23467" name="Picture 939"/>
            <p:cNvPicPr>
              <a:picLocks noChangeAspect="1" noChangeArrowheads="1"/>
            </p:cNvPicPr>
            <p:nvPr/>
          </p:nvPicPr>
          <p:blipFill>
            <a:blip r:embed="rId10" cstate="print"/>
            <a:srcRect/>
            <a:stretch>
              <a:fillRect/>
            </a:stretch>
          </p:blipFill>
          <p:spPr bwMode="auto">
            <a:xfrm>
              <a:off x="4172" y="3612"/>
              <a:ext cx="38" cy="5"/>
            </a:xfrm>
            <a:prstGeom prst="rect">
              <a:avLst/>
            </a:prstGeom>
            <a:noFill/>
            <a:ln w="9525">
              <a:noFill/>
              <a:miter lim="800000"/>
              <a:headEnd/>
              <a:tailEnd/>
            </a:ln>
          </p:spPr>
        </p:pic>
        <p:pic>
          <p:nvPicPr>
            <p:cNvPr id="23468" name="Picture 940"/>
            <p:cNvPicPr>
              <a:picLocks noChangeAspect="1" noChangeArrowheads="1"/>
            </p:cNvPicPr>
            <p:nvPr/>
          </p:nvPicPr>
          <p:blipFill>
            <a:blip r:embed="rId10" cstate="print"/>
            <a:srcRect/>
            <a:stretch>
              <a:fillRect/>
            </a:stretch>
          </p:blipFill>
          <p:spPr bwMode="auto">
            <a:xfrm>
              <a:off x="4210" y="3612"/>
              <a:ext cx="39" cy="5"/>
            </a:xfrm>
            <a:prstGeom prst="rect">
              <a:avLst/>
            </a:prstGeom>
            <a:noFill/>
            <a:ln w="9525">
              <a:noFill/>
              <a:miter lim="800000"/>
              <a:headEnd/>
              <a:tailEnd/>
            </a:ln>
          </p:spPr>
        </p:pic>
        <p:pic>
          <p:nvPicPr>
            <p:cNvPr id="23469" name="Picture 941"/>
            <p:cNvPicPr>
              <a:picLocks noChangeAspect="1" noChangeArrowheads="1"/>
            </p:cNvPicPr>
            <p:nvPr/>
          </p:nvPicPr>
          <p:blipFill>
            <a:blip r:embed="rId10" cstate="print"/>
            <a:srcRect/>
            <a:stretch>
              <a:fillRect/>
            </a:stretch>
          </p:blipFill>
          <p:spPr bwMode="auto">
            <a:xfrm>
              <a:off x="4249" y="3612"/>
              <a:ext cx="38" cy="5"/>
            </a:xfrm>
            <a:prstGeom prst="rect">
              <a:avLst/>
            </a:prstGeom>
            <a:noFill/>
            <a:ln w="9525">
              <a:noFill/>
              <a:miter lim="800000"/>
              <a:headEnd/>
              <a:tailEnd/>
            </a:ln>
          </p:spPr>
        </p:pic>
        <p:pic>
          <p:nvPicPr>
            <p:cNvPr id="23470" name="Picture 942"/>
            <p:cNvPicPr>
              <a:picLocks noChangeAspect="1" noChangeArrowheads="1"/>
            </p:cNvPicPr>
            <p:nvPr/>
          </p:nvPicPr>
          <p:blipFill>
            <a:blip r:embed="rId10" cstate="print"/>
            <a:srcRect/>
            <a:stretch>
              <a:fillRect/>
            </a:stretch>
          </p:blipFill>
          <p:spPr bwMode="auto">
            <a:xfrm>
              <a:off x="4287" y="3612"/>
              <a:ext cx="38" cy="5"/>
            </a:xfrm>
            <a:prstGeom prst="rect">
              <a:avLst/>
            </a:prstGeom>
            <a:noFill/>
            <a:ln w="9525">
              <a:noFill/>
              <a:miter lim="800000"/>
              <a:headEnd/>
              <a:tailEnd/>
            </a:ln>
          </p:spPr>
        </p:pic>
        <p:pic>
          <p:nvPicPr>
            <p:cNvPr id="23471" name="Picture 943"/>
            <p:cNvPicPr>
              <a:picLocks noChangeAspect="1" noChangeArrowheads="1"/>
            </p:cNvPicPr>
            <p:nvPr/>
          </p:nvPicPr>
          <p:blipFill>
            <a:blip r:embed="rId10" cstate="print"/>
            <a:srcRect/>
            <a:stretch>
              <a:fillRect/>
            </a:stretch>
          </p:blipFill>
          <p:spPr bwMode="auto">
            <a:xfrm>
              <a:off x="4325" y="3612"/>
              <a:ext cx="39" cy="5"/>
            </a:xfrm>
            <a:prstGeom prst="rect">
              <a:avLst/>
            </a:prstGeom>
            <a:noFill/>
            <a:ln w="9525">
              <a:noFill/>
              <a:miter lim="800000"/>
              <a:headEnd/>
              <a:tailEnd/>
            </a:ln>
          </p:spPr>
        </p:pic>
        <p:pic>
          <p:nvPicPr>
            <p:cNvPr id="23472" name="Picture 944"/>
            <p:cNvPicPr>
              <a:picLocks noChangeAspect="1" noChangeArrowheads="1"/>
            </p:cNvPicPr>
            <p:nvPr/>
          </p:nvPicPr>
          <p:blipFill>
            <a:blip r:embed="rId10" cstate="print"/>
            <a:srcRect/>
            <a:stretch>
              <a:fillRect/>
            </a:stretch>
          </p:blipFill>
          <p:spPr bwMode="auto">
            <a:xfrm>
              <a:off x="4364" y="3612"/>
              <a:ext cx="38" cy="5"/>
            </a:xfrm>
            <a:prstGeom prst="rect">
              <a:avLst/>
            </a:prstGeom>
            <a:noFill/>
            <a:ln w="9525">
              <a:noFill/>
              <a:miter lim="800000"/>
              <a:headEnd/>
              <a:tailEnd/>
            </a:ln>
          </p:spPr>
        </p:pic>
        <p:pic>
          <p:nvPicPr>
            <p:cNvPr id="23473" name="Picture 945"/>
            <p:cNvPicPr>
              <a:picLocks noChangeAspect="1" noChangeArrowheads="1"/>
            </p:cNvPicPr>
            <p:nvPr/>
          </p:nvPicPr>
          <p:blipFill>
            <a:blip r:embed="rId10" cstate="print"/>
            <a:srcRect/>
            <a:stretch>
              <a:fillRect/>
            </a:stretch>
          </p:blipFill>
          <p:spPr bwMode="auto">
            <a:xfrm>
              <a:off x="4402" y="3612"/>
              <a:ext cx="38" cy="5"/>
            </a:xfrm>
            <a:prstGeom prst="rect">
              <a:avLst/>
            </a:prstGeom>
            <a:noFill/>
            <a:ln w="9525">
              <a:noFill/>
              <a:miter lim="800000"/>
              <a:headEnd/>
              <a:tailEnd/>
            </a:ln>
          </p:spPr>
        </p:pic>
        <p:pic>
          <p:nvPicPr>
            <p:cNvPr id="23474" name="Picture 946"/>
            <p:cNvPicPr>
              <a:picLocks noChangeAspect="1" noChangeArrowheads="1"/>
            </p:cNvPicPr>
            <p:nvPr/>
          </p:nvPicPr>
          <p:blipFill>
            <a:blip r:embed="rId10" cstate="print"/>
            <a:srcRect/>
            <a:stretch>
              <a:fillRect/>
            </a:stretch>
          </p:blipFill>
          <p:spPr bwMode="auto">
            <a:xfrm>
              <a:off x="4440" y="3612"/>
              <a:ext cx="39" cy="5"/>
            </a:xfrm>
            <a:prstGeom prst="rect">
              <a:avLst/>
            </a:prstGeom>
            <a:noFill/>
            <a:ln w="9525">
              <a:noFill/>
              <a:miter lim="800000"/>
              <a:headEnd/>
              <a:tailEnd/>
            </a:ln>
          </p:spPr>
        </p:pic>
        <p:pic>
          <p:nvPicPr>
            <p:cNvPr id="23475" name="Picture 947"/>
            <p:cNvPicPr>
              <a:picLocks noChangeAspect="1" noChangeArrowheads="1"/>
            </p:cNvPicPr>
            <p:nvPr/>
          </p:nvPicPr>
          <p:blipFill>
            <a:blip r:embed="rId10" cstate="print"/>
            <a:srcRect/>
            <a:stretch>
              <a:fillRect/>
            </a:stretch>
          </p:blipFill>
          <p:spPr bwMode="auto">
            <a:xfrm>
              <a:off x="4479" y="3612"/>
              <a:ext cx="38" cy="5"/>
            </a:xfrm>
            <a:prstGeom prst="rect">
              <a:avLst/>
            </a:prstGeom>
            <a:noFill/>
            <a:ln w="9525">
              <a:noFill/>
              <a:miter lim="800000"/>
              <a:headEnd/>
              <a:tailEnd/>
            </a:ln>
          </p:spPr>
        </p:pic>
        <p:pic>
          <p:nvPicPr>
            <p:cNvPr id="23476" name="Picture 948"/>
            <p:cNvPicPr>
              <a:picLocks noChangeAspect="1" noChangeArrowheads="1"/>
            </p:cNvPicPr>
            <p:nvPr/>
          </p:nvPicPr>
          <p:blipFill>
            <a:blip r:embed="rId10" cstate="print"/>
            <a:srcRect/>
            <a:stretch>
              <a:fillRect/>
            </a:stretch>
          </p:blipFill>
          <p:spPr bwMode="auto">
            <a:xfrm>
              <a:off x="4517" y="3612"/>
              <a:ext cx="38" cy="5"/>
            </a:xfrm>
            <a:prstGeom prst="rect">
              <a:avLst/>
            </a:prstGeom>
            <a:noFill/>
            <a:ln w="9525">
              <a:noFill/>
              <a:miter lim="800000"/>
              <a:headEnd/>
              <a:tailEnd/>
            </a:ln>
          </p:spPr>
        </p:pic>
        <p:pic>
          <p:nvPicPr>
            <p:cNvPr id="23477" name="Picture 949"/>
            <p:cNvPicPr>
              <a:picLocks noChangeAspect="1" noChangeArrowheads="1"/>
            </p:cNvPicPr>
            <p:nvPr/>
          </p:nvPicPr>
          <p:blipFill>
            <a:blip r:embed="rId10" cstate="print"/>
            <a:srcRect/>
            <a:stretch>
              <a:fillRect/>
            </a:stretch>
          </p:blipFill>
          <p:spPr bwMode="auto">
            <a:xfrm>
              <a:off x="4555" y="3612"/>
              <a:ext cx="39" cy="5"/>
            </a:xfrm>
            <a:prstGeom prst="rect">
              <a:avLst/>
            </a:prstGeom>
            <a:noFill/>
            <a:ln w="9525">
              <a:noFill/>
              <a:miter lim="800000"/>
              <a:headEnd/>
              <a:tailEnd/>
            </a:ln>
          </p:spPr>
        </p:pic>
        <p:pic>
          <p:nvPicPr>
            <p:cNvPr id="23478" name="Picture 950"/>
            <p:cNvPicPr>
              <a:picLocks noChangeAspect="1" noChangeArrowheads="1"/>
            </p:cNvPicPr>
            <p:nvPr/>
          </p:nvPicPr>
          <p:blipFill>
            <a:blip r:embed="rId10" cstate="print"/>
            <a:srcRect/>
            <a:stretch>
              <a:fillRect/>
            </a:stretch>
          </p:blipFill>
          <p:spPr bwMode="auto">
            <a:xfrm>
              <a:off x="4594" y="3612"/>
              <a:ext cx="38" cy="5"/>
            </a:xfrm>
            <a:prstGeom prst="rect">
              <a:avLst/>
            </a:prstGeom>
            <a:noFill/>
            <a:ln w="9525">
              <a:noFill/>
              <a:miter lim="800000"/>
              <a:headEnd/>
              <a:tailEnd/>
            </a:ln>
          </p:spPr>
        </p:pic>
        <p:pic>
          <p:nvPicPr>
            <p:cNvPr id="23479" name="Picture 951"/>
            <p:cNvPicPr>
              <a:picLocks noChangeAspect="1" noChangeArrowheads="1"/>
            </p:cNvPicPr>
            <p:nvPr/>
          </p:nvPicPr>
          <p:blipFill>
            <a:blip r:embed="rId10" cstate="print"/>
            <a:srcRect/>
            <a:stretch>
              <a:fillRect/>
            </a:stretch>
          </p:blipFill>
          <p:spPr bwMode="auto">
            <a:xfrm>
              <a:off x="4632" y="3612"/>
              <a:ext cx="38" cy="5"/>
            </a:xfrm>
            <a:prstGeom prst="rect">
              <a:avLst/>
            </a:prstGeom>
            <a:noFill/>
            <a:ln w="9525">
              <a:noFill/>
              <a:miter lim="800000"/>
              <a:headEnd/>
              <a:tailEnd/>
            </a:ln>
          </p:spPr>
        </p:pic>
        <p:pic>
          <p:nvPicPr>
            <p:cNvPr id="23480" name="Picture 952"/>
            <p:cNvPicPr>
              <a:picLocks noChangeAspect="1" noChangeArrowheads="1"/>
            </p:cNvPicPr>
            <p:nvPr/>
          </p:nvPicPr>
          <p:blipFill>
            <a:blip r:embed="rId10" cstate="print"/>
            <a:srcRect/>
            <a:stretch>
              <a:fillRect/>
            </a:stretch>
          </p:blipFill>
          <p:spPr bwMode="auto">
            <a:xfrm>
              <a:off x="4670" y="3612"/>
              <a:ext cx="39" cy="5"/>
            </a:xfrm>
            <a:prstGeom prst="rect">
              <a:avLst/>
            </a:prstGeom>
            <a:noFill/>
            <a:ln w="9525">
              <a:noFill/>
              <a:miter lim="800000"/>
              <a:headEnd/>
              <a:tailEnd/>
            </a:ln>
          </p:spPr>
        </p:pic>
        <p:pic>
          <p:nvPicPr>
            <p:cNvPr id="23481" name="Picture 953"/>
            <p:cNvPicPr>
              <a:picLocks noChangeAspect="1" noChangeArrowheads="1"/>
            </p:cNvPicPr>
            <p:nvPr/>
          </p:nvPicPr>
          <p:blipFill>
            <a:blip r:embed="rId10" cstate="print"/>
            <a:srcRect/>
            <a:stretch>
              <a:fillRect/>
            </a:stretch>
          </p:blipFill>
          <p:spPr bwMode="auto">
            <a:xfrm>
              <a:off x="4709" y="3612"/>
              <a:ext cx="38" cy="5"/>
            </a:xfrm>
            <a:prstGeom prst="rect">
              <a:avLst/>
            </a:prstGeom>
            <a:noFill/>
            <a:ln w="9525">
              <a:noFill/>
              <a:miter lim="800000"/>
              <a:headEnd/>
              <a:tailEnd/>
            </a:ln>
          </p:spPr>
        </p:pic>
        <p:pic>
          <p:nvPicPr>
            <p:cNvPr id="23482" name="Picture 954"/>
            <p:cNvPicPr>
              <a:picLocks noChangeAspect="1" noChangeArrowheads="1"/>
            </p:cNvPicPr>
            <p:nvPr/>
          </p:nvPicPr>
          <p:blipFill>
            <a:blip r:embed="rId10" cstate="print"/>
            <a:srcRect/>
            <a:stretch>
              <a:fillRect/>
            </a:stretch>
          </p:blipFill>
          <p:spPr bwMode="auto">
            <a:xfrm>
              <a:off x="4747" y="3612"/>
              <a:ext cx="38" cy="5"/>
            </a:xfrm>
            <a:prstGeom prst="rect">
              <a:avLst/>
            </a:prstGeom>
            <a:noFill/>
            <a:ln w="9525">
              <a:noFill/>
              <a:miter lim="800000"/>
              <a:headEnd/>
              <a:tailEnd/>
            </a:ln>
          </p:spPr>
        </p:pic>
        <p:pic>
          <p:nvPicPr>
            <p:cNvPr id="23483" name="Picture 955"/>
            <p:cNvPicPr>
              <a:picLocks noChangeAspect="1" noChangeArrowheads="1"/>
            </p:cNvPicPr>
            <p:nvPr/>
          </p:nvPicPr>
          <p:blipFill>
            <a:blip r:embed="rId10" cstate="print"/>
            <a:srcRect/>
            <a:stretch>
              <a:fillRect/>
            </a:stretch>
          </p:blipFill>
          <p:spPr bwMode="auto">
            <a:xfrm>
              <a:off x="4785" y="3612"/>
              <a:ext cx="39" cy="5"/>
            </a:xfrm>
            <a:prstGeom prst="rect">
              <a:avLst/>
            </a:prstGeom>
            <a:noFill/>
            <a:ln w="9525">
              <a:noFill/>
              <a:miter lim="800000"/>
              <a:headEnd/>
              <a:tailEnd/>
            </a:ln>
          </p:spPr>
        </p:pic>
        <p:pic>
          <p:nvPicPr>
            <p:cNvPr id="23484" name="Picture 956"/>
            <p:cNvPicPr>
              <a:picLocks noChangeAspect="1" noChangeArrowheads="1"/>
            </p:cNvPicPr>
            <p:nvPr/>
          </p:nvPicPr>
          <p:blipFill>
            <a:blip r:embed="rId10" cstate="print"/>
            <a:srcRect/>
            <a:stretch>
              <a:fillRect/>
            </a:stretch>
          </p:blipFill>
          <p:spPr bwMode="auto">
            <a:xfrm>
              <a:off x="4824" y="3612"/>
              <a:ext cx="38" cy="5"/>
            </a:xfrm>
            <a:prstGeom prst="rect">
              <a:avLst/>
            </a:prstGeom>
            <a:noFill/>
            <a:ln w="9525">
              <a:noFill/>
              <a:miter lim="800000"/>
              <a:headEnd/>
              <a:tailEnd/>
            </a:ln>
          </p:spPr>
        </p:pic>
        <p:pic>
          <p:nvPicPr>
            <p:cNvPr id="23485" name="Picture 957"/>
            <p:cNvPicPr>
              <a:picLocks noChangeAspect="1" noChangeArrowheads="1"/>
            </p:cNvPicPr>
            <p:nvPr/>
          </p:nvPicPr>
          <p:blipFill>
            <a:blip r:embed="rId10" cstate="print"/>
            <a:srcRect/>
            <a:stretch>
              <a:fillRect/>
            </a:stretch>
          </p:blipFill>
          <p:spPr bwMode="auto">
            <a:xfrm>
              <a:off x="4862" y="3612"/>
              <a:ext cx="38" cy="5"/>
            </a:xfrm>
            <a:prstGeom prst="rect">
              <a:avLst/>
            </a:prstGeom>
            <a:noFill/>
            <a:ln w="9525">
              <a:noFill/>
              <a:miter lim="800000"/>
              <a:headEnd/>
              <a:tailEnd/>
            </a:ln>
          </p:spPr>
        </p:pic>
        <p:pic>
          <p:nvPicPr>
            <p:cNvPr id="23486" name="Picture 958"/>
            <p:cNvPicPr>
              <a:picLocks noChangeAspect="1" noChangeArrowheads="1"/>
            </p:cNvPicPr>
            <p:nvPr/>
          </p:nvPicPr>
          <p:blipFill>
            <a:blip r:embed="rId10" cstate="print"/>
            <a:srcRect/>
            <a:stretch>
              <a:fillRect/>
            </a:stretch>
          </p:blipFill>
          <p:spPr bwMode="auto">
            <a:xfrm>
              <a:off x="4900" y="3612"/>
              <a:ext cx="39" cy="5"/>
            </a:xfrm>
            <a:prstGeom prst="rect">
              <a:avLst/>
            </a:prstGeom>
            <a:noFill/>
            <a:ln w="9525">
              <a:noFill/>
              <a:miter lim="800000"/>
              <a:headEnd/>
              <a:tailEnd/>
            </a:ln>
          </p:spPr>
        </p:pic>
        <p:pic>
          <p:nvPicPr>
            <p:cNvPr id="23487" name="Picture 959"/>
            <p:cNvPicPr>
              <a:picLocks noChangeAspect="1" noChangeArrowheads="1"/>
            </p:cNvPicPr>
            <p:nvPr/>
          </p:nvPicPr>
          <p:blipFill>
            <a:blip r:embed="rId10" cstate="print"/>
            <a:srcRect/>
            <a:stretch>
              <a:fillRect/>
            </a:stretch>
          </p:blipFill>
          <p:spPr bwMode="auto">
            <a:xfrm>
              <a:off x="4939" y="3612"/>
              <a:ext cx="38" cy="5"/>
            </a:xfrm>
            <a:prstGeom prst="rect">
              <a:avLst/>
            </a:prstGeom>
            <a:noFill/>
            <a:ln w="9525">
              <a:noFill/>
              <a:miter lim="800000"/>
              <a:headEnd/>
              <a:tailEnd/>
            </a:ln>
          </p:spPr>
        </p:pic>
        <p:pic>
          <p:nvPicPr>
            <p:cNvPr id="23488" name="Picture 960"/>
            <p:cNvPicPr>
              <a:picLocks noChangeAspect="1" noChangeArrowheads="1"/>
            </p:cNvPicPr>
            <p:nvPr/>
          </p:nvPicPr>
          <p:blipFill>
            <a:blip r:embed="rId10" cstate="print"/>
            <a:srcRect/>
            <a:stretch>
              <a:fillRect/>
            </a:stretch>
          </p:blipFill>
          <p:spPr bwMode="auto">
            <a:xfrm>
              <a:off x="4977" y="3612"/>
              <a:ext cx="38" cy="5"/>
            </a:xfrm>
            <a:prstGeom prst="rect">
              <a:avLst/>
            </a:prstGeom>
            <a:noFill/>
            <a:ln w="9525">
              <a:noFill/>
              <a:miter lim="800000"/>
              <a:headEnd/>
              <a:tailEnd/>
            </a:ln>
          </p:spPr>
        </p:pic>
        <p:pic>
          <p:nvPicPr>
            <p:cNvPr id="23489" name="Picture 961"/>
            <p:cNvPicPr>
              <a:picLocks noChangeAspect="1" noChangeArrowheads="1"/>
            </p:cNvPicPr>
            <p:nvPr/>
          </p:nvPicPr>
          <p:blipFill>
            <a:blip r:embed="rId10" cstate="print"/>
            <a:srcRect/>
            <a:stretch>
              <a:fillRect/>
            </a:stretch>
          </p:blipFill>
          <p:spPr bwMode="auto">
            <a:xfrm>
              <a:off x="5015" y="3612"/>
              <a:ext cx="39" cy="5"/>
            </a:xfrm>
            <a:prstGeom prst="rect">
              <a:avLst/>
            </a:prstGeom>
            <a:noFill/>
            <a:ln w="9525">
              <a:noFill/>
              <a:miter lim="800000"/>
              <a:headEnd/>
              <a:tailEnd/>
            </a:ln>
          </p:spPr>
        </p:pic>
        <p:pic>
          <p:nvPicPr>
            <p:cNvPr id="23490" name="Picture 962"/>
            <p:cNvPicPr>
              <a:picLocks noChangeAspect="1" noChangeArrowheads="1"/>
            </p:cNvPicPr>
            <p:nvPr/>
          </p:nvPicPr>
          <p:blipFill>
            <a:blip r:embed="rId10" cstate="print"/>
            <a:srcRect/>
            <a:stretch>
              <a:fillRect/>
            </a:stretch>
          </p:blipFill>
          <p:spPr bwMode="auto">
            <a:xfrm>
              <a:off x="5054" y="3612"/>
              <a:ext cx="38" cy="5"/>
            </a:xfrm>
            <a:prstGeom prst="rect">
              <a:avLst/>
            </a:prstGeom>
            <a:noFill/>
            <a:ln w="9525">
              <a:noFill/>
              <a:miter lim="800000"/>
              <a:headEnd/>
              <a:tailEnd/>
            </a:ln>
          </p:spPr>
        </p:pic>
        <p:pic>
          <p:nvPicPr>
            <p:cNvPr id="23491" name="Picture 963"/>
            <p:cNvPicPr>
              <a:picLocks noChangeAspect="1" noChangeArrowheads="1"/>
            </p:cNvPicPr>
            <p:nvPr/>
          </p:nvPicPr>
          <p:blipFill>
            <a:blip r:embed="rId10" cstate="print"/>
            <a:srcRect/>
            <a:stretch>
              <a:fillRect/>
            </a:stretch>
          </p:blipFill>
          <p:spPr bwMode="auto">
            <a:xfrm>
              <a:off x="5092" y="3612"/>
              <a:ext cx="38" cy="5"/>
            </a:xfrm>
            <a:prstGeom prst="rect">
              <a:avLst/>
            </a:prstGeom>
            <a:noFill/>
            <a:ln w="9525">
              <a:noFill/>
              <a:miter lim="800000"/>
              <a:headEnd/>
              <a:tailEnd/>
            </a:ln>
          </p:spPr>
        </p:pic>
        <p:pic>
          <p:nvPicPr>
            <p:cNvPr id="23492" name="Picture 964"/>
            <p:cNvPicPr>
              <a:picLocks noChangeAspect="1" noChangeArrowheads="1"/>
            </p:cNvPicPr>
            <p:nvPr/>
          </p:nvPicPr>
          <p:blipFill>
            <a:blip r:embed="rId10" cstate="print"/>
            <a:srcRect/>
            <a:stretch>
              <a:fillRect/>
            </a:stretch>
          </p:blipFill>
          <p:spPr bwMode="auto">
            <a:xfrm>
              <a:off x="5130" y="3612"/>
              <a:ext cx="39" cy="5"/>
            </a:xfrm>
            <a:prstGeom prst="rect">
              <a:avLst/>
            </a:prstGeom>
            <a:noFill/>
            <a:ln w="9525">
              <a:noFill/>
              <a:miter lim="800000"/>
              <a:headEnd/>
              <a:tailEnd/>
            </a:ln>
          </p:spPr>
        </p:pic>
        <p:pic>
          <p:nvPicPr>
            <p:cNvPr id="23493" name="Picture 965"/>
            <p:cNvPicPr>
              <a:picLocks noChangeAspect="1" noChangeArrowheads="1"/>
            </p:cNvPicPr>
            <p:nvPr/>
          </p:nvPicPr>
          <p:blipFill>
            <a:blip r:embed="rId10" cstate="print"/>
            <a:srcRect/>
            <a:stretch>
              <a:fillRect/>
            </a:stretch>
          </p:blipFill>
          <p:spPr bwMode="auto">
            <a:xfrm>
              <a:off x="5169" y="3612"/>
              <a:ext cx="38" cy="5"/>
            </a:xfrm>
            <a:prstGeom prst="rect">
              <a:avLst/>
            </a:prstGeom>
            <a:noFill/>
            <a:ln w="9525">
              <a:noFill/>
              <a:miter lim="800000"/>
              <a:headEnd/>
              <a:tailEnd/>
            </a:ln>
          </p:spPr>
        </p:pic>
        <p:pic>
          <p:nvPicPr>
            <p:cNvPr id="23494" name="Picture 966"/>
            <p:cNvPicPr>
              <a:picLocks noChangeAspect="1" noChangeArrowheads="1"/>
            </p:cNvPicPr>
            <p:nvPr/>
          </p:nvPicPr>
          <p:blipFill>
            <a:blip r:embed="rId10" cstate="print"/>
            <a:srcRect/>
            <a:stretch>
              <a:fillRect/>
            </a:stretch>
          </p:blipFill>
          <p:spPr bwMode="auto">
            <a:xfrm>
              <a:off x="5207" y="3612"/>
              <a:ext cx="38" cy="5"/>
            </a:xfrm>
            <a:prstGeom prst="rect">
              <a:avLst/>
            </a:prstGeom>
            <a:noFill/>
            <a:ln w="9525">
              <a:noFill/>
              <a:miter lim="800000"/>
              <a:headEnd/>
              <a:tailEnd/>
            </a:ln>
          </p:spPr>
        </p:pic>
        <p:pic>
          <p:nvPicPr>
            <p:cNvPr id="23495" name="Picture 967"/>
            <p:cNvPicPr>
              <a:picLocks noChangeAspect="1" noChangeArrowheads="1"/>
            </p:cNvPicPr>
            <p:nvPr/>
          </p:nvPicPr>
          <p:blipFill>
            <a:blip r:embed="rId10" cstate="print"/>
            <a:srcRect/>
            <a:stretch>
              <a:fillRect/>
            </a:stretch>
          </p:blipFill>
          <p:spPr bwMode="auto">
            <a:xfrm>
              <a:off x="5245" y="3612"/>
              <a:ext cx="38" cy="5"/>
            </a:xfrm>
            <a:prstGeom prst="rect">
              <a:avLst/>
            </a:prstGeom>
            <a:noFill/>
            <a:ln w="9525">
              <a:noFill/>
              <a:miter lim="800000"/>
              <a:headEnd/>
              <a:tailEnd/>
            </a:ln>
          </p:spPr>
        </p:pic>
        <p:pic>
          <p:nvPicPr>
            <p:cNvPr id="23496" name="Picture 968"/>
            <p:cNvPicPr>
              <a:picLocks noChangeAspect="1" noChangeArrowheads="1"/>
            </p:cNvPicPr>
            <p:nvPr/>
          </p:nvPicPr>
          <p:blipFill>
            <a:blip r:embed="rId11" cstate="print"/>
            <a:srcRect/>
            <a:stretch>
              <a:fillRect/>
            </a:stretch>
          </p:blipFill>
          <p:spPr bwMode="auto">
            <a:xfrm>
              <a:off x="5283" y="3612"/>
              <a:ext cx="34" cy="5"/>
            </a:xfrm>
            <a:prstGeom prst="rect">
              <a:avLst/>
            </a:prstGeom>
            <a:noFill/>
            <a:ln w="9525">
              <a:noFill/>
              <a:miter lim="800000"/>
              <a:headEnd/>
              <a:tailEnd/>
            </a:ln>
          </p:spPr>
        </p:pic>
        <p:sp>
          <p:nvSpPr>
            <p:cNvPr id="23497" name="Rectangle 969"/>
            <p:cNvSpPr>
              <a:spLocks noChangeArrowheads="1"/>
            </p:cNvSpPr>
            <p:nvPr/>
          </p:nvSpPr>
          <p:spPr bwMode="auto">
            <a:xfrm>
              <a:off x="472" y="3636"/>
              <a:ext cx="86" cy="1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498" name="Rectangle 970"/>
            <p:cNvSpPr>
              <a:spLocks noChangeArrowheads="1"/>
            </p:cNvSpPr>
            <p:nvPr/>
          </p:nvSpPr>
          <p:spPr bwMode="auto">
            <a:xfrm>
              <a:off x="824" y="3636"/>
              <a:ext cx="86" cy="1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499" name="Rectangle 971"/>
            <p:cNvSpPr>
              <a:spLocks noChangeArrowheads="1"/>
            </p:cNvSpPr>
            <p:nvPr/>
          </p:nvSpPr>
          <p:spPr bwMode="auto">
            <a:xfrm>
              <a:off x="1178" y="3636"/>
              <a:ext cx="86" cy="1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0" name="Rectangle 972"/>
            <p:cNvSpPr>
              <a:spLocks noChangeArrowheads="1"/>
            </p:cNvSpPr>
            <p:nvPr/>
          </p:nvSpPr>
          <p:spPr bwMode="auto">
            <a:xfrm>
              <a:off x="1530" y="3636"/>
              <a:ext cx="220" cy="16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1" name="Rectangle 973"/>
            <p:cNvSpPr>
              <a:spLocks noChangeArrowheads="1"/>
            </p:cNvSpPr>
            <p:nvPr/>
          </p:nvSpPr>
          <p:spPr bwMode="auto">
            <a:xfrm>
              <a:off x="1698" y="3619"/>
              <a:ext cx="616"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MASCHI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2" name="Rectangle 974"/>
            <p:cNvSpPr>
              <a:spLocks noChangeArrowheads="1"/>
            </p:cNvSpPr>
            <p:nvPr/>
          </p:nvSpPr>
          <p:spPr bwMode="auto">
            <a:xfrm>
              <a:off x="2239" y="3619"/>
              <a:ext cx="103"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3" name="Rectangle 975"/>
            <p:cNvSpPr>
              <a:spLocks noChangeArrowheads="1"/>
            </p:cNvSpPr>
            <p:nvPr/>
          </p:nvSpPr>
          <p:spPr bwMode="auto">
            <a:xfrm>
              <a:off x="2591" y="3619"/>
              <a:ext cx="103"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4" name="Rectangle 976"/>
            <p:cNvSpPr>
              <a:spLocks noChangeArrowheads="1"/>
            </p:cNvSpPr>
            <p:nvPr/>
          </p:nvSpPr>
          <p:spPr bwMode="auto">
            <a:xfrm>
              <a:off x="2943" y="3619"/>
              <a:ext cx="103"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5" name="Rectangle 977"/>
            <p:cNvSpPr>
              <a:spLocks noChangeArrowheads="1"/>
            </p:cNvSpPr>
            <p:nvPr/>
          </p:nvSpPr>
          <p:spPr bwMode="auto">
            <a:xfrm>
              <a:off x="3298" y="3619"/>
              <a:ext cx="1004"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FEMMINE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6" name="Rectangle 978"/>
            <p:cNvSpPr>
              <a:spLocks noChangeArrowheads="1"/>
            </p:cNvSpPr>
            <p:nvPr/>
          </p:nvSpPr>
          <p:spPr bwMode="auto">
            <a:xfrm>
              <a:off x="4210" y="3619"/>
              <a:ext cx="103" cy="1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3507" name="Rectangle 979"/>
            <p:cNvSpPr>
              <a:spLocks noChangeArrowheads="1"/>
            </p:cNvSpPr>
            <p:nvPr/>
          </p:nvSpPr>
          <p:spPr bwMode="auto">
            <a:xfrm>
              <a:off x="3540" y="2355"/>
              <a:ext cx="718" cy="543"/>
            </a:xfrm>
            <a:prstGeom prst="rect">
              <a:avLst/>
            </a:prstGeom>
            <a:solidFill>
              <a:srgbClr val="FF99CC"/>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3508" name="Rectangle 980"/>
            <p:cNvSpPr>
              <a:spLocks noChangeArrowheads="1"/>
            </p:cNvSpPr>
            <p:nvPr/>
          </p:nvSpPr>
          <p:spPr bwMode="auto">
            <a:xfrm>
              <a:off x="3540" y="2355"/>
              <a:ext cx="718" cy="543"/>
            </a:xfrm>
            <a:prstGeom prst="rect">
              <a:avLst/>
            </a:prstGeom>
            <a:no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3509" name="Rectangle 981"/>
            <p:cNvSpPr>
              <a:spLocks noChangeArrowheads="1"/>
            </p:cNvSpPr>
            <p:nvPr/>
          </p:nvSpPr>
          <p:spPr bwMode="auto">
            <a:xfrm>
              <a:off x="1633" y="2178"/>
              <a:ext cx="719" cy="445"/>
            </a:xfrm>
            <a:prstGeom prst="rect">
              <a:avLst/>
            </a:prstGeom>
            <a:solidFill>
              <a:srgbClr val="00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3510" name="Rectangle 982"/>
            <p:cNvSpPr>
              <a:spLocks noChangeArrowheads="1"/>
            </p:cNvSpPr>
            <p:nvPr/>
          </p:nvSpPr>
          <p:spPr bwMode="auto">
            <a:xfrm>
              <a:off x="1633" y="2178"/>
              <a:ext cx="719" cy="445"/>
            </a:xfrm>
            <a:prstGeom prst="rect">
              <a:avLst/>
            </a:prstGeom>
            <a:noFill/>
            <a:ln w="11113">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3511" name="Freeform 983"/>
            <p:cNvSpPr>
              <a:spLocks noEditPoints="1"/>
            </p:cNvSpPr>
            <p:nvPr/>
          </p:nvSpPr>
          <p:spPr bwMode="auto">
            <a:xfrm>
              <a:off x="1653" y="2350"/>
              <a:ext cx="718" cy="29"/>
            </a:xfrm>
            <a:custGeom>
              <a:avLst/>
              <a:gdLst/>
              <a:ahLst/>
              <a:cxnLst>
                <a:cxn ang="0">
                  <a:pos x="0" y="0"/>
                </a:cxn>
                <a:cxn ang="0">
                  <a:pos x="718" y="0"/>
                </a:cxn>
                <a:cxn ang="0">
                  <a:pos x="718" y="10"/>
                </a:cxn>
                <a:cxn ang="0">
                  <a:pos x="0" y="10"/>
                </a:cxn>
                <a:cxn ang="0">
                  <a:pos x="0" y="0"/>
                </a:cxn>
                <a:cxn ang="0">
                  <a:pos x="0" y="19"/>
                </a:cxn>
                <a:cxn ang="0">
                  <a:pos x="718" y="19"/>
                </a:cxn>
                <a:cxn ang="0">
                  <a:pos x="718" y="29"/>
                </a:cxn>
                <a:cxn ang="0">
                  <a:pos x="0" y="29"/>
                </a:cxn>
                <a:cxn ang="0">
                  <a:pos x="0" y="19"/>
                </a:cxn>
              </a:cxnLst>
              <a:rect l="0" t="0" r="r" b="b"/>
              <a:pathLst>
                <a:path w="718" h="29">
                  <a:moveTo>
                    <a:pt x="0" y="0"/>
                  </a:moveTo>
                  <a:lnTo>
                    <a:pt x="718" y="0"/>
                  </a:lnTo>
                  <a:lnTo>
                    <a:pt x="718" y="10"/>
                  </a:lnTo>
                  <a:lnTo>
                    <a:pt x="0" y="10"/>
                  </a:lnTo>
                  <a:lnTo>
                    <a:pt x="0" y="0"/>
                  </a:lnTo>
                  <a:close/>
                  <a:moveTo>
                    <a:pt x="0" y="19"/>
                  </a:moveTo>
                  <a:lnTo>
                    <a:pt x="718" y="19"/>
                  </a:lnTo>
                  <a:lnTo>
                    <a:pt x="718" y="29"/>
                  </a:lnTo>
                  <a:lnTo>
                    <a:pt x="0" y="29"/>
                  </a:lnTo>
                  <a:lnTo>
                    <a:pt x="0" y="19"/>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2" name="Freeform 984"/>
            <p:cNvSpPr>
              <a:spLocks noEditPoints="1"/>
            </p:cNvSpPr>
            <p:nvPr/>
          </p:nvSpPr>
          <p:spPr bwMode="auto">
            <a:xfrm>
              <a:off x="3540" y="2609"/>
              <a:ext cx="718" cy="31"/>
            </a:xfrm>
            <a:custGeom>
              <a:avLst/>
              <a:gdLst/>
              <a:ahLst/>
              <a:cxnLst>
                <a:cxn ang="0">
                  <a:pos x="0" y="0"/>
                </a:cxn>
                <a:cxn ang="0">
                  <a:pos x="718" y="0"/>
                </a:cxn>
                <a:cxn ang="0">
                  <a:pos x="718" y="11"/>
                </a:cxn>
                <a:cxn ang="0">
                  <a:pos x="0" y="11"/>
                </a:cxn>
                <a:cxn ang="0">
                  <a:pos x="0" y="0"/>
                </a:cxn>
                <a:cxn ang="0">
                  <a:pos x="0" y="21"/>
                </a:cxn>
                <a:cxn ang="0">
                  <a:pos x="718" y="21"/>
                </a:cxn>
                <a:cxn ang="0">
                  <a:pos x="718" y="31"/>
                </a:cxn>
                <a:cxn ang="0">
                  <a:pos x="0" y="31"/>
                </a:cxn>
                <a:cxn ang="0">
                  <a:pos x="0" y="21"/>
                </a:cxn>
              </a:cxnLst>
              <a:rect l="0" t="0" r="r" b="b"/>
              <a:pathLst>
                <a:path w="718" h="31">
                  <a:moveTo>
                    <a:pt x="0" y="0"/>
                  </a:moveTo>
                  <a:lnTo>
                    <a:pt x="718" y="0"/>
                  </a:lnTo>
                  <a:lnTo>
                    <a:pt x="718" y="11"/>
                  </a:lnTo>
                  <a:lnTo>
                    <a:pt x="0" y="11"/>
                  </a:lnTo>
                  <a:lnTo>
                    <a:pt x="0" y="0"/>
                  </a:lnTo>
                  <a:close/>
                  <a:moveTo>
                    <a:pt x="0" y="21"/>
                  </a:moveTo>
                  <a:lnTo>
                    <a:pt x="718" y="21"/>
                  </a:lnTo>
                  <a:lnTo>
                    <a:pt x="718" y="31"/>
                  </a:lnTo>
                  <a:lnTo>
                    <a:pt x="0" y="31"/>
                  </a:lnTo>
                  <a:lnTo>
                    <a:pt x="0" y="21"/>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3" name="Line 985"/>
            <p:cNvSpPr>
              <a:spLocks noChangeShapeType="1"/>
            </p:cNvSpPr>
            <p:nvPr/>
          </p:nvSpPr>
          <p:spPr bwMode="auto">
            <a:xfrm>
              <a:off x="2012" y="2632"/>
              <a:ext cx="1" cy="538"/>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4" name="Line 986"/>
            <p:cNvSpPr>
              <a:spLocks noChangeShapeType="1"/>
            </p:cNvSpPr>
            <p:nvPr/>
          </p:nvSpPr>
          <p:spPr bwMode="auto">
            <a:xfrm flipV="1">
              <a:off x="2012" y="1466"/>
              <a:ext cx="1" cy="71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5" name="Line 987"/>
            <p:cNvSpPr>
              <a:spLocks noChangeShapeType="1"/>
            </p:cNvSpPr>
            <p:nvPr/>
          </p:nvSpPr>
          <p:spPr bwMode="auto">
            <a:xfrm>
              <a:off x="1921" y="1468"/>
              <a:ext cx="17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6" name="Line 988"/>
            <p:cNvSpPr>
              <a:spLocks noChangeShapeType="1"/>
            </p:cNvSpPr>
            <p:nvPr/>
          </p:nvSpPr>
          <p:spPr bwMode="auto">
            <a:xfrm>
              <a:off x="1921" y="3170"/>
              <a:ext cx="179"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7" name="Line 989"/>
            <p:cNvSpPr>
              <a:spLocks noChangeShapeType="1"/>
            </p:cNvSpPr>
            <p:nvPr/>
          </p:nvSpPr>
          <p:spPr bwMode="auto">
            <a:xfrm>
              <a:off x="3897" y="2903"/>
              <a:ext cx="1" cy="267"/>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8" name="Line 990"/>
            <p:cNvSpPr>
              <a:spLocks noChangeShapeType="1"/>
            </p:cNvSpPr>
            <p:nvPr/>
          </p:nvSpPr>
          <p:spPr bwMode="auto">
            <a:xfrm flipV="1">
              <a:off x="3897" y="2185"/>
              <a:ext cx="1" cy="180"/>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19" name="Line 991"/>
            <p:cNvSpPr>
              <a:spLocks noChangeShapeType="1"/>
            </p:cNvSpPr>
            <p:nvPr/>
          </p:nvSpPr>
          <p:spPr bwMode="auto">
            <a:xfrm>
              <a:off x="3808" y="3156"/>
              <a:ext cx="180"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20" name="Line 992"/>
            <p:cNvSpPr>
              <a:spLocks noChangeShapeType="1"/>
            </p:cNvSpPr>
            <p:nvPr/>
          </p:nvSpPr>
          <p:spPr bwMode="auto">
            <a:xfrm>
              <a:off x="3808" y="2185"/>
              <a:ext cx="180"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3521" name="Rectangle 993"/>
            <p:cNvSpPr>
              <a:spLocks noChangeArrowheads="1"/>
            </p:cNvSpPr>
            <p:nvPr/>
          </p:nvSpPr>
          <p:spPr bwMode="auto">
            <a:xfrm>
              <a:off x="-94" y="7970"/>
              <a:ext cx="5940" cy="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cstate="print"/>
          <a:srcRect/>
          <a:stretch>
            <a:fillRect/>
          </a:stretch>
        </p:blipFill>
        <p:spPr bwMode="auto">
          <a:xfrm>
            <a:off x="539750" y="1484313"/>
            <a:ext cx="7773988" cy="329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525462" y="1363639"/>
            <a:ext cx="10436225" cy="13082585"/>
            <a:chOff x="-331" y="845"/>
            <a:chExt cx="6574" cy="8241"/>
          </a:xfrm>
        </p:grpSpPr>
        <p:sp>
          <p:nvSpPr>
            <p:cNvPr id="24582" name="AutoShape 6"/>
            <p:cNvSpPr>
              <a:spLocks noChangeAspect="1" noChangeArrowheads="1" noTextEdit="1"/>
            </p:cNvSpPr>
            <p:nvPr/>
          </p:nvSpPr>
          <p:spPr bwMode="auto">
            <a:xfrm>
              <a:off x="295" y="845"/>
              <a:ext cx="5328" cy="19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4584" name="Rectangle 8"/>
            <p:cNvSpPr>
              <a:spLocks noChangeArrowheads="1"/>
            </p:cNvSpPr>
            <p:nvPr/>
          </p:nvSpPr>
          <p:spPr bwMode="auto">
            <a:xfrm>
              <a:off x="2042" y="848"/>
              <a:ext cx="1805"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dirty="0" smtClean="0">
                  <a:ln>
                    <a:noFill/>
                  </a:ln>
                  <a:solidFill>
                    <a:srgbClr val="000000"/>
                  </a:solidFill>
                  <a:effectLst/>
                  <a:latin typeface="Arial" pitchFamily="34" charset="0"/>
                  <a:cs typeface="Arial" pitchFamily="34" charset="0"/>
                </a:rPr>
                <a:t>CONFRONTO FRA</a:t>
              </a:r>
              <a:r>
                <a:rPr kumimoji="0" lang="it-IT" sz="1900" b="0" i="0" u="none" strike="noStrike" cap="none" normalizeH="0" dirty="0" smtClean="0">
                  <a:ln>
                    <a:noFill/>
                  </a:ln>
                  <a:solidFill>
                    <a:srgbClr val="000000"/>
                  </a:solidFill>
                  <a:effectLst/>
                  <a:latin typeface="Arial" pitchFamily="34" charset="0"/>
                  <a:cs typeface="Arial" pitchFamily="34" charset="0"/>
                </a:rPr>
                <a:t> </a:t>
              </a:r>
              <a:r>
                <a:rPr kumimoji="0" lang="it-IT" sz="1900" b="0" i="0" u="none" strike="noStrike" cap="none" normalizeH="0" baseline="0" dirty="0" smtClean="0">
                  <a:ln>
                    <a:noFill/>
                  </a:ln>
                  <a:solidFill>
                    <a:srgbClr val="000000"/>
                  </a:solidFill>
                  <a:effectLst/>
                  <a:latin typeface="Arial" pitchFamily="34" charset="0"/>
                  <a:cs typeface="Arial" pitchFamily="34" charset="0"/>
                </a:rPr>
                <a:t>M e F:</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85" name="Rectangle 9"/>
            <p:cNvSpPr>
              <a:spLocks noChangeArrowheads="1"/>
            </p:cNvSpPr>
            <p:nvPr/>
          </p:nvSpPr>
          <p:spPr bwMode="auto">
            <a:xfrm>
              <a:off x="2042" y="1004"/>
              <a:ext cx="1826" cy="1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4586" name="Rectangle 10"/>
            <p:cNvSpPr>
              <a:spLocks noChangeArrowheads="1"/>
            </p:cNvSpPr>
            <p:nvPr/>
          </p:nvSpPr>
          <p:spPr bwMode="auto">
            <a:xfrm>
              <a:off x="3868" y="848"/>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87" name="Rectangle 11"/>
            <p:cNvSpPr>
              <a:spLocks noChangeArrowheads="1"/>
            </p:cNvSpPr>
            <p:nvPr/>
          </p:nvSpPr>
          <p:spPr bwMode="auto">
            <a:xfrm>
              <a:off x="2956" y="1025"/>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88" name="Rectangle 12"/>
            <p:cNvSpPr>
              <a:spLocks noChangeArrowheads="1"/>
            </p:cNvSpPr>
            <p:nvPr/>
          </p:nvSpPr>
          <p:spPr bwMode="auto">
            <a:xfrm>
              <a:off x="295" y="1203"/>
              <a:ext cx="1742"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MEDIANA e QUARTILI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89" name="Rectangle 13"/>
            <p:cNvSpPr>
              <a:spLocks noChangeArrowheads="1"/>
            </p:cNvSpPr>
            <p:nvPr/>
          </p:nvSpPr>
          <p:spPr bwMode="auto">
            <a:xfrm>
              <a:off x="1925" y="1205"/>
              <a:ext cx="29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Wingdings" pitchFamily="2" charset="2"/>
                  <a:cs typeface="Arial" pitchFamily="34" charset="0"/>
                </a:rPr>
                <a: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0" name="Rectangle 14"/>
            <p:cNvSpPr>
              <a:spLocks noChangeArrowheads="1"/>
            </p:cNvSpPr>
            <p:nvPr/>
          </p:nvSpPr>
          <p:spPr bwMode="auto">
            <a:xfrm>
              <a:off x="2076" y="1203"/>
              <a:ext cx="1691"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i M sono avvantaggiati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1" name="Rectangle 15"/>
            <p:cNvSpPr>
              <a:spLocks noChangeArrowheads="1"/>
            </p:cNvSpPr>
            <p:nvPr/>
          </p:nvSpPr>
          <p:spPr bwMode="auto">
            <a:xfrm>
              <a:off x="3656" y="1203"/>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2" name="Rectangle 16"/>
            <p:cNvSpPr>
              <a:spLocks noChangeArrowheads="1"/>
            </p:cNvSpPr>
            <p:nvPr/>
          </p:nvSpPr>
          <p:spPr bwMode="auto">
            <a:xfrm>
              <a:off x="295" y="1380"/>
              <a:ext cx="4480"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ESTENSIONE “SCATOLA” (differenza interquartile, 50% casi)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3" name="Rectangle 17"/>
            <p:cNvSpPr>
              <a:spLocks noChangeArrowheads="1"/>
            </p:cNvSpPr>
            <p:nvPr/>
          </p:nvSpPr>
          <p:spPr bwMode="auto">
            <a:xfrm>
              <a:off x="4589" y="1382"/>
              <a:ext cx="29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Wingdings" pitchFamily="2" charset="2"/>
                  <a:cs typeface="Arial" pitchFamily="34" charset="0"/>
                </a:rPr>
                <a: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4" name="Rectangle 18"/>
            <p:cNvSpPr>
              <a:spLocks noChangeArrowheads="1"/>
            </p:cNvSpPr>
            <p:nvPr/>
          </p:nvSpPr>
          <p:spPr bwMode="auto">
            <a:xfrm>
              <a:off x="4740" y="1380"/>
              <a:ext cx="90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le F hanno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5" name="Rectangle 19"/>
            <p:cNvSpPr>
              <a:spLocks noChangeArrowheads="1"/>
            </p:cNvSpPr>
            <p:nvPr/>
          </p:nvSpPr>
          <p:spPr bwMode="auto">
            <a:xfrm>
              <a:off x="295" y="1560"/>
              <a:ext cx="991"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maggiore var</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6" name="Rectangle 20"/>
            <p:cNvSpPr>
              <a:spLocks noChangeArrowheads="1"/>
            </p:cNvSpPr>
            <p:nvPr/>
          </p:nvSpPr>
          <p:spPr bwMode="auto">
            <a:xfrm>
              <a:off x="1194" y="1560"/>
              <a:ext cx="5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iabilità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7" name="Rectangle 21"/>
            <p:cNvSpPr>
              <a:spLocks noChangeArrowheads="1"/>
            </p:cNvSpPr>
            <p:nvPr/>
          </p:nvSpPr>
          <p:spPr bwMode="auto">
            <a:xfrm>
              <a:off x="1634" y="1560"/>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8" name="Rectangle 22"/>
            <p:cNvSpPr>
              <a:spLocks noChangeArrowheads="1"/>
            </p:cNvSpPr>
            <p:nvPr/>
          </p:nvSpPr>
          <p:spPr bwMode="auto">
            <a:xfrm>
              <a:off x="295" y="1737"/>
              <a:ext cx="1813"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ASTICELLE INFERIORI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599" name="Rectangle 23"/>
            <p:cNvSpPr>
              <a:spLocks noChangeArrowheads="1"/>
            </p:cNvSpPr>
            <p:nvPr/>
          </p:nvSpPr>
          <p:spPr bwMode="auto">
            <a:xfrm>
              <a:off x="1994" y="1739"/>
              <a:ext cx="29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Wingdings" pitchFamily="2" charset="2"/>
                  <a:cs typeface="Arial" pitchFamily="34" charset="0"/>
                </a:rPr>
                <a: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0" name="Rectangle 24"/>
            <p:cNvSpPr>
              <a:spLocks noChangeArrowheads="1"/>
            </p:cNvSpPr>
            <p:nvPr/>
          </p:nvSpPr>
          <p:spPr bwMode="auto">
            <a:xfrm>
              <a:off x="2145" y="1737"/>
              <a:ext cx="2635" cy="18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dirty="0" smtClean="0">
                  <a:ln>
                    <a:noFill/>
                  </a:ln>
                  <a:solidFill>
                    <a:srgbClr val="000000"/>
                  </a:solidFill>
                  <a:effectLst/>
                  <a:latin typeface="Arial" pitchFamily="34" charset="0"/>
                  <a:cs typeface="Arial" pitchFamily="34" charset="0"/>
                </a:rPr>
                <a:t>  i punteggi min di M e di F sono uguali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601" name="Rectangle 25"/>
            <p:cNvSpPr>
              <a:spLocks noChangeArrowheads="1"/>
            </p:cNvSpPr>
            <p:nvPr/>
          </p:nvSpPr>
          <p:spPr bwMode="auto">
            <a:xfrm>
              <a:off x="4621" y="1737"/>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2" name="Rectangle 26"/>
            <p:cNvSpPr>
              <a:spLocks noChangeArrowheads="1"/>
            </p:cNvSpPr>
            <p:nvPr/>
          </p:nvSpPr>
          <p:spPr bwMode="auto">
            <a:xfrm>
              <a:off x="295" y="1915"/>
              <a:ext cx="1885"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ASTICELLE SUPERIORI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3" name="Rectangle 27"/>
            <p:cNvSpPr>
              <a:spLocks noChangeArrowheads="1"/>
            </p:cNvSpPr>
            <p:nvPr/>
          </p:nvSpPr>
          <p:spPr bwMode="auto">
            <a:xfrm>
              <a:off x="2063" y="1917"/>
              <a:ext cx="29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Wingdings" pitchFamily="2" charset="2"/>
                  <a:cs typeface="Arial" pitchFamily="34" charset="0"/>
                </a:rPr>
                <a: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4" name="Rectangle 28"/>
            <p:cNvSpPr>
              <a:spLocks noChangeArrowheads="1"/>
            </p:cNvSpPr>
            <p:nvPr/>
          </p:nvSpPr>
          <p:spPr bwMode="auto">
            <a:xfrm>
              <a:off x="2214" y="1915"/>
              <a:ext cx="2566"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il max di M è superiore al max di F</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5" name="Rectangle 29"/>
            <p:cNvSpPr>
              <a:spLocks noChangeArrowheads="1"/>
            </p:cNvSpPr>
            <p:nvPr/>
          </p:nvSpPr>
          <p:spPr bwMode="auto">
            <a:xfrm>
              <a:off x="4653" y="1915"/>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6" name="Rectangle 30"/>
            <p:cNvSpPr>
              <a:spLocks noChangeArrowheads="1"/>
            </p:cNvSpPr>
            <p:nvPr/>
          </p:nvSpPr>
          <p:spPr bwMode="auto">
            <a:xfrm>
              <a:off x="295" y="2092"/>
              <a:ext cx="1023"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OUTLIERS: l’</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7" name="Rectangle 31"/>
            <p:cNvSpPr>
              <a:spLocks noChangeArrowheads="1"/>
            </p:cNvSpPr>
            <p:nvPr/>
          </p:nvSpPr>
          <p:spPr bwMode="auto">
            <a:xfrm>
              <a:off x="1220" y="2102"/>
              <a:ext cx="1002" cy="1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smtClean="0">
                  <a:ln>
                    <a:noFill/>
                  </a:ln>
                  <a:solidFill>
                    <a:srgbClr val="000000"/>
                  </a:solidFill>
                  <a:effectLst/>
                  <a:latin typeface="Arial" pitchFamily="34" charset="0"/>
                  <a:cs typeface="Arial" pitchFamily="34" charset="0"/>
                </a:rPr>
                <a:t>extreme outlier</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8" name="Rectangle 32"/>
            <p:cNvSpPr>
              <a:spLocks noChangeArrowheads="1"/>
            </p:cNvSpPr>
            <p:nvPr/>
          </p:nvSpPr>
          <p:spPr bwMode="auto">
            <a:xfrm>
              <a:off x="2169" y="2102"/>
              <a:ext cx="103"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09" name="Rectangle 33"/>
            <p:cNvSpPr>
              <a:spLocks noChangeArrowheads="1"/>
            </p:cNvSpPr>
            <p:nvPr/>
          </p:nvSpPr>
          <p:spPr bwMode="auto">
            <a:xfrm>
              <a:off x="2209" y="2092"/>
              <a:ext cx="3565"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superiore M ha valore superiore all’e.o. di F. Le F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0" name="Rectangle 34"/>
            <p:cNvSpPr>
              <a:spLocks noChangeArrowheads="1"/>
            </p:cNvSpPr>
            <p:nvPr/>
          </p:nvSpPr>
          <p:spPr bwMode="auto">
            <a:xfrm>
              <a:off x="295" y="2270"/>
              <a:ext cx="806"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hanno più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1" name="Rectangle 35"/>
            <p:cNvSpPr>
              <a:spLocks noChangeArrowheads="1"/>
            </p:cNvSpPr>
            <p:nvPr/>
          </p:nvSpPr>
          <p:spPr bwMode="auto">
            <a:xfrm>
              <a:off x="1016" y="2280"/>
              <a:ext cx="522" cy="1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smtClean="0">
                  <a:ln>
                    <a:noFill/>
                  </a:ln>
                  <a:solidFill>
                    <a:srgbClr val="000000"/>
                  </a:solidFill>
                  <a:effectLst/>
                  <a:latin typeface="Arial" pitchFamily="34" charset="0"/>
                  <a:cs typeface="Arial" pitchFamily="34" charset="0"/>
                </a:rPr>
                <a:t>outliers</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2" name="Rectangle 36"/>
            <p:cNvSpPr>
              <a:spLocks noChangeArrowheads="1"/>
            </p:cNvSpPr>
            <p:nvPr/>
          </p:nvSpPr>
          <p:spPr bwMode="auto">
            <a:xfrm>
              <a:off x="1477" y="2270"/>
              <a:ext cx="1060"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inferiori dei M</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3" name="Rectangle 37"/>
            <p:cNvSpPr>
              <a:spLocks noChangeArrowheads="1"/>
            </p:cNvSpPr>
            <p:nvPr/>
          </p:nvSpPr>
          <p:spPr bwMode="auto">
            <a:xfrm>
              <a:off x="2447" y="2270"/>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4" name="Rectangle 38"/>
            <p:cNvSpPr>
              <a:spLocks noChangeArrowheads="1"/>
            </p:cNvSpPr>
            <p:nvPr/>
          </p:nvSpPr>
          <p:spPr bwMode="auto">
            <a:xfrm>
              <a:off x="295" y="2447"/>
              <a:ext cx="1211"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FF0000"/>
                  </a:solidFill>
                  <a:effectLst/>
                  <a:latin typeface="Arial" pitchFamily="34" charset="0"/>
                  <a:cs typeface="Arial" pitchFamily="34" charset="0"/>
                </a:rPr>
                <a:t>CONCLUSIONI: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5" name="Rectangle 39"/>
            <p:cNvSpPr>
              <a:spLocks noChangeArrowheads="1"/>
            </p:cNvSpPr>
            <p:nvPr/>
          </p:nvSpPr>
          <p:spPr bwMode="auto">
            <a:xfrm>
              <a:off x="1408" y="2447"/>
              <a:ext cx="2123"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FF0000"/>
                  </a:solidFill>
                  <a:effectLst/>
                  <a:latin typeface="Arial" pitchFamily="34" charset="0"/>
                  <a:cs typeface="Arial" pitchFamily="34" charset="0"/>
                </a:rPr>
                <a:t> notevoli differenze fra M e F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6" name="Rectangle 40"/>
            <p:cNvSpPr>
              <a:spLocks noChangeArrowheads="1"/>
            </p:cNvSpPr>
            <p:nvPr/>
          </p:nvSpPr>
          <p:spPr bwMode="auto">
            <a:xfrm>
              <a:off x="3410" y="2449"/>
              <a:ext cx="29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FF0000"/>
                  </a:solidFill>
                  <a:effectLst/>
                  <a:latin typeface="Wingdings" pitchFamily="2" charset="2"/>
                  <a:cs typeface="Arial" pitchFamily="34" charset="0"/>
                </a:rPr>
                <a: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7" name="Rectangle 41"/>
            <p:cNvSpPr>
              <a:spLocks noChangeArrowheads="1"/>
            </p:cNvSpPr>
            <p:nvPr/>
          </p:nvSpPr>
          <p:spPr bwMode="auto">
            <a:xfrm>
              <a:off x="3563" y="2447"/>
              <a:ext cx="204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FF0000"/>
                  </a:solidFill>
                  <a:effectLst/>
                  <a:latin typeface="Arial" pitchFamily="34" charset="0"/>
                  <a:cs typeface="Arial" pitchFamily="34" charset="0"/>
                </a:rPr>
                <a:t> LE DUE VARIABILI SONO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8" name="Rectangle 42"/>
            <p:cNvSpPr>
              <a:spLocks noChangeArrowheads="1"/>
            </p:cNvSpPr>
            <p:nvPr/>
          </p:nvSpPr>
          <p:spPr bwMode="auto">
            <a:xfrm>
              <a:off x="295" y="2624"/>
              <a:ext cx="3136"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FF0000"/>
                  </a:solidFill>
                  <a:effectLst/>
                  <a:latin typeface="Arial" pitchFamily="34" charset="0"/>
                  <a:cs typeface="Arial" pitchFamily="34" charset="0"/>
                </a:rPr>
                <a:t>ASSOCIATE IN MANIERA SIGNIFICATIVA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19" name="Rectangle 43"/>
            <p:cNvSpPr>
              <a:spLocks noChangeArrowheads="1"/>
            </p:cNvSpPr>
            <p:nvPr/>
          </p:nvSpPr>
          <p:spPr bwMode="auto">
            <a:xfrm>
              <a:off x="3282" y="2624"/>
              <a:ext cx="114"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900" b="0"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4620" name="Rectangle 44"/>
            <p:cNvSpPr>
              <a:spLocks noChangeArrowheads="1"/>
            </p:cNvSpPr>
            <p:nvPr/>
          </p:nvSpPr>
          <p:spPr bwMode="auto">
            <a:xfrm>
              <a:off x="-331" y="9078"/>
              <a:ext cx="657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sz="3600" b="1" dirty="0" smtClean="0">
                <a:latin typeface="Franklin Gothic Book" pitchFamily="34" charset="0"/>
              </a:rPr>
              <a:t>Osservazione ancora più importante</a:t>
            </a:r>
            <a:endParaRPr lang="it-IT" sz="3600" b="1" dirty="0">
              <a:latin typeface="Franklin Gothic Book" pitchFamily="34" charset="0"/>
            </a:endParaRPr>
          </a:p>
        </p:txBody>
      </p:sp>
      <p:sp>
        <p:nvSpPr>
          <p:cNvPr id="5" name="Segnaposto contenuto 4"/>
          <p:cNvSpPr>
            <a:spLocks noGrp="1"/>
          </p:cNvSpPr>
          <p:nvPr>
            <p:ph idx="1"/>
          </p:nvPr>
        </p:nvSpPr>
        <p:spPr/>
        <p:txBody>
          <a:bodyPr/>
          <a:lstStyle/>
          <a:p>
            <a:pPr>
              <a:buNone/>
            </a:pPr>
            <a:r>
              <a:rPr lang="it-IT" dirty="0" smtClean="0"/>
              <a:t>	</a:t>
            </a:r>
            <a:r>
              <a:rPr lang="it-IT" dirty="0" smtClean="0">
                <a:latin typeface="Franklin Gothic Book" pitchFamily="34" charset="0"/>
              </a:rPr>
              <a:t>Interpretazione e risultati cambiano a seconda dell’unità di analisi: finora abbiamo parlato di punteggi individuali degli studenti; ma se la nostra unità di analisi diventano le classi (punteggio medio delle classi), allora possono cambiare i risultati e SICURAMENTE cambia l’interpretazione (ragioniamo per varianza e medie di classe, non più per differenze individuali tra studenti) </a:t>
            </a:r>
            <a:endParaRPr lang="it-IT" dirty="0">
              <a:latin typeface="Franklin Gothic Book"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sz="2600" dirty="0" smtClean="0">
                <a:latin typeface="Franklin Gothic Book" pitchFamily="34" charset="0"/>
              </a:rPr>
              <a:t>Una ridotta varianza interna tra le classi rispetto all’area geografica segnala omogeneità di prestazione tra le classi</a:t>
            </a:r>
          </a:p>
          <a:p>
            <a:r>
              <a:rPr lang="it-IT" sz="2600" dirty="0" smtClean="0">
                <a:latin typeface="Franklin Gothic Book" pitchFamily="34" charset="0"/>
              </a:rPr>
              <a:t>Una ridotta varianza esterna, sempre avendo come unità di analisi le classi, POTREBBE INVECE ESSERE DOVUTA AD EFFETTI </a:t>
            </a:r>
            <a:r>
              <a:rPr lang="it-IT" sz="2600" dirty="0" err="1" smtClean="0">
                <a:latin typeface="Franklin Gothic Book" pitchFamily="34" charset="0"/>
              </a:rPr>
              <a:t>DI</a:t>
            </a:r>
            <a:r>
              <a:rPr lang="it-IT" sz="2600" dirty="0" smtClean="0">
                <a:latin typeface="Franklin Gothic Book" pitchFamily="34" charset="0"/>
              </a:rPr>
              <a:t> COMPOSIZIONE = non è detto che vi sia una tendenziale omogeneità nella prestazione degli studenti</a:t>
            </a:r>
            <a:endParaRPr lang="it-IT" sz="2600" dirty="0">
              <a:latin typeface="Franklin Gothic Book"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Franklin Gothic Book" pitchFamily="34" charset="0"/>
              </a:rPr>
              <a:t>Esempio </a:t>
            </a:r>
            <a:endParaRPr lang="it-IT" dirty="0">
              <a:latin typeface="Franklin Gothic Book" pitchFamily="34" charset="0"/>
            </a:endParaRPr>
          </a:p>
        </p:txBody>
      </p:sp>
      <p:sp>
        <p:nvSpPr>
          <p:cNvPr id="3" name="Segnaposto contenuto 2"/>
          <p:cNvSpPr>
            <a:spLocks noGrp="1"/>
          </p:cNvSpPr>
          <p:nvPr>
            <p:ph idx="1"/>
          </p:nvPr>
        </p:nvSpPr>
        <p:spPr>
          <a:xfrm>
            <a:off x="457200" y="1600201"/>
            <a:ext cx="8229600" cy="1324744"/>
          </a:xfrm>
        </p:spPr>
        <p:txBody>
          <a:bodyPr/>
          <a:lstStyle/>
          <a:p>
            <a:pPr>
              <a:buNone/>
            </a:pPr>
            <a:r>
              <a:rPr lang="it-IT" sz="2600" dirty="0" smtClean="0">
                <a:latin typeface="Franklin Gothic Book" pitchFamily="34" charset="0"/>
              </a:rPr>
              <a:t>Per comodità facciamo finta che gli studenti italiani siano 6, equamente ripartiti nelle 3 aree:</a:t>
            </a:r>
          </a:p>
          <a:p>
            <a:pPr>
              <a:buNone/>
            </a:pPr>
            <a:endParaRPr lang="it-IT" dirty="0" smtClean="0"/>
          </a:p>
          <a:p>
            <a:pPr>
              <a:buNone/>
            </a:pPr>
            <a:endParaRPr lang="it-IT" dirty="0"/>
          </a:p>
        </p:txBody>
      </p:sp>
      <p:pic>
        <p:nvPicPr>
          <p:cNvPr id="58371" name="Picture 3"/>
          <p:cNvPicPr>
            <a:picLocks noChangeAspect="1" noChangeArrowheads="1"/>
          </p:cNvPicPr>
          <p:nvPr/>
        </p:nvPicPr>
        <p:blipFill>
          <a:blip r:embed="rId2" cstate="print"/>
          <a:srcRect/>
          <a:stretch>
            <a:fillRect/>
          </a:stretch>
        </p:blipFill>
        <p:spPr bwMode="auto">
          <a:xfrm>
            <a:off x="971600" y="3043238"/>
            <a:ext cx="7272808" cy="1681906"/>
          </a:xfrm>
          <a:prstGeom prst="rect">
            <a:avLst/>
          </a:prstGeom>
          <a:noFill/>
          <a:ln w="9525">
            <a:noFill/>
            <a:miter lim="800000"/>
            <a:headEnd/>
            <a:tailEnd/>
          </a:ln>
        </p:spPr>
      </p:pic>
      <p:sp>
        <p:nvSpPr>
          <p:cNvPr id="8" name="Segnaposto contenuto 2"/>
          <p:cNvSpPr txBox="1">
            <a:spLocks/>
          </p:cNvSpPr>
          <p:nvPr/>
        </p:nvSpPr>
        <p:spPr bwMode="auto">
          <a:xfrm>
            <a:off x="323528" y="5013176"/>
            <a:ext cx="8229600" cy="1324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it-IT" sz="2000" b="1" i="0" u="none" strike="noStrike" kern="0" cap="none" spc="0" normalizeH="0" baseline="0" noProof="0" dirty="0" smtClean="0">
                <a:ln>
                  <a:noFill/>
                </a:ln>
                <a:solidFill>
                  <a:srgbClr val="FF0000"/>
                </a:solidFill>
                <a:effectLst/>
                <a:uLnTx/>
                <a:uFillTx/>
                <a:latin typeface="Franklin Gothic Book" pitchFamily="34" charset="0"/>
                <a:cs typeface="+mn-cs"/>
              </a:rPr>
              <a:t>Le tre aree sono identiche nella media,</a:t>
            </a:r>
            <a:r>
              <a:rPr kumimoji="0" lang="it-IT" sz="2000" b="1" i="0" u="none" strike="noStrike" kern="0" cap="none" spc="0" normalizeH="0" noProof="0" dirty="0" smtClean="0">
                <a:ln>
                  <a:noFill/>
                </a:ln>
                <a:solidFill>
                  <a:srgbClr val="FF0000"/>
                </a:solidFill>
                <a:effectLst/>
                <a:uLnTx/>
                <a:uFillTx/>
                <a:latin typeface="Franklin Gothic Book" pitchFamily="34" charset="0"/>
                <a:cs typeface="+mn-cs"/>
              </a:rPr>
              <a:t> ma gli scarti interni variano in misura differente. </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it-IT" sz="2000" b="1" i="0" u="none" strike="noStrike" kern="0" cap="none" spc="0" normalizeH="0" baseline="0" noProof="0" dirty="0" smtClean="0">
                <a:ln>
                  <a:noFill/>
                </a:ln>
                <a:solidFill>
                  <a:srgbClr val="FF0000"/>
                </a:solidFill>
                <a:effectLst/>
                <a:uLnTx/>
                <a:uFillTx/>
                <a:latin typeface="Franklin Gothic Book" pitchFamily="34" charset="0"/>
                <a:cs typeface="+mn-cs"/>
              </a:rPr>
              <a:t>Attenzione all’interpretazione</a:t>
            </a:r>
            <a:r>
              <a:rPr kumimoji="0" lang="it-IT" sz="2000" b="1" i="0" u="none" strike="noStrike" kern="0" cap="none" spc="0" normalizeH="0" noProof="0" dirty="0" smtClean="0">
                <a:ln>
                  <a:noFill/>
                </a:ln>
                <a:solidFill>
                  <a:srgbClr val="FF0000"/>
                </a:solidFill>
                <a:effectLst/>
                <a:uLnTx/>
                <a:uFillTx/>
                <a:latin typeface="Franklin Gothic Book" pitchFamily="34" charset="0"/>
                <a:cs typeface="+mn-cs"/>
              </a:rPr>
              <a:t> dei dati, soprattutto quando si ragiona su più aggregati (es. aree suddivise in classi, composte da studenti..)</a:t>
            </a:r>
            <a:endParaRPr kumimoji="0" lang="it-IT" sz="2000" b="1" i="0" u="none" strike="noStrike" kern="0" cap="none" spc="0" normalizeH="0" baseline="0" noProof="0" dirty="0" smtClean="0">
              <a:ln>
                <a:noFill/>
              </a:ln>
              <a:solidFill>
                <a:srgbClr val="FF0000"/>
              </a:solidFill>
              <a:effectLst/>
              <a:uLnTx/>
              <a:uFillTx/>
              <a:latin typeface="Franklin Gothic Book"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it-IT" sz="2000" b="1" i="0" u="none" strike="noStrike" kern="0" cap="none" spc="0" normalizeH="0" baseline="0" noProof="0" dirty="0" smtClean="0">
              <a:ln>
                <a:noFill/>
              </a:ln>
              <a:solidFill>
                <a:srgbClr val="FF0000"/>
              </a:solidFill>
              <a:effectLst/>
              <a:uLnTx/>
              <a:uFillTx/>
              <a:latin typeface="Franklin Gothic Book" pitchFamily="34" charset="0"/>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it-IT"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it-IT" dirty="0" smtClean="0"/>
              <a:t>Punteggi delle diverse classi (prove di matematica)</a:t>
            </a:r>
          </a:p>
        </p:txBody>
      </p:sp>
      <p:sp>
        <p:nvSpPr>
          <p:cNvPr id="27651" name="Segnaposto contenuto 2"/>
          <p:cNvSpPr>
            <a:spLocks noGrp="1"/>
          </p:cNvSpPr>
          <p:nvPr>
            <p:ph idx="1"/>
          </p:nvPr>
        </p:nvSpPr>
        <p:spPr>
          <a:xfrm>
            <a:off x="6283325" y="2109788"/>
            <a:ext cx="2655888" cy="3344862"/>
          </a:xfrm>
        </p:spPr>
        <p:txBody>
          <a:bodyPr/>
          <a:lstStyle/>
          <a:p>
            <a:pPr eaLnBrk="1" hangingPunct="1"/>
            <a:r>
              <a:rPr lang="it-IT" sz="2200" dirty="0" smtClean="0">
                <a:latin typeface="+mj-lt"/>
              </a:rPr>
              <a:t>Osservare come le diverse classi contribuiscono al risultato di scuola...</a:t>
            </a:r>
          </a:p>
        </p:txBody>
      </p:sp>
      <p:graphicFrame>
        <p:nvGraphicFramePr>
          <p:cNvPr id="7" name="Tabella 6"/>
          <p:cNvGraphicFramePr>
            <a:graphicFrameLocks noGrp="1"/>
          </p:cNvGraphicFramePr>
          <p:nvPr/>
        </p:nvGraphicFramePr>
        <p:xfrm>
          <a:off x="457200" y="1444625"/>
          <a:ext cx="5825383" cy="4112169"/>
        </p:xfrm>
        <a:graphic>
          <a:graphicData uri="http://schemas.openxmlformats.org/drawingml/2006/table">
            <a:tbl>
              <a:tblPr/>
              <a:tblGrid>
                <a:gridCol w="1592551"/>
                <a:gridCol w="1410944"/>
                <a:gridCol w="1410944"/>
                <a:gridCol w="1410944"/>
              </a:tblGrid>
              <a:tr h="2615934">
                <a:tc>
                  <a:txBody>
                    <a:bodyPr/>
                    <a:lstStyle/>
                    <a:p>
                      <a:pPr algn="l" fontAlgn="ctr"/>
                      <a:r>
                        <a:rPr lang="it-IT" sz="1800" b="0" i="0" u="none" strike="noStrike" dirty="0">
                          <a:solidFill>
                            <a:srgbClr val="000000"/>
                          </a:solidFill>
                          <a:effectLst/>
                          <a:latin typeface="+mj-lt"/>
                        </a:rPr>
                        <a:t>Classi/Istituto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800" b="0" i="0" u="none" strike="noStrike" dirty="0">
                          <a:solidFill>
                            <a:srgbClr val="000000"/>
                          </a:solidFill>
                          <a:effectLst/>
                          <a:latin typeface="+mj-lt"/>
                        </a:rPr>
                        <a:t>Media del punteggio al netto del cheating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800" b="0" i="0" u="none" strike="noStrike" dirty="0">
                          <a:solidFill>
                            <a:srgbClr val="000000"/>
                          </a:solidFill>
                          <a:effectLst/>
                          <a:latin typeface="+mj-lt"/>
                        </a:rPr>
                        <a:t>Differenza nei risultati rispetto a classi/scuole con background familiare simile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800" b="0" i="0" u="none" strike="noStrike" dirty="0">
                          <a:solidFill>
                            <a:srgbClr val="000000"/>
                          </a:solidFill>
                          <a:effectLst/>
                          <a:latin typeface="+mj-lt"/>
                        </a:rPr>
                        <a:t>Cheating in percentuale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74687">
                <a:tc>
                  <a:txBody>
                    <a:bodyPr/>
                    <a:lstStyle/>
                    <a:p>
                      <a:pPr algn="l" fontAlgn="ctr"/>
                      <a:r>
                        <a:rPr lang="it-IT" sz="1800" b="0" i="0" u="none" strike="noStrike" dirty="0" smtClean="0">
                          <a:solidFill>
                            <a:srgbClr val="000000"/>
                          </a:solidFill>
                          <a:effectLst/>
                          <a:latin typeface="+mj-lt"/>
                        </a:rPr>
                        <a:t>…</a:t>
                      </a:r>
                      <a:endParaRPr lang="it-IT" sz="1800" b="0" i="0" u="none" strike="noStrike" dirty="0">
                        <a:solidFill>
                          <a:srgbClr val="000000"/>
                        </a:solidFill>
                        <a:effectLst/>
                        <a:latin typeface="+mj-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800" b="0" i="0" u="none" strike="noStrike">
                        <a:solidFill>
                          <a:srgbClr val="000000"/>
                        </a:solidFill>
                        <a:effectLst/>
                        <a:latin typeface="+mj-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800" b="0" i="0" u="none" strike="noStrike">
                        <a:solidFill>
                          <a:srgbClr val="000000"/>
                        </a:solidFill>
                        <a:effectLst/>
                        <a:latin typeface="+mj-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it-IT" sz="1800" b="0" i="0" u="none" strike="noStrike" dirty="0">
                        <a:solidFill>
                          <a:srgbClr val="000000"/>
                        </a:solidFill>
                        <a:effectLst/>
                        <a:latin typeface="+mj-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687">
                <a:tc>
                  <a:txBody>
                    <a:bodyPr/>
                    <a:lstStyle/>
                    <a:p>
                      <a:pPr algn="l" fontAlgn="ctr"/>
                      <a:r>
                        <a:rPr lang="it-IT" sz="1800" b="0" i="0" u="none" strike="noStrike" dirty="0" smtClean="0">
                          <a:solidFill>
                            <a:srgbClr val="000000"/>
                          </a:solidFill>
                          <a:effectLst/>
                          <a:latin typeface="+mj-lt"/>
                        </a:rPr>
                        <a:t>Classe</a:t>
                      </a:r>
                      <a:r>
                        <a:rPr lang="it-IT" sz="1800" b="0" i="0" u="none" strike="noStrike" baseline="0" dirty="0" smtClean="0">
                          <a:solidFill>
                            <a:srgbClr val="000000"/>
                          </a:solidFill>
                          <a:effectLst/>
                          <a:latin typeface="+mj-lt"/>
                        </a:rPr>
                        <a:t> I a</a:t>
                      </a:r>
                      <a:endParaRPr lang="it-IT" sz="1800" b="0" i="0" u="none" strike="noStrike" dirty="0">
                        <a:solidFill>
                          <a:srgbClr val="000000"/>
                        </a:solidFill>
                        <a:effectLst/>
                        <a:latin typeface="+mj-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mj-lt"/>
                        </a:rPr>
                        <a:t>67,6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mj-lt"/>
                        </a:rPr>
                        <a:t>-5,0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mj-lt"/>
                        </a:rPr>
                        <a:t>0,1%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174">
                <a:tc>
                  <a:txBody>
                    <a:bodyPr/>
                    <a:lstStyle/>
                    <a:p>
                      <a:pPr algn="l" fontAlgn="ctr"/>
                      <a:r>
                        <a:rPr lang="it-IT" sz="1800" b="0" i="0" u="none" strike="noStrike" dirty="0" smtClean="0">
                          <a:solidFill>
                            <a:srgbClr val="000000"/>
                          </a:solidFill>
                          <a:effectLst/>
                          <a:latin typeface="+mj-lt"/>
                        </a:rPr>
                        <a:t>Classe I b</a:t>
                      </a:r>
                      <a:endParaRPr lang="it-IT" sz="1800" b="0" i="0" u="none" strike="noStrike" dirty="0">
                        <a:solidFill>
                          <a:srgbClr val="000000"/>
                        </a:solidFill>
                        <a:effectLst/>
                        <a:latin typeface="+mj-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mj-lt"/>
                        </a:rPr>
                        <a:t>79,1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a:solidFill>
                            <a:srgbClr val="000000"/>
                          </a:solidFill>
                          <a:effectLst/>
                          <a:latin typeface="+mj-lt"/>
                        </a:rPr>
                        <a:t>+6,6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mj-lt"/>
                        </a:rPr>
                        <a:t>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4687">
                <a:tc>
                  <a:txBody>
                    <a:bodyPr/>
                    <a:lstStyle/>
                    <a:p>
                      <a:pPr algn="l" fontAlgn="ctr"/>
                      <a:r>
                        <a:rPr lang="it-IT" sz="1800" b="0" i="0" u="none" strike="noStrike" dirty="0" smtClean="0">
                          <a:solidFill>
                            <a:srgbClr val="000000"/>
                          </a:solidFill>
                          <a:effectLst/>
                          <a:latin typeface="+mj-lt"/>
                        </a:rPr>
                        <a:t>SCUOLA</a:t>
                      </a:r>
                      <a:endParaRPr lang="it-IT" sz="1800" b="0" i="0" u="none" strike="noStrike" dirty="0">
                        <a:solidFill>
                          <a:srgbClr val="000000"/>
                        </a:solidFill>
                        <a:effectLst/>
                        <a:latin typeface="+mj-lt"/>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mj-lt"/>
                        </a:rPr>
                        <a:t>72,2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mj-lt"/>
                        </a:rPr>
                        <a:t>+0,4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800" b="0" i="0" u="none" strike="noStrike" dirty="0">
                          <a:solidFill>
                            <a:srgbClr val="000000"/>
                          </a:solidFill>
                          <a:effectLst/>
                          <a:latin typeface="+mj-lt"/>
                        </a:rPr>
                        <a:t>0,0%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Ovale 7"/>
          <p:cNvSpPr/>
          <p:nvPr/>
        </p:nvSpPr>
        <p:spPr>
          <a:xfrm>
            <a:off x="2422525" y="4411663"/>
            <a:ext cx="701675" cy="45085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9" name="Ovale 8"/>
          <p:cNvSpPr/>
          <p:nvPr/>
        </p:nvSpPr>
        <p:spPr>
          <a:xfrm>
            <a:off x="2422525" y="4789488"/>
            <a:ext cx="701675" cy="450850"/>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27689" name="CasellaDiTesto 9"/>
          <p:cNvSpPr txBox="1">
            <a:spLocks noChangeArrowheads="1"/>
          </p:cNvSpPr>
          <p:nvPr/>
        </p:nvSpPr>
        <p:spPr bwMode="auto">
          <a:xfrm>
            <a:off x="3808413" y="6032500"/>
            <a:ext cx="3190875" cy="369888"/>
          </a:xfrm>
          <a:prstGeom prst="rect">
            <a:avLst/>
          </a:prstGeom>
          <a:noFill/>
          <a:ln w="38100">
            <a:solidFill>
              <a:srgbClr val="008000"/>
            </a:solidFill>
            <a:miter lim="800000"/>
            <a:headEnd/>
            <a:tailEnd/>
          </a:ln>
        </p:spPr>
        <p:txBody>
          <a:bodyPr>
            <a:spAutoFit/>
          </a:bodyPr>
          <a:lstStyle/>
          <a:p>
            <a:r>
              <a:rPr lang="it-IT">
                <a:solidFill>
                  <a:srgbClr val="000000"/>
                </a:solidFill>
                <a:latin typeface="Candara" pitchFamily="34" charset="0"/>
                <a:ea typeface="Candara" pitchFamily="34" charset="0"/>
                <a:cs typeface="Candara" pitchFamily="34" charset="0"/>
              </a:rPr>
              <a:t>Superiore alla media (di scuola)</a:t>
            </a:r>
          </a:p>
        </p:txBody>
      </p:sp>
      <p:sp>
        <p:nvSpPr>
          <p:cNvPr id="27690" name="CasellaDiTesto 10"/>
          <p:cNvSpPr txBox="1">
            <a:spLocks noChangeArrowheads="1"/>
          </p:cNvSpPr>
          <p:nvPr/>
        </p:nvSpPr>
        <p:spPr bwMode="auto">
          <a:xfrm>
            <a:off x="3508375" y="5630863"/>
            <a:ext cx="3192463" cy="369887"/>
          </a:xfrm>
          <a:prstGeom prst="rect">
            <a:avLst/>
          </a:prstGeom>
          <a:noFill/>
          <a:ln w="38100">
            <a:solidFill>
              <a:srgbClr val="FF0000"/>
            </a:solidFill>
            <a:miter lim="800000"/>
            <a:headEnd/>
            <a:tailEnd/>
          </a:ln>
        </p:spPr>
        <p:txBody>
          <a:bodyPr>
            <a:spAutoFit/>
          </a:bodyPr>
          <a:lstStyle/>
          <a:p>
            <a:r>
              <a:rPr lang="it-IT" dirty="0">
                <a:solidFill>
                  <a:srgbClr val="000000"/>
                </a:solidFill>
                <a:latin typeface="Candara" pitchFamily="34" charset="0"/>
                <a:ea typeface="Candara" pitchFamily="34" charset="0"/>
                <a:cs typeface="Candara" pitchFamily="34" charset="0"/>
              </a:rPr>
              <a:t>Inferiore alla media (di scuola)</a:t>
            </a:r>
          </a:p>
        </p:txBody>
      </p:sp>
      <p:cxnSp>
        <p:nvCxnSpPr>
          <p:cNvPr id="13" name="Connettore 1 12"/>
          <p:cNvCxnSpPr>
            <a:stCxn id="8" idx="6"/>
          </p:cNvCxnSpPr>
          <p:nvPr/>
        </p:nvCxnSpPr>
        <p:spPr>
          <a:xfrm>
            <a:off x="3124200" y="4637088"/>
            <a:ext cx="684213" cy="9937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Connettore 1 14"/>
          <p:cNvCxnSpPr/>
          <p:nvPr/>
        </p:nvCxnSpPr>
        <p:spPr>
          <a:xfrm>
            <a:off x="2935288" y="5240338"/>
            <a:ext cx="873125" cy="111601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14" name="Ovale 13"/>
          <p:cNvSpPr/>
          <p:nvPr/>
        </p:nvSpPr>
        <p:spPr>
          <a:xfrm>
            <a:off x="2422525" y="5180013"/>
            <a:ext cx="701675" cy="450850"/>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cxnSp>
        <p:nvCxnSpPr>
          <p:cNvPr id="17" name="Connettore 1 16"/>
          <p:cNvCxnSpPr/>
          <p:nvPr/>
        </p:nvCxnSpPr>
        <p:spPr>
          <a:xfrm flipV="1">
            <a:off x="2259013" y="5557838"/>
            <a:ext cx="163512" cy="627062"/>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762" y="2046030"/>
            <a:ext cx="8553677" cy="4462437"/>
          </a:xfrm>
          <a:ln>
            <a:solidFill>
              <a:srgbClr val="FFFF00"/>
            </a:solidFill>
          </a:ln>
        </p:spPr>
        <p:txBody>
          <a:bodyPr>
            <a:noAutofit/>
          </a:bodyPr>
          <a:lstStyle/>
          <a:p>
            <a:pPr marL="0" indent="0">
              <a:buNone/>
            </a:pPr>
            <a:r>
              <a:rPr lang="it-IT" sz="2000" dirty="0" smtClean="0">
                <a:latin typeface="+mj-lt"/>
              </a:rPr>
              <a:t>1) </a:t>
            </a:r>
            <a:r>
              <a:rPr lang="it-IT" sz="2000" dirty="0">
                <a:latin typeface="+mj-lt"/>
              </a:rPr>
              <a:t>A</a:t>
            </a:r>
            <a:r>
              <a:rPr lang="it-IT" sz="2000" dirty="0" smtClean="0">
                <a:latin typeface="+mj-lt"/>
              </a:rPr>
              <a:t>nalisi </a:t>
            </a:r>
            <a:r>
              <a:rPr lang="it-IT" sz="2000" dirty="0">
                <a:latin typeface="+mj-lt"/>
              </a:rPr>
              <a:t>e </a:t>
            </a:r>
            <a:r>
              <a:rPr lang="it-IT" sz="2000" dirty="0">
                <a:solidFill>
                  <a:srgbClr val="FF6600"/>
                </a:solidFill>
                <a:latin typeface="+mj-lt"/>
              </a:rPr>
              <a:t>verifica</a:t>
            </a:r>
            <a:r>
              <a:rPr lang="it-IT" sz="2000" dirty="0">
                <a:latin typeface="+mj-lt"/>
              </a:rPr>
              <a:t> del proprio servizio sulla base dei </a:t>
            </a:r>
            <a:r>
              <a:rPr lang="it-IT" sz="2000" dirty="0">
                <a:solidFill>
                  <a:srgbClr val="FF6600"/>
                </a:solidFill>
                <a:latin typeface="+mj-lt"/>
              </a:rPr>
              <a:t>dati</a:t>
            </a:r>
            <a:r>
              <a:rPr lang="it-IT" sz="2000" dirty="0">
                <a:latin typeface="+mj-lt"/>
              </a:rPr>
              <a:t> resi disponibili dal sistema </a:t>
            </a:r>
            <a:r>
              <a:rPr lang="it-IT" sz="2000" dirty="0" smtClean="0">
                <a:latin typeface="+mj-lt"/>
              </a:rPr>
              <a:t>informativo </a:t>
            </a:r>
            <a:r>
              <a:rPr lang="it-IT" sz="2000" dirty="0">
                <a:latin typeface="+mj-lt"/>
              </a:rPr>
              <a:t>del </a:t>
            </a:r>
            <a:r>
              <a:rPr lang="it-IT" sz="2000" dirty="0" smtClean="0">
                <a:solidFill>
                  <a:srgbClr val="FF6600"/>
                </a:solidFill>
                <a:latin typeface="+mj-lt"/>
              </a:rPr>
              <a:t>MIUR</a:t>
            </a:r>
            <a:r>
              <a:rPr lang="it-IT" sz="2000" dirty="0" smtClean="0">
                <a:latin typeface="+mj-lt"/>
              </a:rPr>
              <a:t>, </a:t>
            </a:r>
            <a:r>
              <a:rPr lang="it-IT" sz="2000" dirty="0">
                <a:latin typeface="+mj-lt"/>
              </a:rPr>
              <a:t>delle rilevazioni sugli apprendimenti e delle elaborazioni sul valore aggiunto restituite dall'Invalsi, </a:t>
            </a:r>
            <a:r>
              <a:rPr lang="it-IT" sz="2000" b="1" dirty="0">
                <a:solidFill>
                  <a:srgbClr val="0070C0"/>
                </a:solidFill>
                <a:latin typeface="+mj-lt"/>
              </a:rPr>
              <a:t>oltre a ulteriori elementi </a:t>
            </a:r>
            <a:r>
              <a:rPr lang="it-IT" sz="2000" b="1" dirty="0" smtClean="0">
                <a:solidFill>
                  <a:srgbClr val="0070C0"/>
                </a:solidFill>
                <a:latin typeface="+mj-lt"/>
              </a:rPr>
              <a:t>integrati </a:t>
            </a:r>
            <a:r>
              <a:rPr lang="it-IT" sz="2000" b="1" dirty="0">
                <a:solidFill>
                  <a:srgbClr val="0070C0"/>
                </a:solidFill>
                <a:latin typeface="+mj-lt"/>
              </a:rPr>
              <a:t>dalla stessa scuola</a:t>
            </a:r>
            <a:r>
              <a:rPr lang="it-IT" sz="2000" b="1" dirty="0" smtClean="0">
                <a:solidFill>
                  <a:srgbClr val="0070C0"/>
                </a:solidFill>
                <a:latin typeface="+mj-lt"/>
              </a:rPr>
              <a:t>;</a:t>
            </a:r>
          </a:p>
          <a:p>
            <a:pPr marL="457200" indent="-457200">
              <a:buAutoNum type="arabicParenR"/>
            </a:pPr>
            <a:endParaRPr lang="it-IT" sz="2000" dirty="0" smtClean="0">
              <a:latin typeface="+mj-lt"/>
            </a:endParaRPr>
          </a:p>
          <a:p>
            <a:pPr marL="0" indent="0">
              <a:buNone/>
            </a:pPr>
            <a:r>
              <a:rPr lang="it-IT" sz="2000" dirty="0" smtClean="0">
                <a:latin typeface="+mj-lt"/>
              </a:rPr>
              <a:t>2) Elaborazione </a:t>
            </a:r>
            <a:r>
              <a:rPr lang="it-IT" sz="2000" dirty="0">
                <a:latin typeface="+mj-lt"/>
              </a:rPr>
              <a:t>di un </a:t>
            </a:r>
            <a:r>
              <a:rPr lang="it-IT" sz="2000" b="1" dirty="0">
                <a:solidFill>
                  <a:srgbClr val="0070C0"/>
                </a:solidFill>
                <a:latin typeface="+mj-lt"/>
              </a:rPr>
              <a:t>rapporto di autovalutazione </a:t>
            </a:r>
            <a:r>
              <a:rPr lang="it-IT" sz="2000" dirty="0">
                <a:latin typeface="+mj-lt"/>
              </a:rPr>
              <a:t>in   formato elettronico, secondo un </a:t>
            </a:r>
            <a:r>
              <a:rPr lang="it-IT" sz="2000" dirty="0">
                <a:solidFill>
                  <a:srgbClr val="FF6600"/>
                </a:solidFill>
                <a:latin typeface="+mj-lt"/>
              </a:rPr>
              <a:t>quadro di riferimento </a:t>
            </a:r>
            <a:r>
              <a:rPr lang="it-IT" sz="2000" dirty="0" smtClean="0">
                <a:solidFill>
                  <a:srgbClr val="FF6600"/>
                </a:solidFill>
                <a:latin typeface="+mj-lt"/>
              </a:rPr>
              <a:t>predisposto dall'Invalsi</a:t>
            </a:r>
            <a:endParaRPr lang="it-IT" sz="2000" dirty="0" smtClean="0">
              <a:latin typeface="+mj-lt"/>
            </a:endParaRPr>
          </a:p>
          <a:p>
            <a:pPr marL="0" indent="0">
              <a:buNone/>
            </a:pPr>
            <a:endParaRPr lang="it-IT" dirty="0"/>
          </a:p>
          <a:p>
            <a:pPr marL="0" indent="0">
              <a:buNone/>
            </a:pPr>
            <a:r>
              <a:rPr lang="it-IT" dirty="0" smtClean="0"/>
              <a:t>3) </a:t>
            </a:r>
            <a:r>
              <a:rPr lang="it-IT" b="1" dirty="0">
                <a:solidFill>
                  <a:srgbClr val="0070C0"/>
                </a:solidFill>
              </a:rPr>
              <a:t>F</a:t>
            </a:r>
            <a:r>
              <a:rPr lang="it-IT" b="1" dirty="0" smtClean="0">
                <a:solidFill>
                  <a:srgbClr val="0070C0"/>
                </a:solidFill>
              </a:rPr>
              <a:t>ormulazione</a:t>
            </a:r>
            <a:r>
              <a:rPr lang="it-IT" dirty="0" smtClean="0"/>
              <a:t> </a:t>
            </a:r>
            <a:r>
              <a:rPr lang="it-IT" dirty="0"/>
              <a:t>di </a:t>
            </a:r>
            <a:r>
              <a:rPr lang="it-IT" dirty="0" smtClean="0">
                <a:solidFill>
                  <a:srgbClr val="FF6600"/>
                </a:solidFill>
              </a:rPr>
              <a:t>azioni di miglioramento</a:t>
            </a:r>
            <a:r>
              <a:rPr lang="it-IT" dirty="0" smtClean="0"/>
              <a:t>. </a:t>
            </a:r>
            <a:endParaRPr lang="it-IT" dirty="0"/>
          </a:p>
          <a:p>
            <a:pPr marL="0" indent="0">
              <a:lnSpc>
                <a:spcPct val="80000"/>
              </a:lnSpc>
              <a:buFont typeface="Arial" pitchFamily="34" charset="0"/>
              <a:buNone/>
            </a:pPr>
            <a:endParaRPr lang="it-IT" dirty="0"/>
          </a:p>
          <a:p>
            <a:pPr marL="0" indent="0">
              <a:lnSpc>
                <a:spcPct val="70000"/>
              </a:lnSpc>
              <a:buNone/>
            </a:pPr>
            <a:r>
              <a:rPr lang="it-IT" sz="2000" b="1" dirty="0" smtClean="0">
                <a:solidFill>
                  <a:srgbClr val="0070C0"/>
                </a:solidFill>
                <a:latin typeface="+mj-lt"/>
              </a:rPr>
              <a:t>Proattività della scuola rispetto all’ambiente esterno (compreso il MIUR..) = Logica dell’organizzazione piuttosto che logica di mercato</a:t>
            </a:r>
            <a:endParaRPr lang="it-IT" sz="2000" b="1" dirty="0">
              <a:solidFill>
                <a:srgbClr val="0070C0"/>
              </a:solidFill>
              <a:latin typeface="+mj-lt"/>
            </a:endParaRPr>
          </a:p>
        </p:txBody>
      </p:sp>
      <p:sp>
        <p:nvSpPr>
          <p:cNvPr id="15" name="Title 1"/>
          <p:cNvSpPr>
            <a:spLocks noGrp="1"/>
          </p:cNvSpPr>
          <p:nvPr>
            <p:ph type="title"/>
          </p:nvPr>
        </p:nvSpPr>
        <p:spPr>
          <a:xfrm>
            <a:off x="457200" y="0"/>
            <a:ext cx="8229600" cy="1600200"/>
          </a:xfrm>
        </p:spPr>
        <p:txBody>
          <a:bodyPr>
            <a:normAutofit/>
          </a:bodyPr>
          <a:lstStyle/>
          <a:p>
            <a:r>
              <a:rPr lang="it-IT" sz="3600" b="1" dirty="0" smtClean="0">
                <a:solidFill>
                  <a:srgbClr val="FF0000"/>
                </a:solidFill>
              </a:rPr>
              <a:t>L’Autovalutazione</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 xmlns:p14="http://schemas.microsoft.com/office/powerpoint/2010/main" val="34643588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bwMode="auto"/>
        <p:txBody>
          <a:bodyPr wrap="square" numCol="1" anchorCtr="0" compatLnSpc="1">
            <a:prstTxWarp prst="textNoShape">
              <a:avLst/>
            </a:prstTxWarp>
            <a:noAutofit/>
          </a:bodyPr>
          <a:lstStyle/>
          <a:p>
            <a:pPr eaLnBrk="1" hangingPunct="1"/>
            <a:r>
              <a:rPr lang="it-IT" sz="2600" b="1" dirty="0" smtClean="0"/>
              <a:t>Attenzione!!!</a:t>
            </a:r>
            <a:br>
              <a:rPr lang="it-IT" sz="2600" b="1" dirty="0" smtClean="0"/>
            </a:br>
            <a:r>
              <a:rPr lang="it-IT" sz="2600" b="1" dirty="0" smtClean="0"/>
              <a:t>Analisi per classi... “concentrazione degli studenti più bravi”?! Quale rapporto con l’ESCS?</a:t>
            </a:r>
          </a:p>
        </p:txBody>
      </p:sp>
      <p:sp>
        <p:nvSpPr>
          <p:cNvPr id="33796" name="Segnaposto numero diapositiva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F14053-E946-4C79-A5C3-4F43A82132CD}" type="slidenum">
              <a:rPr lang="en-GB" smtClean="0">
                <a:solidFill>
                  <a:srgbClr val="000000"/>
                </a:solidFill>
                <a:ea typeface="Bangla MN"/>
              </a:rPr>
              <a:pPr fontAlgn="base">
                <a:spcBef>
                  <a:spcPct val="0"/>
                </a:spcBef>
                <a:spcAft>
                  <a:spcPct val="0"/>
                </a:spcAft>
              </a:pPr>
              <a:t>110</a:t>
            </a:fld>
            <a:endParaRPr lang="en-GB" smtClean="0">
              <a:solidFill>
                <a:srgbClr val="000000"/>
              </a:solidFill>
              <a:ea typeface="Bangla MN"/>
            </a:endParaRPr>
          </a:p>
        </p:txBody>
      </p:sp>
      <p:graphicFrame>
        <p:nvGraphicFramePr>
          <p:cNvPr id="7" name="Tabella 6"/>
          <p:cNvGraphicFramePr>
            <a:graphicFrameLocks noGrp="1"/>
          </p:cNvGraphicFramePr>
          <p:nvPr/>
        </p:nvGraphicFramePr>
        <p:xfrm>
          <a:off x="457200" y="1512888"/>
          <a:ext cx="7900498" cy="3670532"/>
        </p:xfrm>
        <a:graphic>
          <a:graphicData uri="http://schemas.openxmlformats.org/drawingml/2006/table">
            <a:tbl>
              <a:tblPr/>
              <a:tblGrid>
                <a:gridCol w="1660982"/>
                <a:gridCol w="1559879"/>
                <a:gridCol w="1559879"/>
                <a:gridCol w="1559879"/>
                <a:gridCol w="1559879"/>
              </a:tblGrid>
              <a:tr h="289779">
                <a:tc>
                  <a:txBody>
                    <a:bodyPr/>
                    <a:lstStyle/>
                    <a:p>
                      <a:pPr algn="l" fontAlgn="ctr"/>
                      <a:endParaRPr lang="it-IT" sz="1700" b="0" i="0" u="none" strike="noStrike" dirty="0">
                        <a:solidFill>
                          <a:srgbClr val="000000"/>
                        </a:solidFill>
                        <a:effectLst/>
                        <a:latin typeface="Calibri"/>
                      </a:endParaRP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it-IT" sz="1700" b="0" i="0" u="none" strike="noStrike">
                          <a:solidFill>
                            <a:srgbClr val="000000"/>
                          </a:solidFill>
                          <a:effectLst/>
                          <a:latin typeface="Candara"/>
                        </a:rPr>
                        <a:t>Italiano</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fontAlgn="ctr"/>
                      <a:r>
                        <a:rPr lang="it-IT" sz="1700" b="0" i="0" u="none" strike="noStrike">
                          <a:solidFill>
                            <a:srgbClr val="000000"/>
                          </a:solidFill>
                          <a:effectLst/>
                          <a:latin typeface="Candara"/>
                        </a:rPr>
                        <a:t>Matematica</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r>
              <a:tr h="1448893">
                <a:tc>
                  <a:txBody>
                    <a:bodyPr/>
                    <a:lstStyle/>
                    <a:p>
                      <a:pPr algn="l" fontAlgn="ctr"/>
                      <a:r>
                        <a:rPr lang="it-IT" sz="1700" b="0" i="0" u="none" strike="noStrike" dirty="0">
                          <a:solidFill>
                            <a:srgbClr val="000000"/>
                          </a:solidFill>
                          <a:effectLst/>
                          <a:latin typeface="Candara"/>
                        </a:rPr>
                        <a:t>Classi/Istituto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700" b="0" i="0" u="none" strike="noStrike" dirty="0">
                          <a:solidFill>
                            <a:srgbClr val="000000"/>
                          </a:solidFill>
                          <a:effectLst/>
                          <a:latin typeface="Candara"/>
                        </a:rPr>
                        <a:t>Media del punteggio al netto del cheating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700" b="0" i="0" u="none" strike="noStrike">
                          <a:solidFill>
                            <a:srgbClr val="000000"/>
                          </a:solidFill>
                          <a:effectLst/>
                          <a:latin typeface="Candara"/>
                        </a:rPr>
                        <a:t>Differenza nei risultati rispetto a classi/scuole con background familiare simile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700" b="0" i="0" u="none" strike="noStrike" dirty="0">
                          <a:solidFill>
                            <a:srgbClr val="000000"/>
                          </a:solidFill>
                          <a:effectLst/>
                          <a:latin typeface="Candara"/>
                        </a:rPr>
                        <a:t>Media del punteggio al netto del cheating</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700" b="0" i="0" u="none" strike="noStrike">
                          <a:solidFill>
                            <a:srgbClr val="000000"/>
                          </a:solidFill>
                          <a:effectLst/>
                          <a:latin typeface="Candara"/>
                        </a:rPr>
                        <a:t>Differenza nei risultati rispetto a classi/scuole con background familiare simile</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86372">
                <a:tc>
                  <a:txBody>
                    <a:bodyPr/>
                    <a:lstStyle/>
                    <a:p>
                      <a:pPr algn="l" fontAlgn="ctr"/>
                      <a:r>
                        <a:rPr lang="it-IT" sz="1500" b="0" i="0" u="none" strike="noStrike" dirty="0" smtClean="0">
                          <a:solidFill>
                            <a:srgbClr val="000000"/>
                          </a:solidFill>
                          <a:effectLst/>
                          <a:latin typeface="Candara"/>
                        </a:rPr>
                        <a:t>Classe 1</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77,4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+4,7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62,4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+8,2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372">
                <a:tc>
                  <a:txBody>
                    <a:bodyPr/>
                    <a:lstStyle/>
                    <a:p>
                      <a:pPr algn="l" fontAlgn="ctr"/>
                      <a:r>
                        <a:rPr lang="it-IT" sz="1500" b="0" i="0" u="none" strike="noStrike" dirty="0" smtClean="0">
                          <a:solidFill>
                            <a:srgbClr val="000000"/>
                          </a:solidFill>
                          <a:effectLst/>
                          <a:latin typeface="Candara"/>
                        </a:rPr>
                        <a:t>Classe</a:t>
                      </a:r>
                      <a:r>
                        <a:rPr lang="it-IT" sz="1500" b="0" i="0" u="none" strike="noStrike" baseline="0" dirty="0" smtClean="0">
                          <a:solidFill>
                            <a:srgbClr val="000000"/>
                          </a:solidFill>
                          <a:effectLst/>
                          <a:latin typeface="Candara"/>
                        </a:rPr>
                        <a:t> 2</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77,2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+4,7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66,2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+12,2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372">
                <a:tc>
                  <a:txBody>
                    <a:bodyPr/>
                    <a:lstStyle/>
                    <a:p>
                      <a:pPr algn="l" fontAlgn="ctr"/>
                      <a:r>
                        <a:rPr lang="it-IT" sz="1500" b="0" i="0" u="none" strike="noStrike" dirty="0" smtClean="0">
                          <a:solidFill>
                            <a:srgbClr val="000000"/>
                          </a:solidFill>
                          <a:effectLst/>
                          <a:latin typeface="Candara"/>
                        </a:rPr>
                        <a:t>Classe 3</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69,0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-3,7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55,7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372">
                <a:tc>
                  <a:txBody>
                    <a:bodyPr/>
                    <a:lstStyle/>
                    <a:p>
                      <a:pPr algn="l" fontAlgn="ctr"/>
                      <a:r>
                        <a:rPr lang="it-IT" sz="1500" b="0" i="0" u="none" strike="noStrike" dirty="0" smtClean="0">
                          <a:solidFill>
                            <a:srgbClr val="000000"/>
                          </a:solidFill>
                          <a:effectLst/>
                          <a:latin typeface="Candara"/>
                        </a:rPr>
                        <a:t>Classe 4</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67,6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-5,0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52,0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1" i="0" u="none" strike="noStrike" dirty="0">
                          <a:solidFill>
                            <a:srgbClr val="000000"/>
                          </a:solidFill>
                          <a:effectLst/>
                          <a:latin typeface="Candara"/>
                        </a:rPr>
                        <a:t>-2,1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372">
                <a:tc>
                  <a:txBody>
                    <a:bodyPr/>
                    <a:lstStyle/>
                    <a:p>
                      <a:pPr algn="l" fontAlgn="ctr"/>
                      <a:r>
                        <a:rPr lang="it-IT" sz="1500" b="0" i="0" u="none" strike="noStrike" dirty="0" smtClean="0">
                          <a:solidFill>
                            <a:srgbClr val="000000"/>
                          </a:solidFill>
                          <a:effectLst/>
                          <a:latin typeface="Candara"/>
                        </a:rPr>
                        <a:t>SCUOLA</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72,2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+0,4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a:solidFill>
                            <a:srgbClr val="000000"/>
                          </a:solidFill>
                          <a:effectLst/>
                          <a:latin typeface="Candara"/>
                        </a:rPr>
                        <a:t>59,8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700" b="0" i="0" u="none" strike="noStrike" dirty="0">
                          <a:solidFill>
                            <a:srgbClr val="000000"/>
                          </a:solidFill>
                          <a:effectLst/>
                          <a:latin typeface="Candara"/>
                        </a:rPr>
                        <a:t>+5,8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ttangolo arrotondato 7"/>
          <p:cNvSpPr/>
          <p:nvPr/>
        </p:nvSpPr>
        <p:spPr>
          <a:xfrm>
            <a:off x="280988" y="3573463"/>
            <a:ext cx="8239125" cy="546100"/>
          </a:xfrm>
          <a:prstGeom prst="round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9" name="Rettangolo arrotondato 8"/>
          <p:cNvSpPr/>
          <p:nvPr/>
        </p:nvSpPr>
        <p:spPr>
          <a:xfrm>
            <a:off x="280988" y="4292600"/>
            <a:ext cx="8239125" cy="546100"/>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33847" name="CasellaDiTesto 9"/>
          <p:cNvSpPr txBox="1">
            <a:spLocks noChangeArrowheads="1"/>
          </p:cNvSpPr>
          <p:nvPr/>
        </p:nvSpPr>
        <p:spPr bwMode="auto">
          <a:xfrm>
            <a:off x="7289800" y="5426075"/>
            <a:ext cx="1800225" cy="769938"/>
          </a:xfrm>
          <a:prstGeom prst="rect">
            <a:avLst/>
          </a:prstGeom>
          <a:solidFill>
            <a:srgbClr val="FFFFFF"/>
          </a:solidFill>
          <a:ln w="38100">
            <a:solidFill>
              <a:srgbClr val="0000FF"/>
            </a:solidFill>
            <a:miter lim="800000"/>
            <a:headEnd/>
            <a:tailEnd/>
          </a:ln>
        </p:spPr>
        <p:txBody>
          <a:bodyPr>
            <a:spAutoFit/>
          </a:bodyPr>
          <a:lstStyle/>
          <a:p>
            <a:pPr algn="ctr"/>
            <a:r>
              <a:rPr lang="it-IT" sz="2200">
                <a:solidFill>
                  <a:srgbClr val="000000"/>
                </a:solidFill>
                <a:latin typeface="Bangla MN"/>
                <a:ea typeface="Bangla MN"/>
                <a:cs typeface="Bangla MN"/>
              </a:rPr>
              <a:t>Classe “forte”</a:t>
            </a:r>
          </a:p>
        </p:txBody>
      </p:sp>
      <p:sp>
        <p:nvSpPr>
          <p:cNvPr id="33848" name="CasellaDiTesto 10"/>
          <p:cNvSpPr txBox="1">
            <a:spLocks noChangeArrowheads="1"/>
          </p:cNvSpPr>
          <p:nvPr/>
        </p:nvSpPr>
        <p:spPr bwMode="auto">
          <a:xfrm>
            <a:off x="280988" y="5426075"/>
            <a:ext cx="1800225" cy="769938"/>
          </a:xfrm>
          <a:prstGeom prst="rect">
            <a:avLst/>
          </a:prstGeom>
          <a:solidFill>
            <a:srgbClr val="FFFFFF"/>
          </a:solidFill>
          <a:ln w="38100">
            <a:solidFill>
              <a:srgbClr val="FF0000"/>
            </a:solidFill>
            <a:miter lim="800000"/>
            <a:headEnd/>
            <a:tailEnd/>
          </a:ln>
        </p:spPr>
        <p:txBody>
          <a:bodyPr>
            <a:spAutoFit/>
          </a:bodyPr>
          <a:lstStyle/>
          <a:p>
            <a:pPr algn="ctr"/>
            <a:r>
              <a:rPr lang="it-IT" sz="2200">
                <a:solidFill>
                  <a:srgbClr val="000000"/>
                </a:solidFill>
                <a:latin typeface="Bangla MN"/>
                <a:ea typeface="Bangla MN"/>
                <a:cs typeface="Bangla MN"/>
              </a:rPr>
              <a:t>Classe “debole”</a:t>
            </a:r>
          </a:p>
        </p:txBody>
      </p:sp>
      <p:cxnSp>
        <p:nvCxnSpPr>
          <p:cNvPr id="13" name="Connettore 1 12"/>
          <p:cNvCxnSpPr/>
          <p:nvPr/>
        </p:nvCxnSpPr>
        <p:spPr>
          <a:xfrm>
            <a:off x="1935163" y="4838700"/>
            <a:ext cx="0" cy="587375"/>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Connettore 1 13"/>
          <p:cNvCxnSpPr/>
          <p:nvPr/>
        </p:nvCxnSpPr>
        <p:spPr>
          <a:xfrm>
            <a:off x="8194675" y="4119563"/>
            <a:ext cx="0" cy="1306512"/>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it-IT" smtClean="0"/>
              <a:t>Diverse parti delle prove: analisi a livello di classe</a:t>
            </a:r>
          </a:p>
        </p:txBody>
      </p:sp>
      <p:graphicFrame>
        <p:nvGraphicFramePr>
          <p:cNvPr id="7" name="Tabella 6"/>
          <p:cNvGraphicFramePr>
            <a:graphicFrameLocks noGrp="1"/>
          </p:cNvGraphicFramePr>
          <p:nvPr/>
        </p:nvGraphicFramePr>
        <p:xfrm>
          <a:off x="457200" y="1516063"/>
          <a:ext cx="6937524" cy="3065780"/>
        </p:xfrm>
        <a:graphic>
          <a:graphicData uri="http://schemas.openxmlformats.org/drawingml/2006/table">
            <a:tbl>
              <a:tblPr/>
              <a:tblGrid>
                <a:gridCol w="1346696"/>
                <a:gridCol w="884194"/>
                <a:gridCol w="884194"/>
                <a:gridCol w="408090"/>
                <a:gridCol w="1645962"/>
                <a:gridCol w="884194"/>
                <a:gridCol w="884194"/>
              </a:tblGrid>
              <a:tr h="177800">
                <a:tc gridSpan="3">
                  <a:txBody>
                    <a:bodyPr/>
                    <a:lstStyle/>
                    <a:p>
                      <a:pPr algn="ctr" fontAlgn="ctr"/>
                      <a:r>
                        <a:rPr lang="it-IT" sz="1600" b="0" i="0" u="none" strike="noStrike" dirty="0">
                          <a:solidFill>
                            <a:srgbClr val="000000"/>
                          </a:solidFill>
                          <a:effectLst/>
                          <a:latin typeface="Candara"/>
                          <a:cs typeface="Candara"/>
                        </a:rPr>
                        <a:t>Testo narrativo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hMerge="1">
                  <a:txBody>
                    <a:bodyPr/>
                    <a:lstStyle/>
                    <a:p>
                      <a:endParaRPr lang="it-IT"/>
                    </a:p>
                  </a:txBody>
                  <a:tcPr/>
                </a:tc>
                <a:tc h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it-IT" sz="1600" b="0" i="0" u="none" strike="noStrike">
                          <a:solidFill>
                            <a:srgbClr val="000000"/>
                          </a:solidFill>
                          <a:effectLst/>
                          <a:latin typeface="Candara"/>
                          <a:cs typeface="Candara"/>
                        </a:rPr>
                        <a:t>Grammatica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FDFDF"/>
                    </a:solidFill>
                  </a:tcPr>
                </a:tc>
                <a:tc hMerge="1">
                  <a:txBody>
                    <a:bodyPr/>
                    <a:lstStyle/>
                    <a:p>
                      <a:endParaRPr lang="it-IT"/>
                    </a:p>
                  </a:txBody>
                  <a:tcPr/>
                </a:tc>
                <a:tc hMerge="1">
                  <a:txBody>
                    <a:bodyPr/>
                    <a:lstStyle/>
                    <a:p>
                      <a:endParaRPr lang="it-IT"/>
                    </a:p>
                  </a:txBody>
                  <a:tcPr/>
                </a:tc>
              </a:tr>
              <a:tr h="355600">
                <a:tc>
                  <a:txBody>
                    <a:bodyPr/>
                    <a:lstStyle/>
                    <a:p>
                      <a:pPr algn="l"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Punteggio Medio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600" b="0" i="0" u="none" strike="noStrike">
                          <a:solidFill>
                            <a:srgbClr val="000000"/>
                          </a:solidFill>
                          <a:effectLst/>
                          <a:latin typeface="Candara"/>
                          <a:cs typeface="Candara"/>
                        </a:rPr>
                        <a:t>Punteggio Italia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600" b="0" i="0" u="none" strike="noStrike">
                          <a:solidFill>
                            <a:srgbClr val="000000"/>
                          </a:solidFill>
                          <a:effectLst/>
                          <a:latin typeface="Candara"/>
                          <a:cs typeface="Candar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Punteggio Medio</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600" b="0" i="0" u="none" strike="noStrike">
                          <a:solidFill>
                            <a:srgbClr val="000000"/>
                          </a:solidFill>
                          <a:effectLst/>
                          <a:latin typeface="Candara"/>
                          <a:cs typeface="Candara"/>
                        </a:rPr>
                        <a:t>Punteggio Italia</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177800">
                <a:tc>
                  <a:txBody>
                    <a:bodyPr/>
                    <a:lstStyle/>
                    <a:p>
                      <a:pPr algn="l" fontAlgn="ctr"/>
                      <a:r>
                        <a:rPr lang="it-IT" sz="1600" b="0" i="0" u="none" strike="noStrike" dirty="0" smtClean="0">
                          <a:solidFill>
                            <a:srgbClr val="000000"/>
                          </a:solidFill>
                          <a:effectLst/>
                          <a:latin typeface="Candara"/>
                          <a:cs typeface="Candara"/>
                        </a:rPr>
                        <a:t>Classe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75,2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it-IT" sz="1600" b="0" i="0" u="none" strike="noStrike">
                          <a:solidFill>
                            <a:srgbClr val="000000"/>
                          </a:solidFill>
                          <a:effectLst/>
                          <a:latin typeface="Candara"/>
                          <a:cs typeface="Candara"/>
                        </a:rPr>
                        <a:t>68,0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it-IT" sz="1600" b="0" i="0" u="none" strike="noStrike" dirty="0" smtClean="0">
                          <a:solidFill>
                            <a:srgbClr val="000000"/>
                          </a:solidFill>
                          <a:effectLst/>
                          <a:latin typeface="Candara"/>
                          <a:cs typeface="Candara"/>
                        </a:rPr>
                        <a:t>Classe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79,6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9">
                  <a:txBody>
                    <a:bodyPr/>
                    <a:lstStyle/>
                    <a:p>
                      <a:pPr algn="ctr" fontAlgn="ctr"/>
                      <a:r>
                        <a:rPr lang="it-IT" sz="1600" b="0" i="0" u="none" strike="noStrike">
                          <a:solidFill>
                            <a:srgbClr val="000000"/>
                          </a:solidFill>
                          <a:effectLst/>
                          <a:latin typeface="Candara"/>
                          <a:cs typeface="Candara"/>
                        </a:rPr>
                        <a:t>66,7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800">
                <a:tc>
                  <a:txBody>
                    <a:bodyPr/>
                    <a:lstStyle/>
                    <a:p>
                      <a:pPr algn="l" fontAlgn="ctr"/>
                      <a:r>
                        <a:rPr lang="it-IT" sz="1600" b="0" i="0" u="none" strike="noStrike" dirty="0" smtClean="0">
                          <a:solidFill>
                            <a:srgbClr val="000000"/>
                          </a:solidFill>
                          <a:effectLst/>
                          <a:latin typeface="Candara"/>
                          <a:cs typeface="Candara"/>
                        </a:rPr>
                        <a:t>Classe 2</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68,6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600" b="0" i="0" u="none" strike="noStrike" dirty="0" smtClean="0">
                          <a:solidFill>
                            <a:srgbClr val="000000"/>
                          </a:solidFill>
                          <a:effectLst/>
                          <a:latin typeface="Candara"/>
                          <a:cs typeface="Candara"/>
                        </a:rPr>
                        <a:t>Classe 2</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66,9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r h="177800">
                <a:tc>
                  <a:txBody>
                    <a:bodyPr/>
                    <a:lstStyle/>
                    <a:p>
                      <a:pPr algn="l" fontAlgn="ctr"/>
                      <a:r>
                        <a:rPr lang="it-IT" sz="1600" b="1" i="0" u="none" strike="noStrike" dirty="0" smtClean="0">
                          <a:solidFill>
                            <a:srgbClr val="FF0000"/>
                          </a:solidFill>
                          <a:effectLst/>
                          <a:latin typeface="Candara"/>
                          <a:cs typeface="Candara"/>
                        </a:rPr>
                        <a:t>Classe 3</a:t>
                      </a:r>
                      <a:endParaRPr lang="it-IT" sz="1600" b="1" i="0" u="none" strike="noStrike" dirty="0">
                        <a:solidFill>
                          <a:srgbClr val="FF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effectLst/>
                          <a:latin typeface="Candara"/>
                          <a:cs typeface="Candara"/>
                        </a:rPr>
                        <a:t>75,4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600" b="1" i="0" u="none" strike="noStrike" dirty="0" smtClean="0">
                          <a:solidFill>
                            <a:srgbClr val="FF0000"/>
                          </a:solidFill>
                          <a:effectLst/>
                          <a:latin typeface="Candara"/>
                          <a:cs typeface="Candara"/>
                        </a:rPr>
                        <a:t>Classe 3</a:t>
                      </a:r>
                      <a:endParaRPr lang="it-IT" sz="1600" b="1" i="0" u="none" strike="noStrike" dirty="0">
                        <a:solidFill>
                          <a:srgbClr val="FF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effectLst/>
                          <a:latin typeface="Candara"/>
                          <a:cs typeface="Candara"/>
                        </a:rPr>
                        <a:t>57,8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r h="177800">
                <a:tc>
                  <a:txBody>
                    <a:bodyPr/>
                    <a:lstStyle/>
                    <a:p>
                      <a:pPr algn="l" fontAlgn="ctr"/>
                      <a:r>
                        <a:rPr lang="it-IT" sz="1600" b="1" i="0" u="none" strike="noStrike" dirty="0" smtClean="0">
                          <a:solidFill>
                            <a:srgbClr val="3366FF"/>
                          </a:solidFill>
                          <a:effectLst/>
                          <a:latin typeface="Candara"/>
                          <a:cs typeface="Candara"/>
                        </a:rPr>
                        <a:t>Classe 4</a:t>
                      </a:r>
                      <a:endParaRPr lang="it-IT" sz="1600" b="1" i="0" u="none" strike="noStrike" dirty="0">
                        <a:solidFill>
                          <a:srgbClr val="3366FF"/>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73,4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600" b="1" i="0" u="none" strike="noStrike" dirty="0" smtClean="0">
                          <a:solidFill>
                            <a:srgbClr val="3366FF"/>
                          </a:solidFill>
                          <a:effectLst/>
                          <a:latin typeface="Candara"/>
                          <a:cs typeface="Candara"/>
                        </a:rPr>
                        <a:t>Classe 4</a:t>
                      </a:r>
                      <a:endParaRPr lang="it-IT" sz="1600" b="1" i="0" u="none" strike="noStrike" dirty="0">
                        <a:solidFill>
                          <a:srgbClr val="3366FF"/>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effectLst/>
                          <a:latin typeface="Candara"/>
                          <a:cs typeface="Candara"/>
                        </a:rPr>
                        <a:t>84,7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r h="177800">
                <a:tc>
                  <a:txBody>
                    <a:bodyPr/>
                    <a:lstStyle/>
                    <a:p>
                      <a:pPr algn="l" fontAlgn="ctr"/>
                      <a:r>
                        <a:rPr lang="it-IT" sz="1600" b="0" i="0" u="none" strike="noStrike" dirty="0" smtClean="0">
                          <a:solidFill>
                            <a:srgbClr val="000000"/>
                          </a:solidFill>
                          <a:effectLst/>
                          <a:latin typeface="Candara"/>
                          <a:cs typeface="Candara"/>
                        </a:rPr>
                        <a:t>Classe 5</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69,2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600" b="0" i="0" u="none" strike="noStrike" dirty="0" smtClean="0">
                          <a:solidFill>
                            <a:srgbClr val="000000"/>
                          </a:solidFill>
                          <a:effectLst/>
                          <a:latin typeface="Candara"/>
                          <a:cs typeface="Candara"/>
                        </a:rPr>
                        <a:t>Classe 5</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70,5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r h="177800">
                <a:tc>
                  <a:txBody>
                    <a:bodyPr/>
                    <a:lstStyle/>
                    <a:p>
                      <a:pPr algn="l" fontAlgn="ctr"/>
                      <a:r>
                        <a:rPr lang="it-IT" sz="1600" b="0" i="0" u="none" strike="noStrike" dirty="0" smtClean="0">
                          <a:solidFill>
                            <a:srgbClr val="000000"/>
                          </a:solidFill>
                          <a:effectLst/>
                          <a:latin typeface="Candara"/>
                          <a:cs typeface="Candara"/>
                        </a:rPr>
                        <a:t>Classe</a:t>
                      </a:r>
                      <a:r>
                        <a:rPr lang="it-IT" sz="1600" b="0" i="0" u="none" strike="noStrike" baseline="0" dirty="0" smtClean="0">
                          <a:solidFill>
                            <a:srgbClr val="000000"/>
                          </a:solidFill>
                          <a:effectLst/>
                          <a:latin typeface="Candara"/>
                          <a:cs typeface="Candara"/>
                        </a:rPr>
                        <a:t> 6</a:t>
                      </a:r>
                      <a:endParaRPr lang="it-IT" sz="1600" b="0" i="0" u="none" strike="noStrike" dirty="0" smtClean="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68,2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600" b="0" i="0" u="none" strike="noStrike" dirty="0" smtClean="0">
                          <a:solidFill>
                            <a:srgbClr val="000000"/>
                          </a:solidFill>
                          <a:effectLst/>
                          <a:latin typeface="Candara"/>
                          <a:cs typeface="Candara"/>
                        </a:rPr>
                        <a:t>Classe</a:t>
                      </a:r>
                      <a:r>
                        <a:rPr lang="it-IT" sz="1600" b="0" i="0" u="none" strike="noStrike" baseline="0" dirty="0" smtClean="0">
                          <a:solidFill>
                            <a:srgbClr val="000000"/>
                          </a:solidFill>
                          <a:effectLst/>
                          <a:latin typeface="Candara"/>
                          <a:cs typeface="Candara"/>
                        </a:rPr>
                        <a:t> 6</a:t>
                      </a:r>
                      <a:endParaRPr lang="it-IT" sz="1600" b="0" i="0" u="none" strike="noStrike" dirty="0" smtClean="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73,6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r h="177800">
                <a:tc>
                  <a:txBody>
                    <a:bodyPr/>
                    <a:lstStyle/>
                    <a:p>
                      <a:pPr algn="l" fontAlgn="ctr"/>
                      <a:r>
                        <a:rPr lang="it-IT" sz="1600" b="0" i="0" u="none" strike="noStrike" dirty="0" smtClean="0">
                          <a:solidFill>
                            <a:srgbClr val="000000"/>
                          </a:solidFill>
                          <a:effectLst/>
                          <a:latin typeface="Candara"/>
                          <a:cs typeface="Candara"/>
                        </a:rPr>
                        <a:t>Classe 7</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66,7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600" b="0" i="0" u="none" strike="noStrike" dirty="0" smtClean="0">
                          <a:solidFill>
                            <a:srgbClr val="000000"/>
                          </a:solidFill>
                          <a:effectLst/>
                          <a:latin typeface="Candara"/>
                          <a:cs typeface="Candara"/>
                        </a:rPr>
                        <a:t>Classe 7</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71,4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r h="177800">
                <a:tc>
                  <a:txBody>
                    <a:bodyPr/>
                    <a:lstStyle/>
                    <a:p>
                      <a:pPr algn="l" fontAlgn="ctr"/>
                      <a:r>
                        <a:rPr lang="it-IT" sz="1600" b="0" i="0" u="none" strike="noStrike" dirty="0" smtClean="0">
                          <a:solidFill>
                            <a:srgbClr val="000000"/>
                          </a:solidFill>
                          <a:effectLst/>
                          <a:latin typeface="Candara"/>
                          <a:cs typeface="Candara"/>
                        </a:rPr>
                        <a:t>Classe</a:t>
                      </a:r>
                      <a:r>
                        <a:rPr lang="it-IT" sz="1600" b="0" i="0" u="none" strike="noStrike" baseline="0" dirty="0" smtClean="0">
                          <a:solidFill>
                            <a:srgbClr val="000000"/>
                          </a:solidFill>
                          <a:effectLst/>
                          <a:latin typeface="Candara"/>
                          <a:cs typeface="Candara"/>
                        </a:rPr>
                        <a:t> 8</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76,5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it-IT" sz="1600" b="0" i="0" u="none" strike="noStrike" dirty="0" smtClean="0">
                          <a:solidFill>
                            <a:srgbClr val="000000"/>
                          </a:solidFill>
                          <a:effectLst/>
                          <a:latin typeface="Candara"/>
                          <a:cs typeface="Candara"/>
                        </a:rPr>
                        <a:t>Classe</a:t>
                      </a:r>
                      <a:r>
                        <a:rPr lang="it-IT" sz="1600" b="0" i="0" u="none" strike="noStrike" baseline="0" dirty="0" smtClean="0">
                          <a:solidFill>
                            <a:srgbClr val="000000"/>
                          </a:solidFill>
                          <a:effectLst/>
                          <a:latin typeface="Candara"/>
                          <a:cs typeface="Candara"/>
                        </a:rPr>
                        <a:t> 8</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83,8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r h="177800">
                <a:tc>
                  <a:txBody>
                    <a:bodyPr/>
                    <a:lstStyle/>
                    <a:p>
                      <a:pPr algn="l" fontAlgn="ctr"/>
                      <a:r>
                        <a:rPr lang="it-IT" sz="1600" b="0" i="0" u="none" strike="noStrike" dirty="0" smtClean="0">
                          <a:solidFill>
                            <a:srgbClr val="000000"/>
                          </a:solidFill>
                          <a:effectLst/>
                          <a:latin typeface="Candara"/>
                          <a:cs typeface="Candara"/>
                        </a:rPr>
                        <a:t>Scuola</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a:solidFill>
                            <a:srgbClr val="000000"/>
                          </a:solidFill>
                          <a:effectLst/>
                          <a:latin typeface="Candara"/>
                          <a:cs typeface="Candara"/>
                        </a:rPr>
                        <a:t>71,8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c>
                  <a:txBody>
                    <a:bodyPr/>
                    <a:lstStyle/>
                    <a:p>
                      <a:pPr algn="ctr" fontAlgn="ctr"/>
                      <a:r>
                        <a:rPr lang="it-IT" sz="1600" b="0" i="0" u="none" strike="noStrike">
                          <a:solidFill>
                            <a:srgbClr val="000000"/>
                          </a:solidFill>
                          <a:effectLst/>
                          <a:latin typeface="Candara"/>
                          <a:cs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it-IT" sz="1600" b="0" i="0" u="none" strike="noStrike" dirty="0" smtClean="0">
                          <a:solidFill>
                            <a:srgbClr val="000000"/>
                          </a:solidFill>
                          <a:effectLst/>
                          <a:latin typeface="Candara"/>
                          <a:cs typeface="Candara"/>
                        </a:rPr>
                        <a:t>Scuola</a:t>
                      </a:r>
                      <a:endParaRPr lang="it-IT" sz="1600" b="0" i="0" u="none" strike="noStrike" dirty="0">
                        <a:solidFill>
                          <a:srgbClr val="000000"/>
                        </a:solidFill>
                        <a:effectLst/>
                        <a:latin typeface="Candara"/>
                        <a:cs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0" i="0" u="none" strike="noStrike" dirty="0">
                          <a:solidFill>
                            <a:srgbClr val="000000"/>
                          </a:solidFill>
                          <a:effectLst/>
                          <a:latin typeface="Candara"/>
                          <a:cs typeface="Candara"/>
                        </a:rPr>
                        <a:t>74,3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it-IT"/>
                    </a:p>
                  </a:txBody>
                  <a:tcPr/>
                </a:tc>
              </a:tr>
            </a:tbl>
          </a:graphicData>
        </a:graphic>
      </p:graphicFrame>
      <p:sp>
        <p:nvSpPr>
          <p:cNvPr id="36956" name="CasellaDiTesto 7"/>
          <p:cNvSpPr txBox="1">
            <a:spLocks noChangeArrowheads="1"/>
          </p:cNvSpPr>
          <p:nvPr/>
        </p:nvSpPr>
        <p:spPr bwMode="auto">
          <a:xfrm>
            <a:off x="6183313" y="5353050"/>
            <a:ext cx="2743200" cy="1077218"/>
          </a:xfrm>
          <a:prstGeom prst="rect">
            <a:avLst/>
          </a:prstGeom>
          <a:noFill/>
          <a:ln w="9525">
            <a:solidFill>
              <a:schemeClr val="tx1"/>
            </a:solidFill>
            <a:miter lim="800000"/>
            <a:headEnd/>
            <a:tailEnd/>
          </a:ln>
        </p:spPr>
        <p:txBody>
          <a:bodyPr>
            <a:spAutoFit/>
          </a:bodyPr>
          <a:lstStyle/>
          <a:p>
            <a:pPr algn="ctr"/>
            <a:r>
              <a:rPr lang="it-IT" sz="1600" dirty="0" smtClean="0">
                <a:solidFill>
                  <a:srgbClr val="000000"/>
                </a:solidFill>
                <a:latin typeface="+mj-lt"/>
                <a:ea typeface="Bangla MN"/>
                <a:cs typeface="Bangla MN"/>
              </a:rPr>
              <a:t>In Grammatica la differenza tra le classi è maggiore, ma la prestazione media è migliore di quella nazionale..</a:t>
            </a:r>
            <a:endParaRPr lang="it-IT" sz="1600" dirty="0">
              <a:solidFill>
                <a:srgbClr val="000000"/>
              </a:solidFill>
              <a:latin typeface="+mj-lt"/>
              <a:ea typeface="Bangla MN"/>
              <a:cs typeface="Bangla MN"/>
            </a:endParaRPr>
          </a:p>
        </p:txBody>
      </p:sp>
      <p:sp>
        <p:nvSpPr>
          <p:cNvPr id="9" name="Ovale 8"/>
          <p:cNvSpPr/>
          <p:nvPr/>
        </p:nvSpPr>
        <p:spPr>
          <a:xfrm>
            <a:off x="2813050" y="3192463"/>
            <a:ext cx="581025" cy="54610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0" name="Ovale 9"/>
          <p:cNvSpPr/>
          <p:nvPr/>
        </p:nvSpPr>
        <p:spPr>
          <a:xfrm>
            <a:off x="1968500" y="4284663"/>
            <a:ext cx="581025" cy="319087"/>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1" name="Ovale 10"/>
          <p:cNvSpPr/>
          <p:nvPr/>
        </p:nvSpPr>
        <p:spPr>
          <a:xfrm>
            <a:off x="5776913" y="4318000"/>
            <a:ext cx="581025" cy="319088"/>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2" name="Ovale 11"/>
          <p:cNvSpPr/>
          <p:nvPr/>
        </p:nvSpPr>
        <p:spPr>
          <a:xfrm>
            <a:off x="6708775" y="3192463"/>
            <a:ext cx="581025" cy="546100"/>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cxnSp>
        <p:nvCxnSpPr>
          <p:cNvPr id="14" name="Connettore 1 13"/>
          <p:cNvCxnSpPr>
            <a:stCxn id="12" idx="4"/>
            <a:endCxn id="36956" idx="0"/>
          </p:cNvCxnSpPr>
          <p:nvPr/>
        </p:nvCxnSpPr>
        <p:spPr>
          <a:xfrm rot="16200000" flipH="1">
            <a:off x="6469857" y="4267993"/>
            <a:ext cx="1614487" cy="555625"/>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 name="Connettore 1 15"/>
          <p:cNvCxnSpPr>
            <a:stCxn id="11" idx="7"/>
            <a:endCxn id="12" idx="3"/>
          </p:cNvCxnSpPr>
          <p:nvPr/>
        </p:nvCxnSpPr>
        <p:spPr>
          <a:xfrm flipV="1">
            <a:off x="6273800" y="3659188"/>
            <a:ext cx="519113" cy="704850"/>
          </a:xfrm>
          <a:prstGeom prst="line">
            <a:avLst/>
          </a:prstGeom>
          <a:ln w="9525"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8" name="Connettore 1 17"/>
          <p:cNvCxnSpPr>
            <a:endCxn id="36956" idx="0"/>
          </p:cNvCxnSpPr>
          <p:nvPr/>
        </p:nvCxnSpPr>
        <p:spPr>
          <a:xfrm>
            <a:off x="2347913" y="4581525"/>
            <a:ext cx="5207000" cy="771525"/>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Connettore 1 22"/>
          <p:cNvCxnSpPr/>
          <p:nvPr/>
        </p:nvCxnSpPr>
        <p:spPr>
          <a:xfrm flipV="1">
            <a:off x="2460625" y="3659188"/>
            <a:ext cx="520700" cy="704850"/>
          </a:xfrm>
          <a:prstGeom prst="line">
            <a:avLst/>
          </a:prstGeom>
          <a:ln w="9525" cmpd="sng">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6965" name="CasellaDiTesto 23"/>
          <p:cNvSpPr txBox="1">
            <a:spLocks noChangeArrowheads="1"/>
          </p:cNvSpPr>
          <p:nvPr/>
        </p:nvSpPr>
        <p:spPr bwMode="auto">
          <a:xfrm>
            <a:off x="7288213" y="2289175"/>
            <a:ext cx="1638300" cy="584200"/>
          </a:xfrm>
          <a:prstGeom prst="rect">
            <a:avLst/>
          </a:prstGeom>
          <a:solidFill>
            <a:srgbClr val="FFFFFF"/>
          </a:solidFill>
          <a:ln w="28575">
            <a:solidFill>
              <a:srgbClr val="FF0000"/>
            </a:solidFill>
            <a:miter lim="800000"/>
            <a:headEnd/>
            <a:tailEnd/>
          </a:ln>
        </p:spPr>
        <p:txBody>
          <a:bodyPr>
            <a:spAutoFit/>
          </a:bodyPr>
          <a:lstStyle/>
          <a:p>
            <a:pPr algn="ctr"/>
            <a:r>
              <a:rPr lang="it-IT" sz="1600">
                <a:solidFill>
                  <a:srgbClr val="000000"/>
                </a:solidFill>
                <a:latin typeface="Bangla MN"/>
                <a:ea typeface="Bangla MN"/>
                <a:cs typeface="Bangla MN"/>
              </a:rPr>
              <a:t>Criticità a livello di classe</a:t>
            </a:r>
          </a:p>
        </p:txBody>
      </p:sp>
      <p:sp>
        <p:nvSpPr>
          <p:cNvPr id="25" name="Ovale 24"/>
          <p:cNvSpPr/>
          <p:nvPr/>
        </p:nvSpPr>
        <p:spPr>
          <a:xfrm>
            <a:off x="5699125" y="2714625"/>
            <a:ext cx="658813" cy="3190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26" name="Ovale 25"/>
          <p:cNvSpPr/>
          <p:nvPr/>
        </p:nvSpPr>
        <p:spPr>
          <a:xfrm>
            <a:off x="1890713" y="2743200"/>
            <a:ext cx="658812" cy="3175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36968" name="CasellaDiTesto 26"/>
          <p:cNvSpPr txBox="1">
            <a:spLocks noChangeArrowheads="1"/>
          </p:cNvSpPr>
          <p:nvPr/>
        </p:nvSpPr>
        <p:spPr bwMode="auto">
          <a:xfrm>
            <a:off x="7289800" y="2900363"/>
            <a:ext cx="1800225" cy="585787"/>
          </a:xfrm>
          <a:prstGeom prst="rect">
            <a:avLst/>
          </a:prstGeom>
          <a:solidFill>
            <a:srgbClr val="FFFFFF"/>
          </a:solidFill>
          <a:ln w="28575">
            <a:solidFill>
              <a:srgbClr val="3366FF"/>
            </a:solidFill>
            <a:miter lim="800000"/>
            <a:headEnd/>
            <a:tailEnd/>
          </a:ln>
        </p:spPr>
        <p:txBody>
          <a:bodyPr>
            <a:spAutoFit/>
          </a:bodyPr>
          <a:lstStyle/>
          <a:p>
            <a:pPr algn="ctr"/>
            <a:r>
              <a:rPr lang="it-IT" sz="1600">
                <a:solidFill>
                  <a:srgbClr val="000000"/>
                </a:solidFill>
                <a:latin typeface="Bangla MN"/>
                <a:ea typeface="Bangla MN"/>
                <a:cs typeface="Bangla MN"/>
              </a:rPr>
              <a:t>Punto di forza a livello di classe</a:t>
            </a:r>
          </a:p>
        </p:txBody>
      </p:sp>
      <p:sp>
        <p:nvSpPr>
          <p:cNvPr id="28" name="Ovale 27"/>
          <p:cNvSpPr/>
          <p:nvPr/>
        </p:nvSpPr>
        <p:spPr>
          <a:xfrm>
            <a:off x="1890713" y="3033713"/>
            <a:ext cx="658812" cy="317500"/>
          </a:xfrm>
          <a:prstGeom prst="ellipse">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29" name="Ovale 28"/>
          <p:cNvSpPr/>
          <p:nvPr/>
        </p:nvSpPr>
        <p:spPr>
          <a:xfrm>
            <a:off x="5721350" y="3025775"/>
            <a:ext cx="658813" cy="319088"/>
          </a:xfrm>
          <a:prstGeom prst="ellipse">
            <a:avLst/>
          </a:prstGeom>
          <a:noFill/>
          <a:ln w="28575" cmpd="sng">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22" name="CasellaDiTesto 21"/>
          <p:cNvSpPr txBox="1"/>
          <p:nvPr/>
        </p:nvSpPr>
        <p:spPr>
          <a:xfrm>
            <a:off x="219075" y="5045075"/>
            <a:ext cx="5502275" cy="1016000"/>
          </a:xfrm>
          <a:prstGeom prst="rect">
            <a:avLst/>
          </a:prstGeom>
          <a:solidFill>
            <a:schemeClr val="accent6">
              <a:lumMod val="20000"/>
              <a:lumOff val="80000"/>
            </a:schemeClr>
          </a:solidFill>
          <a:ln>
            <a:solidFill>
              <a:srgbClr val="FF0000"/>
            </a:solidFill>
          </a:ln>
        </p:spPr>
        <p:txBody>
          <a:bodyPr>
            <a:spAutoFit/>
          </a:bodyPr>
          <a:lstStyle/>
          <a:p>
            <a:pPr fontAlgn="auto">
              <a:spcBef>
                <a:spcPts val="0"/>
              </a:spcBef>
              <a:spcAft>
                <a:spcPts val="0"/>
              </a:spcAft>
              <a:defRPr/>
            </a:pPr>
            <a:r>
              <a:rPr lang="it-IT" sz="1500" dirty="0">
                <a:solidFill>
                  <a:prstClr val="black"/>
                </a:solidFill>
                <a:latin typeface="+mj-lt"/>
                <a:cs typeface="Bangla MN"/>
              </a:rPr>
              <a:t>È opportuno confrontare i risultati con la media nazionale...</a:t>
            </a:r>
          </a:p>
          <a:p>
            <a:pPr fontAlgn="auto">
              <a:spcBef>
                <a:spcPts val="0"/>
              </a:spcBef>
              <a:spcAft>
                <a:spcPts val="0"/>
              </a:spcAft>
              <a:defRPr/>
            </a:pPr>
            <a:endParaRPr lang="it-IT" sz="1500" dirty="0">
              <a:solidFill>
                <a:prstClr val="black"/>
              </a:solidFill>
              <a:latin typeface="+mj-lt"/>
              <a:cs typeface="Bangla MN"/>
            </a:endParaRPr>
          </a:p>
          <a:p>
            <a:pPr fontAlgn="auto">
              <a:spcBef>
                <a:spcPts val="0"/>
              </a:spcBef>
              <a:spcAft>
                <a:spcPts val="0"/>
              </a:spcAft>
              <a:defRPr/>
            </a:pPr>
            <a:r>
              <a:rPr lang="it-IT" sz="1500" dirty="0">
                <a:solidFill>
                  <a:prstClr val="black"/>
                </a:solidFill>
                <a:latin typeface="+mj-lt"/>
                <a:cs typeface="Bangla MN"/>
              </a:rPr>
              <a:t>Un punteggio basso/alto può derivare da specificità della classe o da difficoltà relativa della sezione della prova!</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it-IT" dirty="0" smtClean="0"/>
              <a:t>Analisi per Item: comparazione tra classi</a:t>
            </a:r>
          </a:p>
        </p:txBody>
      </p:sp>
      <p:graphicFrame>
        <p:nvGraphicFramePr>
          <p:cNvPr id="7" name="Tabella 6"/>
          <p:cNvGraphicFramePr>
            <a:graphicFrameLocks noGrp="1"/>
          </p:cNvGraphicFramePr>
          <p:nvPr/>
        </p:nvGraphicFramePr>
        <p:xfrm>
          <a:off x="242888" y="1450975"/>
          <a:ext cx="8505575" cy="4377728"/>
        </p:xfrm>
        <a:graphic>
          <a:graphicData uri="http://schemas.openxmlformats.org/drawingml/2006/table">
            <a:tbl>
              <a:tblPr/>
              <a:tblGrid>
                <a:gridCol w="3717573"/>
                <a:gridCol w="1027034"/>
                <a:gridCol w="940242"/>
                <a:gridCol w="940242"/>
                <a:gridCol w="940242"/>
                <a:gridCol w="940242"/>
              </a:tblGrid>
              <a:tr h="512163">
                <a:tc>
                  <a:txBody>
                    <a:bodyPr/>
                    <a:lstStyle/>
                    <a:p>
                      <a:pPr algn="l" fontAlgn="b"/>
                      <a:r>
                        <a:rPr lang="it-IT" sz="1600" b="0" i="0" u="none" strike="noStrike" dirty="0" smtClean="0">
                          <a:solidFill>
                            <a:srgbClr val="000000"/>
                          </a:solidFill>
                          <a:effectLst/>
                          <a:latin typeface="+mj-lt"/>
                        </a:rPr>
                        <a:t>Classe 1</a:t>
                      </a:r>
                      <a:endParaRPr lang="it-IT" sz="1600" b="0" i="0" u="none" strike="noStrike" dirty="0">
                        <a:solidFill>
                          <a:srgbClr val="000000"/>
                        </a:solidFill>
                        <a:effectLst/>
                        <a:latin typeface="+mj-lt"/>
                      </a:endParaRP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Domanda</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A</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B</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C</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D</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A1</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11,8</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76,5</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11,8</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A3</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88,2</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11,8</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A4</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41,2</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29,4</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29,4</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mj-lt"/>
                        </a:rPr>
                        <a:t>A5</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11,8</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82,4</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5,9</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A6</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94,1</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A7</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100,0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dirty="0">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600" b="0" i="0" u="none" strike="noStrike">
                        <a:solidFill>
                          <a:srgbClr val="000000"/>
                        </a:solidFill>
                        <a:effectLst/>
                        <a:latin typeface="+mj-lt"/>
                      </a:endParaRPr>
                    </a:p>
                  </a:txBody>
                  <a:tcPr marL="12603" marR="12603" marT="1260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600" b="0" i="0" u="none" strike="noStrike">
                        <a:solidFill>
                          <a:srgbClr val="000000"/>
                        </a:solidFill>
                        <a:effectLst/>
                        <a:latin typeface="+mj-lt"/>
                      </a:endParaRPr>
                    </a:p>
                  </a:txBody>
                  <a:tcPr marL="12603" marR="12603" marT="12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600" b="0" i="0" u="none" strike="noStrike" dirty="0">
                        <a:solidFill>
                          <a:srgbClr val="000000"/>
                        </a:solidFill>
                        <a:effectLst/>
                        <a:latin typeface="+mj-lt"/>
                      </a:endParaRPr>
                    </a:p>
                  </a:txBody>
                  <a:tcPr marL="12603" marR="12603" marT="12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600" b="0" i="0" u="none" strike="noStrike">
                        <a:solidFill>
                          <a:srgbClr val="000000"/>
                        </a:solidFill>
                        <a:effectLst/>
                        <a:latin typeface="+mj-lt"/>
                      </a:endParaRPr>
                    </a:p>
                  </a:txBody>
                  <a:tcPr marL="12603" marR="12603" marT="12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it-IT" sz="1600" b="0" i="0" u="none" strike="noStrike">
                        <a:solidFill>
                          <a:srgbClr val="000000"/>
                        </a:solidFill>
                        <a:effectLst/>
                        <a:latin typeface="+mj-lt"/>
                      </a:endParaRPr>
                    </a:p>
                  </a:txBody>
                  <a:tcPr marL="12603" marR="12603" marT="1260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2163">
                <a:tc>
                  <a:txBody>
                    <a:bodyPr/>
                    <a:lstStyle/>
                    <a:p>
                      <a:pPr algn="l" fontAlgn="b"/>
                      <a:r>
                        <a:rPr lang="it-IT" sz="1600" b="0" i="0" u="none" strike="noStrike" dirty="0" smtClean="0">
                          <a:solidFill>
                            <a:srgbClr val="000000"/>
                          </a:solidFill>
                          <a:effectLst/>
                          <a:latin typeface="+mj-lt"/>
                        </a:rPr>
                        <a:t>Classe</a:t>
                      </a:r>
                      <a:r>
                        <a:rPr lang="it-IT" sz="1600" b="0" i="0" u="none" strike="noStrike" baseline="0" dirty="0" smtClean="0">
                          <a:solidFill>
                            <a:srgbClr val="000000"/>
                          </a:solidFill>
                          <a:effectLst/>
                          <a:latin typeface="+mj-lt"/>
                        </a:rPr>
                        <a:t> 2</a:t>
                      </a:r>
                      <a:endParaRPr lang="it-IT" sz="1600" b="0" i="0" u="none" strike="noStrike" dirty="0">
                        <a:solidFill>
                          <a:srgbClr val="000000"/>
                        </a:solidFill>
                        <a:effectLst/>
                        <a:latin typeface="+mj-lt"/>
                      </a:endParaRP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Domanda</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A</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B</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C</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it-IT" sz="1600" b="0" i="0" u="none" strike="noStrike">
                          <a:solidFill>
                            <a:srgbClr val="000000"/>
                          </a:solidFill>
                          <a:effectLst/>
                          <a:latin typeface="+mj-lt"/>
                        </a:rPr>
                        <a:t>D</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A1</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40,0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50,0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10,0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A3</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90,0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10,0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A4</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25,0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25,0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mj-lt"/>
                        </a:rPr>
                        <a:t>45,0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A5</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95,0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A6</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95,0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dirty="0">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954">
                <a:tc>
                  <a:txBody>
                    <a:bodyPr/>
                    <a:lstStyle/>
                    <a:p>
                      <a:pPr algn="l" fontAlgn="b"/>
                      <a:r>
                        <a:rPr lang="it-IT" sz="1600" b="0" i="0" u="none" strike="noStrike">
                          <a:solidFill>
                            <a:srgbClr val="000000"/>
                          </a:solidFill>
                          <a:effectLst/>
                          <a:latin typeface="+mj-lt"/>
                        </a:rPr>
                        <a:t>Parte prima - testo narrativo</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A7</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95,0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FFFC"/>
                    </a:solidFill>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a:solidFill>
                            <a:srgbClr val="000000"/>
                          </a:solidFill>
                          <a:effectLst/>
                          <a:latin typeface="+mj-lt"/>
                        </a:rPr>
                        <a:t>0,0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it-IT" sz="1600" b="0" i="0" u="none" strike="noStrike" dirty="0">
                          <a:solidFill>
                            <a:srgbClr val="000000"/>
                          </a:solidFill>
                          <a:effectLst/>
                          <a:latin typeface="+mj-lt"/>
                        </a:rPr>
                        <a:t>5,0</a:t>
                      </a:r>
                    </a:p>
                  </a:txBody>
                  <a:tcPr marL="12603" marR="12603" marT="12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Ovale 7"/>
          <p:cNvSpPr/>
          <p:nvPr/>
        </p:nvSpPr>
        <p:spPr>
          <a:xfrm>
            <a:off x="5259388" y="1922463"/>
            <a:ext cx="606425" cy="404812"/>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9" name="Ovale 8"/>
          <p:cNvSpPr/>
          <p:nvPr/>
        </p:nvSpPr>
        <p:spPr>
          <a:xfrm>
            <a:off x="5259388" y="4176713"/>
            <a:ext cx="606425" cy="403225"/>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0" name="Ovale 9"/>
          <p:cNvSpPr/>
          <p:nvPr/>
        </p:nvSpPr>
        <p:spPr>
          <a:xfrm>
            <a:off x="6894513" y="4732338"/>
            <a:ext cx="606425" cy="403225"/>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1" name="Ovale 10"/>
          <p:cNvSpPr/>
          <p:nvPr/>
        </p:nvSpPr>
        <p:spPr>
          <a:xfrm>
            <a:off x="6894513" y="2463800"/>
            <a:ext cx="606425" cy="403225"/>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bwMode="auto"/>
        <p:txBody>
          <a:bodyPr wrap="square" numCol="1" anchorCtr="0" compatLnSpc="1">
            <a:prstTxWarp prst="textNoShape">
              <a:avLst/>
            </a:prstTxWarp>
          </a:bodyPr>
          <a:lstStyle/>
          <a:p>
            <a:pPr eaLnBrk="1" hangingPunct="1"/>
            <a:r>
              <a:rPr lang="it-IT" dirty="0" smtClean="0"/>
              <a:t>Quali considerazioni?</a:t>
            </a:r>
          </a:p>
        </p:txBody>
      </p:sp>
      <p:sp>
        <p:nvSpPr>
          <p:cNvPr id="35843" name="Segnaposto contenuto 2"/>
          <p:cNvSpPr>
            <a:spLocks noGrp="1"/>
          </p:cNvSpPr>
          <p:nvPr>
            <p:ph idx="1"/>
          </p:nvPr>
        </p:nvSpPr>
        <p:spPr/>
        <p:txBody>
          <a:bodyPr>
            <a:normAutofit/>
          </a:bodyPr>
          <a:lstStyle/>
          <a:p>
            <a:pPr eaLnBrk="1" hangingPunct="1"/>
            <a:r>
              <a:rPr lang="it-IT" sz="2400" dirty="0" smtClean="0">
                <a:latin typeface="+mj-lt"/>
              </a:rPr>
              <a:t>Confronto tra classi</a:t>
            </a:r>
          </a:p>
          <a:p>
            <a:pPr lvl="1" eaLnBrk="1" hangingPunct="1"/>
            <a:r>
              <a:rPr lang="it-IT" dirty="0" smtClean="0">
                <a:latin typeface="+mj-lt"/>
              </a:rPr>
              <a:t>Omogeneità tra apprendimenti delle diverse classi, sulle diverse parti della prova? </a:t>
            </a:r>
          </a:p>
          <a:p>
            <a:pPr eaLnBrk="1" hangingPunct="1"/>
            <a:r>
              <a:rPr lang="it-IT" sz="2400" dirty="0" smtClean="0">
                <a:latin typeface="+mj-lt"/>
              </a:rPr>
              <a:t>Confronto su diverse aree </a:t>
            </a:r>
          </a:p>
          <a:p>
            <a:pPr lvl="1" eaLnBrk="1" hangingPunct="1"/>
            <a:r>
              <a:rPr lang="it-IT" dirty="0" smtClean="0">
                <a:latin typeface="+mj-lt"/>
              </a:rPr>
              <a:t>(es. grammatica </a:t>
            </a:r>
            <a:r>
              <a:rPr lang="it-IT" i="1" dirty="0" smtClean="0">
                <a:latin typeface="+mj-lt"/>
              </a:rPr>
              <a:t>vs</a:t>
            </a:r>
            <a:r>
              <a:rPr lang="it-IT" dirty="0" smtClean="0">
                <a:latin typeface="+mj-lt"/>
              </a:rPr>
              <a:t> testo narrativo) </a:t>
            </a:r>
          </a:p>
          <a:p>
            <a:pPr lvl="1" eaLnBrk="1" hangingPunct="1">
              <a:buNone/>
            </a:pPr>
            <a:endParaRPr lang="it-IT" dirty="0" smtClean="0">
              <a:latin typeface="+mj-lt"/>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n. 4</a:t>
            </a:r>
            <a:endParaRPr lang="it-IT" dirty="0"/>
          </a:p>
        </p:txBody>
      </p:sp>
      <p:sp>
        <p:nvSpPr>
          <p:cNvPr id="3" name="Segnaposto contenuto 2"/>
          <p:cNvSpPr>
            <a:spLocks noGrp="1"/>
          </p:cNvSpPr>
          <p:nvPr>
            <p:ph sz="quarter" idx="1"/>
          </p:nvPr>
        </p:nvSpPr>
        <p:spPr/>
        <p:txBody>
          <a:bodyPr/>
          <a:lstStyle/>
          <a:p>
            <a:pPr>
              <a:buNone/>
            </a:pPr>
            <a:r>
              <a:rPr lang="it-IT" dirty="0" smtClean="0"/>
              <a:t>	</a:t>
            </a:r>
            <a:r>
              <a:rPr lang="it-IT" dirty="0" smtClean="0">
                <a:latin typeface="+mj-lt"/>
              </a:rPr>
              <a:t>Costruiamo 2 matrici: a) con unità di analisi gli studenti; b) con unità di analisi le classi </a:t>
            </a:r>
            <a:endParaRPr lang="it-IT" dirty="0">
              <a:latin typeface="+mj-lt"/>
            </a:endParaRPr>
          </a:p>
        </p:txBody>
      </p:sp>
      <p:sp>
        <p:nvSpPr>
          <p:cNvPr id="4" name="Segnaposto contenuto 3"/>
          <p:cNvSpPr>
            <a:spLocks noGrp="1"/>
          </p:cNvSpPr>
          <p:nvPr>
            <p:ph sz="quarter" idx="2"/>
          </p:nvPr>
        </p:nvSpPr>
        <p:spPr/>
        <p:txBody>
          <a:bodyPr/>
          <a:lstStyle/>
          <a:p>
            <a:pPr>
              <a:buNone/>
            </a:pPr>
            <a:r>
              <a:rPr lang="it-IT" dirty="0" smtClean="0">
                <a:latin typeface="+mj-lt"/>
              </a:rPr>
              <a:t>Esaminiamo le relazioni tra classi e punteggi alle prove Invalsi (analisi della varianza)</a:t>
            </a:r>
            <a:endParaRPr lang="it-IT" dirty="0">
              <a:latin typeface="+mj-l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p:cNvGraphicFramePr>
            <a:graphicFrameLocks noGrp="1"/>
          </p:cNvGraphicFramePr>
          <p:nvPr/>
        </p:nvGraphicFramePr>
        <p:xfrm>
          <a:off x="243548" y="629120"/>
          <a:ext cx="8721437" cy="5379567"/>
        </p:xfrm>
        <a:graphic>
          <a:graphicData uri="http://schemas.openxmlformats.org/drawingml/2006/chart">
            <c:chart xmlns:c="http://schemas.openxmlformats.org/drawingml/2006/chart" xmlns:r="http://schemas.openxmlformats.org/officeDocument/2006/relationships" r:id="rId2"/>
          </a:graphicData>
        </a:graphic>
      </p:graphicFrame>
      <p:sp>
        <p:nvSpPr>
          <p:cNvPr id="58375" name="CasellaDiTesto 6"/>
          <p:cNvSpPr txBox="1">
            <a:spLocks noChangeArrowheads="1"/>
          </p:cNvSpPr>
          <p:nvPr/>
        </p:nvSpPr>
        <p:spPr bwMode="auto">
          <a:xfrm>
            <a:off x="3286116" y="2214554"/>
            <a:ext cx="3025775" cy="120032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dirty="0" smtClean="0">
                <a:solidFill>
                  <a:srgbClr val="000000"/>
                </a:solidFill>
                <a:latin typeface="+mj-lt"/>
                <a:ea typeface="Bangla MN"/>
                <a:cs typeface="Bangla MN"/>
              </a:rPr>
              <a:t>Oltre il 70% </a:t>
            </a:r>
            <a:r>
              <a:rPr lang="it-IT" dirty="0">
                <a:solidFill>
                  <a:srgbClr val="000000"/>
                </a:solidFill>
                <a:latin typeface="+mj-lt"/>
                <a:ea typeface="Bangla MN"/>
                <a:cs typeface="Bangla MN"/>
              </a:rPr>
              <a:t>della varianza nei punteggi è tra classi... </a:t>
            </a:r>
            <a:r>
              <a:rPr lang="it-IT" dirty="0" smtClean="0">
                <a:solidFill>
                  <a:srgbClr val="000000"/>
                </a:solidFill>
                <a:latin typeface="+mj-lt"/>
                <a:ea typeface="Bangla MN"/>
                <a:cs typeface="Bangla MN"/>
              </a:rPr>
              <a:t>Elevata differenziazione!</a:t>
            </a:r>
            <a:endParaRPr lang="it-IT" dirty="0">
              <a:solidFill>
                <a:srgbClr val="000000"/>
              </a:solidFill>
              <a:latin typeface="+mj-lt"/>
              <a:ea typeface="Bangla MN"/>
              <a:cs typeface="Bangla MN"/>
            </a:endParaRPr>
          </a:p>
          <a:p>
            <a:pPr algn="ctr"/>
            <a:endParaRPr lang="it-IT" dirty="0">
              <a:solidFill>
                <a:srgbClr val="000000"/>
              </a:solidFill>
              <a:latin typeface="Bangla MN"/>
              <a:ea typeface="Bangla MN"/>
              <a:cs typeface="Bangla MN"/>
            </a:endParaRPr>
          </a:p>
        </p:txBody>
      </p:sp>
      <p:sp>
        <p:nvSpPr>
          <p:cNvPr id="9" name="CasellaDiTesto 5"/>
          <p:cNvSpPr txBox="1">
            <a:spLocks noChangeArrowheads="1"/>
          </p:cNvSpPr>
          <p:nvPr/>
        </p:nvSpPr>
        <p:spPr bwMode="auto">
          <a:xfrm>
            <a:off x="3071802" y="5715016"/>
            <a:ext cx="2627313" cy="646331"/>
          </a:xfrm>
          <a:prstGeom prst="rect">
            <a:avLst/>
          </a:prstGeom>
          <a:solidFill>
            <a:srgbClr val="FFFFFF"/>
          </a:solidFill>
          <a:ln w="38100">
            <a:solidFill>
              <a:srgbClr val="FF0000"/>
            </a:solidFill>
            <a:miter lim="800000"/>
            <a:headEnd/>
            <a:tailEnd/>
          </a:ln>
        </p:spPr>
        <p:txBody>
          <a:bodyPr>
            <a:spAutoFit/>
          </a:bodyPr>
          <a:lstStyle/>
          <a:p>
            <a:pPr algn="ctr"/>
            <a:r>
              <a:rPr lang="it-IT" dirty="0" smtClean="0">
                <a:solidFill>
                  <a:srgbClr val="000000"/>
                </a:solidFill>
                <a:latin typeface="Bangla MN"/>
                <a:ea typeface="Bangla MN"/>
                <a:cs typeface="Bangla MN"/>
              </a:rPr>
              <a:t>Arancio: scuola; Rosso: Italia</a:t>
            </a:r>
            <a:endParaRPr lang="it-IT" dirty="0">
              <a:solidFill>
                <a:srgbClr val="000000"/>
              </a:solidFill>
              <a:latin typeface="Bangla MN"/>
              <a:ea typeface="Bangla MN"/>
              <a:cs typeface="Bangla MN"/>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4"/>
          <p:cNvSpPr>
            <a:spLocks noGrp="1"/>
          </p:cNvSpPr>
          <p:nvPr>
            <p:ph type="title"/>
          </p:nvPr>
        </p:nvSpPr>
        <p:spPr bwMode="auto">
          <a:xfrm>
            <a:off x="1071538" y="642918"/>
            <a:ext cx="7772400" cy="1143000"/>
          </a:xfrm>
        </p:spPr>
        <p:txBody>
          <a:bodyPr wrap="square" numCol="1" anchorCtr="0" compatLnSpc="1">
            <a:prstTxWarp prst="textNoShape">
              <a:avLst/>
            </a:prstTxWarp>
            <a:noAutofit/>
          </a:bodyPr>
          <a:lstStyle/>
          <a:p>
            <a:pPr eaLnBrk="1" hangingPunct="1"/>
            <a:r>
              <a:rPr lang="it-IT" sz="3000" dirty="0" smtClean="0"/>
              <a:t>Mettere in relazione varianza punteggi e ESCS...</a:t>
            </a:r>
            <a:br>
              <a:rPr lang="it-IT" sz="3000" dirty="0" smtClean="0"/>
            </a:br>
            <a:endParaRPr lang="it-IT" sz="3000" dirty="0" smtClean="0"/>
          </a:p>
        </p:txBody>
      </p:sp>
      <p:graphicFrame>
        <p:nvGraphicFramePr>
          <p:cNvPr id="7" name="Grafico 6"/>
          <p:cNvGraphicFramePr>
            <a:graphicFrameLocks noGrp="1"/>
          </p:cNvGraphicFramePr>
          <p:nvPr/>
        </p:nvGraphicFramePr>
        <p:xfrm>
          <a:off x="457199" y="1381870"/>
          <a:ext cx="8096187" cy="472450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Connettore 2 8"/>
          <p:cNvCxnSpPr/>
          <p:nvPr/>
        </p:nvCxnSpPr>
        <p:spPr>
          <a:xfrm flipH="1">
            <a:off x="2954338" y="3986213"/>
            <a:ext cx="428625" cy="541337"/>
          </a:xfrm>
          <a:prstGeom prst="straightConnector1">
            <a:avLst/>
          </a:prstGeom>
          <a:ln>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0" name="Connettore 2 9"/>
          <p:cNvCxnSpPr/>
          <p:nvPr/>
        </p:nvCxnSpPr>
        <p:spPr>
          <a:xfrm flipH="1">
            <a:off x="6362700" y="3986213"/>
            <a:ext cx="190500" cy="541337"/>
          </a:xfrm>
          <a:prstGeom prst="straightConnector1">
            <a:avLst/>
          </a:prstGeom>
          <a:ln>
            <a:solidFill>
              <a:srgbClr val="0000FF"/>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59401" name="CasellaDiTesto 11"/>
          <p:cNvSpPr txBox="1">
            <a:spLocks noChangeArrowheads="1"/>
          </p:cNvSpPr>
          <p:nvPr/>
        </p:nvSpPr>
        <p:spPr bwMode="auto">
          <a:xfrm>
            <a:off x="2428860" y="5072074"/>
            <a:ext cx="1395412" cy="368300"/>
          </a:xfrm>
          <a:prstGeom prst="rect">
            <a:avLst/>
          </a:prstGeom>
          <a:solidFill>
            <a:srgbClr val="FFFFFF"/>
          </a:solidFill>
          <a:ln w="9525">
            <a:solidFill>
              <a:srgbClr val="0000FF"/>
            </a:solidFill>
            <a:miter lim="800000"/>
            <a:headEnd/>
            <a:tailEnd/>
          </a:ln>
        </p:spPr>
        <p:txBody>
          <a:bodyPr>
            <a:spAutoFit/>
          </a:bodyPr>
          <a:lstStyle/>
          <a:p>
            <a:r>
              <a:rPr lang="it-IT">
                <a:latin typeface="Calibri" pitchFamily="34" charset="0"/>
              </a:rPr>
              <a:t>PUNTEGGIO</a:t>
            </a:r>
          </a:p>
        </p:txBody>
      </p:sp>
      <p:sp>
        <p:nvSpPr>
          <p:cNvPr id="59402" name="CasellaDiTesto 12"/>
          <p:cNvSpPr txBox="1">
            <a:spLocks noChangeArrowheads="1"/>
          </p:cNvSpPr>
          <p:nvPr/>
        </p:nvSpPr>
        <p:spPr bwMode="auto">
          <a:xfrm>
            <a:off x="5929322" y="5072074"/>
            <a:ext cx="995363" cy="368300"/>
          </a:xfrm>
          <a:prstGeom prst="rect">
            <a:avLst/>
          </a:prstGeom>
          <a:solidFill>
            <a:srgbClr val="FFFFFF"/>
          </a:solidFill>
          <a:ln w="9525">
            <a:solidFill>
              <a:srgbClr val="0000FF"/>
            </a:solidFill>
            <a:miter lim="800000"/>
            <a:headEnd/>
            <a:tailEnd/>
          </a:ln>
        </p:spPr>
        <p:txBody>
          <a:bodyPr>
            <a:spAutoFit/>
          </a:bodyPr>
          <a:lstStyle/>
          <a:p>
            <a:pPr algn="ctr"/>
            <a:r>
              <a:rPr lang="it-IT">
                <a:latin typeface="Calibri" pitchFamily="34" charset="0"/>
              </a:rPr>
              <a:t>ESCS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n. 5</a:t>
            </a:r>
            <a:endParaRPr lang="it-IT" dirty="0"/>
          </a:p>
        </p:txBody>
      </p:sp>
      <p:sp>
        <p:nvSpPr>
          <p:cNvPr id="3" name="Segnaposto contenuto 2"/>
          <p:cNvSpPr>
            <a:spLocks noGrp="1"/>
          </p:cNvSpPr>
          <p:nvPr>
            <p:ph sz="quarter" idx="1"/>
          </p:nvPr>
        </p:nvSpPr>
        <p:spPr/>
        <p:txBody>
          <a:bodyPr/>
          <a:lstStyle/>
          <a:p>
            <a:r>
              <a:rPr lang="it-IT" dirty="0" smtClean="0">
                <a:latin typeface="+mj-lt"/>
              </a:rPr>
              <a:t>Partiamo dai dati delle prove esterne e valutiamo varianza intra-classe e inter-classe e poi compariamo i risultati ottenuti con i dati nazionali e regionali</a:t>
            </a:r>
          </a:p>
          <a:p>
            <a:r>
              <a:rPr lang="it-IT" dirty="0" smtClean="0">
                <a:latin typeface="+mj-lt"/>
              </a:rPr>
              <a:t>A quali conclusioni possiamo giungere?</a:t>
            </a:r>
          </a:p>
          <a:p>
            <a:pPr>
              <a:buNone/>
            </a:pPr>
            <a:endParaRPr lang="it-IT" dirty="0" smtClean="0">
              <a:latin typeface="+mj-lt"/>
            </a:endParaRPr>
          </a:p>
          <a:p>
            <a:r>
              <a:rPr lang="it-IT" dirty="0" smtClean="0">
                <a:latin typeface="+mj-lt"/>
              </a:rPr>
              <a:t>Esistono differenze tra le prove di italiano e quelle di matematica in termini di varianza </a:t>
            </a:r>
            <a:r>
              <a:rPr lang="it-IT" dirty="0" err="1" smtClean="0">
                <a:latin typeface="+mj-lt"/>
              </a:rPr>
              <a:t>interna-esterna</a:t>
            </a:r>
            <a:r>
              <a:rPr lang="it-IT" dirty="0" smtClean="0">
                <a:latin typeface="+mj-lt"/>
              </a:rPr>
              <a:t>?</a:t>
            </a:r>
            <a:endParaRPr lang="it-IT" dirty="0">
              <a:latin typeface="+mj-lt"/>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Correlazione e regressione: la relazione tra variabili cardinali</a:t>
            </a:r>
            <a:endParaRPr lang="it-IT" b="1" dirty="0"/>
          </a:p>
        </p:txBody>
      </p:sp>
      <p:sp>
        <p:nvSpPr>
          <p:cNvPr id="3" name="Segnaposto contenuto 2"/>
          <p:cNvSpPr>
            <a:spLocks noGrp="1"/>
          </p:cNvSpPr>
          <p:nvPr>
            <p:ph sz="quarter" idx="1"/>
          </p:nvPr>
        </p:nvSpPr>
        <p:spPr/>
        <p:txBody>
          <a:bodyPr>
            <a:normAutofit/>
          </a:bodyPr>
          <a:lstStyle/>
          <a:p>
            <a:pPr>
              <a:buNone/>
            </a:pPr>
            <a:r>
              <a:rPr lang="it-IT" dirty="0" smtClean="0">
                <a:latin typeface="+mj-lt"/>
              </a:rPr>
              <a:t>	Nel nostro caso serve a comprendere la relazione tra punteggi: es. relazione tra valutazioni interne e valutazioni esterne..</a:t>
            </a:r>
          </a:p>
          <a:p>
            <a:pPr>
              <a:buNone/>
            </a:pPr>
            <a:endParaRPr lang="it-IT" dirty="0" smtClean="0">
              <a:latin typeface="+mj-lt"/>
            </a:endParaRPr>
          </a:p>
          <a:p>
            <a:pPr>
              <a:buNone/>
            </a:pPr>
            <a:r>
              <a:rPr lang="it-IT" dirty="0" smtClean="0">
                <a:latin typeface="+mj-lt"/>
              </a:rPr>
              <a:t>	attenzione: </a:t>
            </a:r>
            <a:r>
              <a:rPr lang="it-IT" i="1" dirty="0" err="1" smtClean="0">
                <a:latin typeface="+mj-lt"/>
              </a:rPr>
              <a:t>correlation</a:t>
            </a:r>
            <a:r>
              <a:rPr lang="it-IT" i="1" dirty="0" smtClean="0">
                <a:latin typeface="+mj-lt"/>
              </a:rPr>
              <a:t> </a:t>
            </a:r>
            <a:r>
              <a:rPr lang="it-IT" i="1" dirty="0" err="1" smtClean="0">
                <a:latin typeface="+mj-lt"/>
              </a:rPr>
              <a:t>is</a:t>
            </a:r>
            <a:r>
              <a:rPr lang="it-IT" i="1" dirty="0" smtClean="0">
                <a:latin typeface="+mj-lt"/>
              </a:rPr>
              <a:t> </a:t>
            </a:r>
            <a:r>
              <a:rPr lang="it-IT" i="1" dirty="0" err="1" smtClean="0">
                <a:latin typeface="+mj-lt"/>
              </a:rPr>
              <a:t>not</a:t>
            </a:r>
            <a:r>
              <a:rPr lang="it-IT" i="1" dirty="0" smtClean="0">
                <a:latin typeface="+mj-lt"/>
              </a:rPr>
              <a:t> </a:t>
            </a:r>
            <a:r>
              <a:rPr lang="it-IT" i="1" dirty="0" err="1" smtClean="0">
                <a:latin typeface="+mj-lt"/>
              </a:rPr>
              <a:t>causation</a:t>
            </a:r>
            <a:r>
              <a:rPr lang="it-IT" dirty="0" smtClean="0">
                <a:latin typeface="+mj-lt"/>
              </a:rPr>
              <a:t>..(vedi quanto detto in merito ai modelli </a:t>
            </a:r>
            <a:r>
              <a:rPr lang="it-IT" dirty="0" err="1" smtClean="0">
                <a:latin typeface="+mj-lt"/>
              </a:rPr>
              <a:t>bivariati</a:t>
            </a:r>
            <a:r>
              <a:rPr lang="it-IT" dirty="0" smtClean="0">
                <a:latin typeface="+mj-lt"/>
              </a:rPr>
              <a:t>.. + considera che la causa si “imputa” a livello teorico e non va identificata con i dati rilevati..)</a:t>
            </a:r>
          </a:p>
          <a:p>
            <a:pPr>
              <a:buNone/>
            </a:pPr>
            <a:endParaRPr lang="it-IT" dirty="0" smtClean="0">
              <a:latin typeface="+mj-l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95536" y="260648"/>
            <a:ext cx="8748464" cy="6592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61610"/>
            <a:ext cx="8229600" cy="4525963"/>
          </a:xfrm>
        </p:spPr>
        <p:txBody>
          <a:bodyPr/>
          <a:lstStyle/>
          <a:p>
            <a:pPr marL="0" indent="0">
              <a:buNone/>
            </a:pPr>
            <a:r>
              <a:rPr lang="it-IT" dirty="0" smtClean="0"/>
              <a:t>1) individuazione </a:t>
            </a:r>
            <a:r>
              <a:rPr lang="it-IT" dirty="0"/>
              <a:t>da parte dell'Invalsi delle situazioni da sottoporre a verifica, sulla base di indicatori di </a:t>
            </a:r>
            <a:r>
              <a:rPr lang="it-IT" dirty="0">
                <a:solidFill>
                  <a:srgbClr val="FF0000"/>
                </a:solidFill>
              </a:rPr>
              <a:t>efficienza ed efficacia</a:t>
            </a:r>
            <a:r>
              <a:rPr lang="it-IT" dirty="0"/>
              <a:t> previamente definiti dall'Invalsi medesimo; </a:t>
            </a:r>
            <a:endParaRPr lang="it-IT" dirty="0" smtClean="0"/>
          </a:p>
          <a:p>
            <a:pPr marL="457200" indent="-457200">
              <a:buAutoNum type="arabicParenR"/>
            </a:pPr>
            <a:endParaRPr lang="it-IT" dirty="0"/>
          </a:p>
          <a:p>
            <a:pPr marL="0" indent="0">
              <a:buNone/>
            </a:pPr>
            <a:r>
              <a:rPr lang="it-IT" dirty="0"/>
              <a:t>2) visite dei nuclei, secondo il programma e i protocolli di valutazione adottati dalla </a:t>
            </a:r>
            <a:r>
              <a:rPr lang="it-IT" dirty="0" smtClean="0"/>
              <a:t>conferenza;</a:t>
            </a:r>
          </a:p>
          <a:p>
            <a:pPr marL="0" indent="0">
              <a:buNone/>
            </a:pPr>
            <a:endParaRPr lang="it-IT" dirty="0"/>
          </a:p>
          <a:p>
            <a:pPr marL="0" indent="0">
              <a:buNone/>
            </a:pPr>
            <a:r>
              <a:rPr lang="it-IT" dirty="0"/>
              <a:t>3) ridefinizione da parte delle istituzioni scolastiche </a:t>
            </a:r>
            <a:r>
              <a:rPr lang="it-IT" dirty="0" smtClean="0"/>
              <a:t>delle azioni di </a:t>
            </a:r>
            <a:r>
              <a:rPr lang="it-IT" dirty="0"/>
              <a:t>miglioramento in base agli esiti dell'analisi effettuata dai nuclei; </a:t>
            </a:r>
            <a:endParaRPr lang="en-US" dirty="0"/>
          </a:p>
        </p:txBody>
      </p:sp>
      <p:sp>
        <p:nvSpPr>
          <p:cNvPr id="8" name="Title 1"/>
          <p:cNvSpPr>
            <a:spLocks noGrp="1"/>
          </p:cNvSpPr>
          <p:nvPr>
            <p:ph type="title"/>
          </p:nvPr>
        </p:nvSpPr>
        <p:spPr>
          <a:xfrm>
            <a:off x="457200" y="0"/>
            <a:ext cx="8229600" cy="1600200"/>
          </a:xfrm>
        </p:spPr>
        <p:txBody>
          <a:bodyPr>
            <a:normAutofit/>
          </a:bodyPr>
          <a:lstStyle/>
          <a:p>
            <a:r>
              <a:rPr lang="it-IT" sz="3600" b="1" dirty="0" smtClean="0">
                <a:solidFill>
                  <a:srgbClr val="FF0000"/>
                </a:solidFill>
              </a:rPr>
              <a:t>La Valutazione esterna</a:t>
            </a:r>
            <a:endParaRPr lang="en-US" sz="3600" dirty="0">
              <a:solidFill>
                <a:srgbClr val="FF0000"/>
              </a:solidFill>
            </a:endParaRPr>
          </a:p>
        </p:txBody>
      </p:sp>
    </p:spTree>
    <p:extLst>
      <p:ext uri="{BB962C8B-B14F-4D97-AF65-F5344CB8AC3E}">
        <p14:creationId xmlns="" xmlns:p14="http://schemas.microsoft.com/office/powerpoint/2010/main" val="198973811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1265" name="Object 1"/>
          <p:cNvGraphicFramePr>
            <a:graphicFrameLocks noChangeAspect="1"/>
          </p:cNvGraphicFramePr>
          <p:nvPr/>
        </p:nvGraphicFramePr>
        <p:xfrm>
          <a:off x="0" y="0"/>
          <a:ext cx="6858000" cy="6248400"/>
        </p:xfrm>
        <a:graphic>
          <a:graphicData uri="http://schemas.openxmlformats.org/presentationml/2006/ole">
            <p:oleObj spid="_x0000_s11265" r:id="rId3" imgW="13390476" imgH="12200000" progId="">
              <p:embed/>
            </p:oleObj>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Forma, intensità e strettezza della relazione</a:t>
            </a:r>
            <a:endParaRPr lang="it-IT" dirty="0"/>
          </a:p>
        </p:txBody>
      </p:sp>
      <p:sp>
        <p:nvSpPr>
          <p:cNvPr id="5" name="Segnaposto contenuto 4"/>
          <p:cNvSpPr>
            <a:spLocks noGrp="1"/>
          </p:cNvSpPr>
          <p:nvPr>
            <p:ph sz="quarter" idx="1"/>
          </p:nvPr>
        </p:nvSpPr>
        <p:spPr/>
        <p:txBody>
          <a:bodyPr/>
          <a:lstStyle/>
          <a:p>
            <a:pPr>
              <a:buNone/>
            </a:pPr>
            <a:r>
              <a:rPr lang="it-IT" dirty="0" smtClean="0">
                <a:latin typeface="+mj-lt"/>
              </a:rPr>
              <a:t>Forma = v. grafico = andamento della relazione (curvilinea? Lineare?..etc.)</a:t>
            </a:r>
          </a:p>
          <a:p>
            <a:pPr>
              <a:buNone/>
            </a:pPr>
            <a:endParaRPr lang="it-IT" dirty="0" smtClean="0">
              <a:latin typeface="+mj-lt"/>
            </a:endParaRPr>
          </a:p>
          <a:p>
            <a:pPr>
              <a:buNone/>
            </a:pPr>
            <a:r>
              <a:rPr lang="it-IT" dirty="0" smtClean="0">
                <a:latin typeface="+mj-lt"/>
              </a:rPr>
              <a:t>Intensità = coeff. di regressione b</a:t>
            </a:r>
          </a:p>
          <a:p>
            <a:pPr>
              <a:buNone/>
            </a:pPr>
            <a:endParaRPr lang="it-IT" dirty="0" smtClean="0">
              <a:latin typeface="+mj-lt"/>
            </a:endParaRPr>
          </a:p>
          <a:p>
            <a:pPr>
              <a:buNone/>
            </a:pPr>
            <a:r>
              <a:rPr lang="it-IT" dirty="0" smtClean="0">
                <a:latin typeface="+mj-lt"/>
              </a:rPr>
              <a:t>Strettezza = coeff. di correlazione r (noi impiegheremo questo)</a:t>
            </a:r>
            <a:endParaRPr lang="it-IT" dirty="0">
              <a:latin typeface="+mj-lt"/>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39" name="Picture 19"/>
          <p:cNvPicPr>
            <a:picLocks noChangeAspect="1" noChangeArrowheads="1"/>
          </p:cNvPicPr>
          <p:nvPr/>
        </p:nvPicPr>
        <p:blipFill>
          <a:blip r:embed="rId2" cstate="print"/>
          <a:srcRect/>
          <a:stretch>
            <a:fillRect/>
          </a:stretch>
        </p:blipFill>
        <p:spPr bwMode="auto">
          <a:xfrm>
            <a:off x="251520" y="371475"/>
            <a:ext cx="8892480" cy="611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2" cstate="print"/>
          <a:srcRect/>
          <a:stretch>
            <a:fillRect/>
          </a:stretch>
        </p:blipFill>
        <p:spPr bwMode="auto">
          <a:xfrm>
            <a:off x="683568" y="620688"/>
            <a:ext cx="8460432"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467544" y="260648"/>
            <a:ext cx="8676456"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611560" y="692696"/>
            <a:ext cx="8064896" cy="6165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srcRect/>
          <a:stretch>
            <a:fillRect/>
          </a:stretch>
        </p:blipFill>
        <p:spPr bwMode="auto">
          <a:xfrm>
            <a:off x="467544" y="692696"/>
            <a:ext cx="8424936" cy="5949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611560" y="333375"/>
            <a:ext cx="8064896" cy="619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coefficiente di correlazione presuppone dunque relazioni lineari</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latin typeface="+mj-lt"/>
              </a:rPr>
              <a:t>Ma non sempre è così!</a:t>
            </a:r>
          </a:p>
          <a:p>
            <a:endParaRPr lang="it-IT" dirty="0" smtClean="0">
              <a:latin typeface="+mj-lt"/>
            </a:endParaRPr>
          </a:p>
          <a:p>
            <a:r>
              <a:rPr lang="it-IT" dirty="0" smtClean="0">
                <a:latin typeface="+mj-lt"/>
              </a:rPr>
              <a:t>Ad esempio la relazione tra voto finale in italiano e punteggio alla prova INVALSI potrebbe essere curvilinea (ad es. superata una soglia la relazione non è più diretta, ma inversa..) = necessità di approfondire l’indagine (non solo con la correlazione)..quali parti della prova INVALSI sono legate alla preparazione scolastica e quali no? Quali competenze sono rilevate? Per quali tipi di studenti la prova INVALSI è più utile? Etc. etc.</a:t>
            </a:r>
          </a:p>
          <a:p>
            <a:pPr>
              <a:buNone/>
            </a:pPr>
            <a:endParaRPr lang="it-IT" dirty="0">
              <a:latin typeface="+mj-lt"/>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600" b="1" dirty="0" smtClean="0"/>
              <a:t>L’analisi dei residui e il coefficiente di determinazione (0-1 = % varianza riprodotta)</a:t>
            </a:r>
            <a:endParaRPr lang="it-IT" sz="2600" b="1" dirty="0"/>
          </a:p>
        </p:txBody>
      </p:sp>
      <p:pic>
        <p:nvPicPr>
          <p:cNvPr id="114705" name="Picture 17"/>
          <p:cNvPicPr>
            <a:picLocks noChangeAspect="1" noChangeArrowheads="1"/>
          </p:cNvPicPr>
          <p:nvPr/>
        </p:nvPicPr>
        <p:blipFill>
          <a:blip r:embed="rId2" cstate="print"/>
          <a:srcRect/>
          <a:stretch>
            <a:fillRect/>
          </a:stretch>
        </p:blipFill>
        <p:spPr bwMode="auto">
          <a:xfrm>
            <a:off x="1187624" y="1484783"/>
            <a:ext cx="7272808" cy="50588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it-IT" sz="3600" b="1" dirty="0" smtClean="0">
                <a:solidFill>
                  <a:srgbClr val="FF0000"/>
                </a:solidFill>
              </a:rPr>
              <a:t>Le Azioni di miglioramento</a:t>
            </a:r>
            <a:endParaRPr lang="it-IT" sz="3600" dirty="0">
              <a:solidFill>
                <a:srgbClr val="FF0000"/>
              </a:solidFill>
            </a:endParaRPr>
          </a:p>
        </p:txBody>
      </p:sp>
      <p:sp>
        <p:nvSpPr>
          <p:cNvPr id="3" name="Content Placeholder 2"/>
          <p:cNvSpPr>
            <a:spLocks noGrp="1"/>
          </p:cNvSpPr>
          <p:nvPr>
            <p:ph idx="1"/>
          </p:nvPr>
        </p:nvSpPr>
        <p:spPr/>
        <p:txBody>
          <a:bodyPr>
            <a:noAutofit/>
          </a:bodyPr>
          <a:lstStyle/>
          <a:p>
            <a:pPr marL="0" indent="0">
              <a:buNone/>
            </a:pPr>
            <a:endParaRPr lang="it-IT" b="1" dirty="0" smtClean="0"/>
          </a:p>
          <a:p>
            <a:pPr marL="0" indent="0">
              <a:buNone/>
            </a:pPr>
            <a:endParaRPr lang="it-IT" b="1" dirty="0"/>
          </a:p>
          <a:p>
            <a:pPr marL="0" indent="0">
              <a:buNone/>
            </a:pPr>
            <a:r>
              <a:rPr lang="it-IT" b="1" dirty="0" smtClean="0"/>
              <a:t/>
            </a:r>
            <a:br>
              <a:rPr lang="it-IT" b="1" dirty="0" smtClean="0"/>
            </a:br>
            <a:r>
              <a:rPr lang="it-IT" dirty="0" smtClean="0"/>
              <a:t>definizione e attuazione da parte delle istituzioni scolastiche degli interventi migliorativi anche con il supporto dell'Indire o attraverso la collaborazione con università, enti di ricerca, associazioni professionali e culturali </a:t>
            </a:r>
          </a:p>
          <a:p>
            <a:endParaRPr lang="en-US" sz="1800" dirty="0"/>
          </a:p>
        </p:txBody>
      </p:sp>
    </p:spTree>
    <p:extLst>
      <p:ext uri="{BB962C8B-B14F-4D97-AF65-F5344CB8AC3E}">
        <p14:creationId xmlns="" xmlns:p14="http://schemas.microsoft.com/office/powerpoint/2010/main" val="370560895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Residui</a:t>
            </a:r>
            <a:endParaRPr lang="it-IT" dirty="0"/>
          </a:p>
        </p:txBody>
      </p:sp>
      <p:sp>
        <p:nvSpPr>
          <p:cNvPr id="3" name="Segnaposto contenuto 2"/>
          <p:cNvSpPr>
            <a:spLocks noGrp="1"/>
          </p:cNvSpPr>
          <p:nvPr>
            <p:ph sz="quarter" idx="1"/>
          </p:nvPr>
        </p:nvSpPr>
        <p:spPr/>
        <p:txBody>
          <a:bodyPr>
            <a:normAutofit lnSpcReduction="10000"/>
          </a:bodyPr>
          <a:lstStyle/>
          <a:p>
            <a:r>
              <a:rPr lang="it-IT" dirty="0" smtClean="0">
                <a:latin typeface="+mj-lt"/>
              </a:rPr>
              <a:t>Non linearità della relazione tra preparazione e punteggi, oppure tra indice ESCS e performance..</a:t>
            </a:r>
          </a:p>
          <a:p>
            <a:pPr>
              <a:buNone/>
            </a:pPr>
            <a:endParaRPr lang="it-IT" dirty="0" smtClean="0">
              <a:latin typeface="+mj-lt"/>
            </a:endParaRPr>
          </a:p>
          <a:p>
            <a:r>
              <a:rPr lang="it-IT" dirty="0" smtClean="0">
                <a:latin typeface="+mj-lt"/>
              </a:rPr>
              <a:t>Quali altre variabili intervengono?</a:t>
            </a:r>
          </a:p>
          <a:p>
            <a:endParaRPr lang="it-IT" dirty="0" smtClean="0">
              <a:latin typeface="+mj-lt"/>
            </a:endParaRPr>
          </a:p>
          <a:p>
            <a:r>
              <a:rPr lang="it-IT" dirty="0" smtClean="0">
                <a:latin typeface="+mj-lt"/>
              </a:rPr>
              <a:t>Quale è il ruolo di docenti e dirigenti?</a:t>
            </a:r>
          </a:p>
          <a:p>
            <a:endParaRPr lang="it-IT" dirty="0" smtClean="0">
              <a:latin typeface="+mj-lt"/>
            </a:endParaRPr>
          </a:p>
          <a:p>
            <a:r>
              <a:rPr lang="it-IT" dirty="0" smtClean="0">
                <a:latin typeface="+mj-lt"/>
              </a:rPr>
              <a:t>Come la scuola può intervenire e soprattutto a cosa deve puntare? = contestualità/specificità dei problemi e degli obiettivi: sulla strada delle azioni di miglioramento..</a:t>
            </a:r>
            <a:endParaRPr lang="it-IT" dirty="0">
              <a:latin typeface="+mj-lt"/>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57224" y="1142984"/>
            <a:ext cx="7772400" cy="274042"/>
          </a:xfrm>
        </p:spPr>
        <p:txBody>
          <a:bodyPr>
            <a:noAutofit/>
          </a:bodyPr>
          <a:lstStyle/>
          <a:p>
            <a:r>
              <a:rPr lang="it-IT" sz="2600" b="1" dirty="0" smtClean="0"/>
              <a:t>Relazione tra valutazioni interne e valutazioni esterne: un esempio di lettura con le classi come unità di analisi</a:t>
            </a:r>
            <a:endParaRPr lang="it-IT" sz="2600" b="1" dirty="0"/>
          </a:p>
        </p:txBody>
      </p:sp>
      <p:sp>
        <p:nvSpPr>
          <p:cNvPr id="12" name="Segnaposto contenuto 11"/>
          <p:cNvSpPr>
            <a:spLocks noGrp="1"/>
          </p:cNvSpPr>
          <p:nvPr>
            <p:ph sz="quarter" idx="1"/>
          </p:nvPr>
        </p:nvSpPr>
        <p:spPr/>
        <p:txBody>
          <a:bodyPr/>
          <a:lstStyle/>
          <a:p>
            <a:endParaRPr lang="it-IT"/>
          </a:p>
        </p:txBody>
      </p:sp>
      <p:graphicFrame>
        <p:nvGraphicFramePr>
          <p:cNvPr id="7" name="Grafico 6"/>
          <p:cNvGraphicFramePr>
            <a:graphicFrameLocks noGrp="1"/>
          </p:cNvGraphicFramePr>
          <p:nvPr/>
        </p:nvGraphicFramePr>
        <p:xfrm>
          <a:off x="322320" y="1484783"/>
          <a:ext cx="8364480" cy="4452503"/>
        </p:xfrm>
        <a:graphic>
          <a:graphicData uri="http://schemas.openxmlformats.org/drawingml/2006/chart">
            <c:chart xmlns:c="http://schemas.openxmlformats.org/drawingml/2006/chart" xmlns:r="http://schemas.openxmlformats.org/officeDocument/2006/relationships" r:id="rId2"/>
          </a:graphicData>
        </a:graphic>
      </p:graphicFrame>
      <p:sp>
        <p:nvSpPr>
          <p:cNvPr id="47110" name="CasellaDiTesto 7"/>
          <p:cNvSpPr txBox="1">
            <a:spLocks noChangeArrowheads="1"/>
          </p:cNvSpPr>
          <p:nvPr/>
        </p:nvSpPr>
        <p:spPr bwMode="auto">
          <a:xfrm>
            <a:off x="2089150" y="2957513"/>
            <a:ext cx="3762375" cy="1200150"/>
          </a:xfrm>
          <a:prstGeom prst="rect">
            <a:avLst/>
          </a:prstGeom>
          <a:solidFill>
            <a:srgbClr val="FFFFFF"/>
          </a:solidFill>
          <a:ln w="28575">
            <a:solidFill>
              <a:srgbClr val="FF0000"/>
            </a:solidFill>
            <a:miter lim="800000"/>
            <a:headEnd/>
            <a:tailEnd/>
          </a:ln>
        </p:spPr>
        <p:txBody>
          <a:bodyPr>
            <a:spAutoFit/>
          </a:bodyPr>
          <a:lstStyle/>
          <a:p>
            <a:pPr algn="ctr"/>
            <a:r>
              <a:rPr lang="it-IT" dirty="0">
                <a:solidFill>
                  <a:srgbClr val="000000"/>
                </a:solidFill>
                <a:latin typeface="+mj-lt"/>
                <a:ea typeface="Bangla MN"/>
                <a:cs typeface="Bangla MN"/>
              </a:rPr>
              <a:t>Queste due classi hanno valutazioni medie simili dalla scuola, ma rilevante differenza nelle prove Invalsi</a:t>
            </a:r>
          </a:p>
        </p:txBody>
      </p:sp>
      <p:sp>
        <p:nvSpPr>
          <p:cNvPr id="9" name="Ovale 8"/>
          <p:cNvSpPr/>
          <p:nvPr/>
        </p:nvSpPr>
        <p:spPr>
          <a:xfrm>
            <a:off x="5756275" y="2208213"/>
            <a:ext cx="796925" cy="7493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0" name="Ovale 9"/>
          <p:cNvSpPr/>
          <p:nvPr/>
        </p:nvSpPr>
        <p:spPr>
          <a:xfrm>
            <a:off x="5641975" y="4614863"/>
            <a:ext cx="795338" cy="7493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olo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it-IT" smtClean="0"/>
              <a:t>Cosa NON ci dicono i dati sugli apprendimenti</a:t>
            </a:r>
          </a:p>
        </p:txBody>
      </p:sp>
      <p:sp>
        <p:nvSpPr>
          <p:cNvPr id="6" name="Segnaposto contenuto 5"/>
          <p:cNvSpPr>
            <a:spLocks noGrp="1"/>
          </p:cNvSpPr>
          <p:nvPr>
            <p:ph idx="1"/>
          </p:nvPr>
        </p:nvSpPr>
        <p:spPr/>
        <p:txBody>
          <a:bodyPr rtlCol="0">
            <a:normAutofit/>
          </a:bodyPr>
          <a:lstStyle/>
          <a:p>
            <a:pPr eaLnBrk="1" fontAlgn="auto" hangingPunct="1">
              <a:spcAft>
                <a:spcPts val="0"/>
              </a:spcAft>
              <a:defRPr/>
            </a:pPr>
            <a:r>
              <a:rPr lang="it-IT" dirty="0" smtClean="0">
                <a:latin typeface="+mj-lt"/>
                <a:ea typeface="+mn-ea"/>
              </a:rPr>
              <a:t>I dati sugli apprendimenti non servono a comprendere:</a:t>
            </a:r>
          </a:p>
          <a:p>
            <a:pPr lvl="1" eaLnBrk="1" fontAlgn="auto" hangingPunct="1">
              <a:spcAft>
                <a:spcPts val="0"/>
              </a:spcAft>
              <a:buFont typeface="Arial"/>
              <a:buChar char="►"/>
              <a:defRPr/>
            </a:pPr>
            <a:r>
              <a:rPr lang="it-IT" dirty="0" smtClean="0">
                <a:latin typeface="+mj-lt"/>
                <a:ea typeface="+mn-ea"/>
              </a:rPr>
              <a:t>Competenze cognitive</a:t>
            </a:r>
          </a:p>
          <a:p>
            <a:pPr lvl="1" eaLnBrk="1" fontAlgn="auto" hangingPunct="1">
              <a:spcAft>
                <a:spcPts val="0"/>
              </a:spcAft>
              <a:buFont typeface="Arial"/>
              <a:buChar char="►"/>
              <a:defRPr/>
            </a:pPr>
            <a:r>
              <a:rPr lang="it-IT" dirty="0" smtClean="0">
                <a:latin typeface="+mj-lt"/>
                <a:ea typeface="+mn-ea"/>
              </a:rPr>
              <a:t>Processo educativo</a:t>
            </a:r>
          </a:p>
          <a:p>
            <a:pPr lvl="1" eaLnBrk="1" fontAlgn="auto" hangingPunct="1">
              <a:spcAft>
                <a:spcPts val="0"/>
              </a:spcAft>
              <a:buFont typeface="Arial"/>
              <a:buChar char="►"/>
              <a:defRPr/>
            </a:pPr>
            <a:r>
              <a:rPr lang="it-IT" dirty="0" smtClean="0">
                <a:latin typeface="+mj-lt"/>
                <a:ea typeface="+mn-ea"/>
              </a:rPr>
              <a:t>Qualità della didattica</a:t>
            </a:r>
          </a:p>
          <a:p>
            <a:pPr eaLnBrk="1" fontAlgn="auto" hangingPunct="1">
              <a:spcAft>
                <a:spcPts val="0"/>
              </a:spcAft>
              <a:defRPr/>
            </a:pPr>
            <a:endParaRPr lang="it-IT" dirty="0" smtClean="0">
              <a:latin typeface="+mj-lt"/>
              <a:ea typeface="+mn-ea"/>
            </a:endParaRPr>
          </a:p>
          <a:p>
            <a:pPr marL="457200" lvl="1" indent="0" eaLnBrk="1" fontAlgn="auto" hangingPunct="1">
              <a:spcAft>
                <a:spcPts val="0"/>
              </a:spcAft>
              <a:buFont typeface="Arial"/>
              <a:buNone/>
              <a:defRPr/>
            </a:pPr>
            <a:r>
              <a:rPr lang="it-IT" dirty="0" smtClean="0">
                <a:latin typeface="+mj-lt"/>
              </a:rPr>
              <a:t>Ma la scuola potrebbe ideare un sistema di monitoraggio e valutazione partecipata basata sul sapere esperto dei docenti + competenze metodologiche..</a:t>
            </a:r>
            <a:endParaRPr lang="it-IT" dirty="0" smtClean="0">
              <a:latin typeface="+mj-lt"/>
              <a:ea typeface="+mn-ea"/>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olo 1"/>
          <p:cNvSpPr>
            <a:spLocks noGrp="1"/>
          </p:cNvSpPr>
          <p:nvPr>
            <p:ph type="title"/>
          </p:nvPr>
        </p:nvSpPr>
        <p:spPr bwMode="auto"/>
        <p:txBody>
          <a:bodyPr wrap="square" numCol="1" anchorCtr="0" compatLnSpc="1">
            <a:prstTxWarp prst="textNoShape">
              <a:avLst/>
            </a:prstTxWarp>
          </a:bodyPr>
          <a:lstStyle/>
          <a:p>
            <a:pPr eaLnBrk="1" hangingPunct="1"/>
            <a:r>
              <a:rPr lang="it-IT" dirty="0" smtClean="0"/>
              <a:t>Il Valore Aggiunto</a:t>
            </a:r>
          </a:p>
        </p:txBody>
      </p:sp>
      <p:sp>
        <p:nvSpPr>
          <p:cNvPr id="86019" name="Segnaposto contenuto 2"/>
          <p:cNvSpPr>
            <a:spLocks noGrp="1"/>
          </p:cNvSpPr>
          <p:nvPr>
            <p:ph idx="1"/>
          </p:nvPr>
        </p:nvSpPr>
        <p:spPr>
          <a:xfrm>
            <a:off x="857224" y="1500174"/>
            <a:ext cx="7772400" cy="4572000"/>
          </a:xfrm>
        </p:spPr>
        <p:txBody>
          <a:bodyPr>
            <a:normAutofit lnSpcReduction="10000"/>
          </a:bodyPr>
          <a:lstStyle/>
          <a:p>
            <a:pPr lvl="1" eaLnBrk="1" hangingPunct="1"/>
            <a:r>
              <a:rPr lang="it-IT" dirty="0" smtClean="0">
                <a:latin typeface="+mj-lt"/>
              </a:rPr>
              <a:t>Esaminare l’andamento dei risultati INVALSI (e non) lungo l’anno o negli anni, secondo logica diacronica</a:t>
            </a:r>
          </a:p>
          <a:p>
            <a:pPr lvl="1" eaLnBrk="1" hangingPunct="1"/>
            <a:endParaRPr lang="it-IT" dirty="0" smtClean="0">
              <a:latin typeface="+mj-lt"/>
            </a:endParaRPr>
          </a:p>
          <a:p>
            <a:pPr lvl="1" eaLnBrk="1" hangingPunct="1"/>
            <a:r>
              <a:rPr lang="it-IT" dirty="0" smtClean="0">
                <a:latin typeface="+mj-lt"/>
              </a:rPr>
              <a:t>Esaminare i risultati distinguendo gli studenti per gruppi sociali (indice ESCS orientativo, ma sarebbe utile considerare anche altre variabili sociografiche..) e per livelli di apprendimento (o prestazione)</a:t>
            </a:r>
          </a:p>
          <a:p>
            <a:pPr lvl="1" eaLnBrk="1" hangingPunct="1"/>
            <a:endParaRPr lang="it-IT" dirty="0" smtClean="0">
              <a:latin typeface="+mj-lt"/>
            </a:endParaRPr>
          </a:p>
          <a:p>
            <a:pPr lvl="1" eaLnBrk="1" hangingPunct="1"/>
            <a:r>
              <a:rPr lang="it-IT" dirty="0" smtClean="0">
                <a:latin typeface="+mj-lt"/>
              </a:rPr>
              <a:t>Esaminare i risultati di scuola e classi considerando gli aspetti contestuali (dimensione della scuola, composizione sociale, area geografica, mission istituzionale storicamente sviluppata, etc. etc.)</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Esercizio n. 6: </a:t>
            </a:r>
            <a:r>
              <a:rPr lang="it-IT" dirty="0" smtClean="0"/>
              <a:t>unità di analisi classi</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latin typeface="+mj-lt"/>
              </a:rPr>
              <a:t>Costruiamo un grafico a dispersione sulla relazione tra prove interne e prove esterne di italiano e matematica</a:t>
            </a:r>
          </a:p>
          <a:p>
            <a:endParaRPr lang="it-IT" dirty="0" smtClean="0">
              <a:latin typeface="+mj-lt"/>
            </a:endParaRPr>
          </a:p>
          <a:p>
            <a:r>
              <a:rPr lang="it-IT" dirty="0" smtClean="0">
                <a:latin typeface="+mj-lt"/>
              </a:rPr>
              <a:t>Calcoliamo i coefficienti di variazione e costruiamo un apposito grafico di dispersione simile al primo</a:t>
            </a:r>
          </a:p>
          <a:p>
            <a:endParaRPr lang="it-IT" dirty="0" smtClean="0">
              <a:latin typeface="+mj-lt"/>
            </a:endParaRPr>
          </a:p>
          <a:p>
            <a:r>
              <a:rPr lang="it-IT" dirty="0" smtClean="0">
                <a:latin typeface="+mj-lt"/>
              </a:rPr>
              <a:t>Mettiamo infine in relazione punteggi ESCS e coefficienti di variazione</a:t>
            </a:r>
          </a:p>
          <a:p>
            <a:endParaRPr lang="it-IT" dirty="0" smtClean="0">
              <a:latin typeface="+mj-lt"/>
            </a:endParaRPr>
          </a:p>
          <a:p>
            <a:r>
              <a:rPr lang="it-IT" dirty="0" smtClean="0">
                <a:latin typeface="+mj-lt"/>
              </a:rPr>
              <a:t>Quali conclusioni? Sarebbe interessante comparare questi risultati con quelli ottenibili prendendo come unità di analisi non più le classi, ma gli studenti..  </a:t>
            </a:r>
            <a:endParaRPr lang="it-IT" dirty="0">
              <a:latin typeface="+mj-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2368544"/>
          </a:xfrm>
        </p:spPr>
        <p:txBody>
          <a:bodyPr>
            <a:noAutofit/>
          </a:bodyPr>
          <a:lstStyle/>
          <a:p>
            <a:r>
              <a:rPr lang="it-IT" sz="3000" dirty="0" smtClean="0"/>
              <a:t>Osservazioni finali, anche mediante focus group, brain storming (e mappe concettuali), etc.</a:t>
            </a:r>
            <a:endParaRPr lang="it-IT" sz="3000" dirty="0"/>
          </a:p>
        </p:txBody>
      </p:sp>
      <p:sp>
        <p:nvSpPr>
          <p:cNvPr id="3" name="Segnaposto contenuto 2"/>
          <p:cNvSpPr>
            <a:spLocks noGrp="1"/>
          </p:cNvSpPr>
          <p:nvPr>
            <p:ph sz="quarter" idx="1"/>
          </p:nvPr>
        </p:nvSpPr>
        <p:spPr>
          <a:xfrm>
            <a:off x="914400" y="3286124"/>
            <a:ext cx="7772400" cy="2733676"/>
          </a:xfrm>
        </p:spPr>
        <p:txBody>
          <a:bodyPr/>
          <a:lstStyle/>
          <a:p>
            <a:pPr>
              <a:buNone/>
            </a:pPr>
            <a:r>
              <a:rPr lang="it-IT" dirty="0" err="1" smtClean="0">
                <a:latin typeface="+mj-lt"/>
              </a:rPr>
              <a:t>Note…………………………………………………………………………</a:t>
            </a:r>
            <a:endParaRPr lang="it-IT" dirty="0" smtClean="0">
              <a:latin typeface="+mj-lt"/>
            </a:endParaRPr>
          </a:p>
          <a:p>
            <a:pPr>
              <a:buNone/>
            </a:pPr>
            <a:r>
              <a:rPr lang="it-IT" dirty="0" err="1" smtClean="0">
                <a:latin typeface="+mj-lt"/>
              </a:rPr>
              <a:t>…………………………………………………………………………………………………………………………</a:t>
            </a:r>
            <a:r>
              <a:rPr lang="it-IT" dirty="0" smtClean="0">
                <a:latin typeface="+mj-lt"/>
              </a:rPr>
              <a:t>.</a:t>
            </a:r>
            <a:endParaRPr lang="it-IT" dirty="0">
              <a:latin typeface="+mj-lt"/>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lstStyle/>
          <a:p>
            <a:pPr algn="ctr">
              <a:buNone/>
            </a:pPr>
            <a:endParaRPr lang="it-IT" dirty="0" smtClean="0">
              <a:latin typeface="+mj-lt"/>
            </a:endParaRPr>
          </a:p>
          <a:p>
            <a:pPr algn="ctr">
              <a:buNone/>
            </a:pPr>
            <a:endParaRPr lang="it-IT" dirty="0" smtClean="0">
              <a:latin typeface="+mj-lt"/>
            </a:endParaRPr>
          </a:p>
          <a:p>
            <a:pPr algn="ctr">
              <a:buNone/>
            </a:pPr>
            <a:endParaRPr lang="it-IT" dirty="0" smtClean="0">
              <a:latin typeface="+mj-lt"/>
            </a:endParaRPr>
          </a:p>
          <a:p>
            <a:pPr algn="ctr">
              <a:buNone/>
            </a:pPr>
            <a:r>
              <a:rPr lang="it-IT" sz="3600" dirty="0" smtClean="0">
                <a:latin typeface="+mj-lt"/>
              </a:rPr>
              <a:t>GRAZIE!</a:t>
            </a:r>
            <a:endParaRPr lang="it-IT" sz="3600" dirty="0">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it-IT" sz="3600" b="1" dirty="0" smtClean="0">
                <a:solidFill>
                  <a:srgbClr val="FF0000"/>
                </a:solidFill>
              </a:rPr>
              <a:t>La Rendicontazione sociale</a:t>
            </a:r>
            <a:endParaRPr lang="it-IT" sz="3600" dirty="0">
              <a:solidFill>
                <a:srgbClr val="FF0000"/>
              </a:solidFill>
            </a:endParaRPr>
          </a:p>
        </p:txBody>
      </p:sp>
      <p:sp>
        <p:nvSpPr>
          <p:cNvPr id="3" name="Content Placeholder 2"/>
          <p:cNvSpPr>
            <a:spLocks noGrp="1"/>
          </p:cNvSpPr>
          <p:nvPr>
            <p:ph idx="1"/>
          </p:nvPr>
        </p:nvSpPr>
        <p:spPr>
          <a:xfrm>
            <a:off x="457200" y="2032520"/>
            <a:ext cx="8229600" cy="4525963"/>
          </a:xfrm>
        </p:spPr>
        <p:txBody>
          <a:bodyPr/>
          <a:lstStyle/>
          <a:p>
            <a:pPr marL="0" indent="0">
              <a:buNone/>
            </a:pPr>
            <a:endParaRPr lang="it-IT" dirty="0" smtClean="0"/>
          </a:p>
          <a:p>
            <a:pPr marL="0" indent="0">
              <a:buNone/>
            </a:pPr>
            <a:r>
              <a:rPr lang="it-IT" dirty="0" smtClean="0"/>
              <a:t>Pubblicazione</a:t>
            </a:r>
            <a:r>
              <a:rPr lang="it-IT" dirty="0"/>
              <a:t>, diffusione dei risultati raggiunti, attraverso indicatori e dati comparabili, sia in una dimensione di </a:t>
            </a:r>
            <a:r>
              <a:rPr lang="it-IT" dirty="0">
                <a:solidFill>
                  <a:srgbClr val="FF0000"/>
                </a:solidFill>
              </a:rPr>
              <a:t>trasparenza</a:t>
            </a:r>
            <a:r>
              <a:rPr lang="it-IT" dirty="0"/>
              <a:t> sia in una dimensione di condivisione e promozione al miglioramento del servizio con la comunità di appartenenza (Art. 6, DPR n.80, 2013)</a:t>
            </a:r>
          </a:p>
          <a:p>
            <a:endParaRPr lang="en-US" dirty="0"/>
          </a:p>
        </p:txBody>
      </p:sp>
    </p:spTree>
    <p:extLst>
      <p:ext uri="{BB962C8B-B14F-4D97-AF65-F5344CB8AC3E}">
        <p14:creationId xmlns="" xmlns:p14="http://schemas.microsoft.com/office/powerpoint/2010/main" val="772015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42875" y="142875"/>
            <a:ext cx="9001125" cy="1354138"/>
          </a:xfrm>
          <a:prstGeom prst="rect">
            <a:avLst/>
          </a:prstGeom>
        </p:spPr>
        <p:txBody>
          <a:bodyPr>
            <a:spAutoFit/>
          </a:bodyPr>
          <a:lstStyle/>
          <a:p>
            <a:pPr algn="ctr">
              <a:defRPr/>
            </a:pPr>
            <a:endParaRPr lang="it-IT" sz="2800" b="1" dirty="0">
              <a:latin typeface="+mn-lt"/>
              <a:cs typeface="Arial" charset="0"/>
            </a:endParaRPr>
          </a:p>
          <a:p>
            <a:pPr algn="ctr">
              <a:defRPr/>
            </a:pPr>
            <a:endParaRPr lang="it-IT" sz="3200" b="1" dirty="0">
              <a:latin typeface="+mn-lt"/>
              <a:cs typeface="Arial" charset="0"/>
            </a:endParaRPr>
          </a:p>
          <a:p>
            <a:pPr>
              <a:defRPr/>
            </a:pPr>
            <a:endParaRPr lang="it-IT" sz="2200" dirty="0">
              <a:latin typeface="+mn-lt"/>
              <a:cs typeface="Arial" charset="0"/>
            </a:endParaRPr>
          </a:p>
        </p:txBody>
      </p:sp>
      <p:sp>
        <p:nvSpPr>
          <p:cNvPr id="3" name="Rettangolo 2"/>
          <p:cNvSpPr/>
          <p:nvPr/>
        </p:nvSpPr>
        <p:spPr>
          <a:xfrm>
            <a:off x="357188" y="1714500"/>
            <a:ext cx="8572500" cy="2015936"/>
          </a:xfrm>
          <a:prstGeom prst="rect">
            <a:avLst/>
          </a:prstGeom>
        </p:spPr>
        <p:txBody>
          <a:bodyPr>
            <a:spAutoFit/>
          </a:bodyPr>
          <a:lstStyle/>
          <a:p>
            <a:pPr algn="ctr">
              <a:defRPr/>
            </a:pPr>
            <a:r>
              <a:rPr lang="it-IT" sz="2500" dirty="0">
                <a:latin typeface="+mj-lt"/>
                <a:cs typeface="Arial" charset="0"/>
              </a:rPr>
              <a:t>“Non mi fido molto delle statistiche, perché un uomo con la testa nel forno acceso e i piedi nel congelatore statisticamente ha una temperatura media”</a:t>
            </a:r>
          </a:p>
          <a:p>
            <a:pPr algn="ctr">
              <a:defRPr/>
            </a:pPr>
            <a:endParaRPr lang="it-IT" sz="2500" dirty="0">
              <a:latin typeface="+mj-lt"/>
              <a:cs typeface="Arial" charset="0"/>
            </a:endParaRPr>
          </a:p>
          <a:p>
            <a:pPr algn="r">
              <a:defRPr/>
            </a:pPr>
            <a:r>
              <a:rPr lang="it-IT" sz="2500" dirty="0">
                <a:latin typeface="+mj-lt"/>
                <a:cs typeface="Arial" charset="0"/>
              </a:rPr>
              <a:t>Charles Bukowski</a:t>
            </a:r>
          </a:p>
        </p:txBody>
      </p:sp>
      <p:sp>
        <p:nvSpPr>
          <p:cNvPr id="5" name="Titolo 4"/>
          <p:cNvSpPr>
            <a:spLocks noGrp="1"/>
          </p:cNvSpPr>
          <p:nvPr>
            <p:ph type="title"/>
          </p:nvPr>
        </p:nvSpPr>
        <p:spPr>
          <a:xfrm>
            <a:off x="251520" y="274638"/>
            <a:ext cx="8435280" cy="1143000"/>
          </a:xfrm>
        </p:spPr>
        <p:txBody>
          <a:bodyPr>
            <a:normAutofit/>
          </a:bodyPr>
          <a:lstStyle/>
          <a:p>
            <a:pPr algn="just"/>
            <a:r>
              <a:rPr lang="it-IT" sz="3000" dirty="0" smtClean="0"/>
              <a:t>Perché queste giornate di formazione?</a:t>
            </a:r>
            <a:endParaRPr lang="it-IT" sz="3000" dirty="0"/>
          </a:p>
        </p:txBody>
      </p:sp>
      <p:sp>
        <p:nvSpPr>
          <p:cNvPr id="7" name="Rettangolo 6"/>
          <p:cNvSpPr/>
          <p:nvPr/>
        </p:nvSpPr>
        <p:spPr>
          <a:xfrm>
            <a:off x="539552" y="4293096"/>
            <a:ext cx="8208912" cy="1631216"/>
          </a:xfrm>
          <a:prstGeom prst="rect">
            <a:avLst/>
          </a:prstGeom>
        </p:spPr>
        <p:txBody>
          <a:bodyPr wrap="square">
            <a:spAutoFit/>
          </a:bodyPr>
          <a:lstStyle/>
          <a:p>
            <a:pPr>
              <a:defRPr/>
            </a:pPr>
            <a:r>
              <a:rPr lang="it-IT" sz="2500" dirty="0" smtClean="0">
                <a:latin typeface="+mj-lt"/>
                <a:cs typeface="Arial" charset="0"/>
              </a:rPr>
              <a:t>Le statistiche sono come un lampione. Le possiamo usare per fare luce, ma non come l’ubriaco, che ci si appoggia.</a:t>
            </a:r>
          </a:p>
          <a:p>
            <a:pPr algn="r">
              <a:defRPr/>
            </a:pPr>
            <a:endParaRPr lang="it-IT" sz="2500" i="1" dirty="0" smtClean="0">
              <a:latin typeface="+mj-lt"/>
              <a:cs typeface="Arial" charset="0"/>
            </a:endParaRPr>
          </a:p>
          <a:p>
            <a:pPr algn="r">
              <a:defRPr/>
            </a:pPr>
            <a:r>
              <a:rPr lang="it-IT" sz="2500" i="1" dirty="0" smtClean="0">
                <a:latin typeface="+mj-lt"/>
                <a:cs typeface="Arial" charset="0"/>
              </a:rPr>
              <a:t>Mark Twain</a:t>
            </a:r>
            <a:endParaRPr lang="it-IT" sz="2500" i="1" dirty="0">
              <a:latin typeface="+mj-lt"/>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0" y="-55563"/>
            <a:ext cx="9144000" cy="1081088"/>
          </a:xfrm>
          <a:prstGeom prst="rect">
            <a:avLst/>
          </a:prstGeom>
          <a:solidFill>
            <a:srgbClr val="FFCC00"/>
          </a:solidFill>
          <a:ln w="9525">
            <a:noFill/>
            <a:miter lim="800000"/>
            <a:headEnd/>
            <a:tailEnd/>
          </a:ln>
        </p:spPr>
        <p:txBody>
          <a:bodyPr/>
          <a:lstStyle/>
          <a:p>
            <a:pPr>
              <a:spcBef>
                <a:spcPct val="20000"/>
              </a:spcBef>
            </a:pPr>
            <a:endParaRPr lang="it-IT" sz="2400" b="1"/>
          </a:p>
        </p:txBody>
      </p:sp>
      <p:sp>
        <p:nvSpPr>
          <p:cNvPr id="9219" name="Rectangle 10"/>
          <p:cNvSpPr>
            <a:spLocks noChangeArrowheads="1"/>
          </p:cNvSpPr>
          <p:nvPr/>
        </p:nvSpPr>
        <p:spPr bwMode="auto">
          <a:xfrm>
            <a:off x="0" y="1371600"/>
            <a:ext cx="533400" cy="5486400"/>
          </a:xfrm>
          <a:prstGeom prst="rect">
            <a:avLst/>
          </a:prstGeom>
          <a:solidFill>
            <a:srgbClr val="FFCC00"/>
          </a:solidFill>
          <a:ln w="9525">
            <a:noFill/>
            <a:miter lim="800000"/>
            <a:headEnd/>
            <a:tailEnd/>
          </a:ln>
        </p:spPr>
        <p:txBody>
          <a:bodyPr wrap="none" anchor="ctr"/>
          <a:lstStyle/>
          <a:p>
            <a:endParaRPr lang="en-GB" altLang="en-GB" sz="4000"/>
          </a:p>
        </p:txBody>
      </p:sp>
      <p:sp>
        <p:nvSpPr>
          <p:cNvPr id="9220" name="Rectangle 2"/>
          <p:cNvSpPr>
            <a:spLocks noGrp="1" noChangeArrowheads="1"/>
          </p:cNvSpPr>
          <p:nvPr>
            <p:ph type="title"/>
          </p:nvPr>
        </p:nvSpPr>
        <p:spPr>
          <a:xfrm>
            <a:off x="288925" y="-26988"/>
            <a:ext cx="8855075" cy="1143001"/>
          </a:xfrm>
        </p:spPr>
        <p:txBody>
          <a:bodyPr>
            <a:normAutofit/>
          </a:bodyPr>
          <a:lstStyle/>
          <a:p>
            <a:pPr eaLnBrk="1" hangingPunct="1"/>
            <a:r>
              <a:rPr lang="it-IT" sz="2800" dirty="0" smtClean="0">
                <a:solidFill>
                  <a:srgbClr val="FF0000"/>
                </a:solidFill>
              </a:rPr>
              <a:t>Lezione n. 1: anche il RAV “può mentire”. La “gabbia concettuale” sottostante il RAV</a:t>
            </a:r>
          </a:p>
        </p:txBody>
      </p:sp>
      <p:sp>
        <p:nvSpPr>
          <p:cNvPr id="9221" name="Rectangle 3"/>
          <p:cNvSpPr>
            <a:spLocks noGrp="1" noChangeArrowheads="1"/>
          </p:cNvSpPr>
          <p:nvPr>
            <p:ph type="body" sz="half" idx="1"/>
          </p:nvPr>
        </p:nvSpPr>
        <p:spPr>
          <a:xfrm>
            <a:off x="673100" y="1743075"/>
            <a:ext cx="4038600" cy="749300"/>
          </a:xfrm>
        </p:spPr>
        <p:txBody>
          <a:bodyPr/>
          <a:lstStyle/>
          <a:p>
            <a:pPr algn="ctr" eaLnBrk="1" hangingPunct="1">
              <a:buFontTx/>
              <a:buNone/>
            </a:pPr>
            <a:endParaRPr lang="it-IT" sz="2800" i="1" dirty="0" smtClean="0"/>
          </a:p>
          <a:p>
            <a:pPr eaLnBrk="1" hangingPunct="1">
              <a:buFontTx/>
              <a:buNone/>
            </a:pPr>
            <a:endParaRPr lang="it-IT" sz="2800" i="1" dirty="0" smtClean="0"/>
          </a:p>
          <a:p>
            <a:pPr eaLnBrk="1" hangingPunct="1">
              <a:buFontTx/>
              <a:buNone/>
            </a:pPr>
            <a:endParaRPr lang="it-IT" sz="2800" i="1" dirty="0" smtClean="0"/>
          </a:p>
        </p:txBody>
      </p:sp>
      <p:sp>
        <p:nvSpPr>
          <p:cNvPr id="9223" name="TextBox 1"/>
          <p:cNvSpPr txBox="1">
            <a:spLocks noChangeArrowheads="1"/>
          </p:cNvSpPr>
          <p:nvPr/>
        </p:nvSpPr>
        <p:spPr bwMode="auto">
          <a:xfrm>
            <a:off x="684213" y="1844675"/>
            <a:ext cx="7920037" cy="1815882"/>
          </a:xfrm>
          <a:prstGeom prst="rect">
            <a:avLst/>
          </a:prstGeom>
          <a:noFill/>
          <a:ln w="9525">
            <a:noFill/>
            <a:miter lim="800000"/>
            <a:headEnd/>
            <a:tailEnd/>
          </a:ln>
        </p:spPr>
        <p:txBody>
          <a:bodyPr>
            <a:spAutoFit/>
          </a:bodyPr>
          <a:lstStyle/>
          <a:p>
            <a:pPr algn="just"/>
            <a:endParaRPr lang="it-IT" sz="2400" dirty="0"/>
          </a:p>
          <a:p>
            <a:pPr algn="just"/>
            <a:r>
              <a:rPr lang="it-IT" sz="2400" dirty="0" smtClean="0"/>
              <a:t>.. </a:t>
            </a:r>
            <a:r>
              <a:rPr lang="it-IT" sz="2400" dirty="0"/>
              <a:t>per chi </a:t>
            </a:r>
            <a:r>
              <a:rPr lang="it-IT" sz="2400" dirty="0" smtClean="0"/>
              <a:t>non prosegue gli studi le </a:t>
            </a:r>
            <a:r>
              <a:rPr lang="it-IT" sz="2400" dirty="0"/>
              <a:t>possibilità di trovare un </a:t>
            </a:r>
            <a:r>
              <a:rPr lang="it-IT" sz="2400" b="1" dirty="0">
                <a:solidFill>
                  <a:srgbClr val="FF0000"/>
                </a:solidFill>
              </a:rPr>
              <a:t>lavoro</a:t>
            </a:r>
            <a:r>
              <a:rPr lang="it-IT" sz="2400" dirty="0"/>
              <a:t> sono </a:t>
            </a:r>
            <a:r>
              <a:rPr lang="it-IT" sz="2400" dirty="0" smtClean="0"/>
              <a:t>buone:entro un </a:t>
            </a:r>
            <a:r>
              <a:rPr lang="it-IT" sz="2400" dirty="0"/>
              <a:t>anno </a:t>
            </a:r>
            <a:r>
              <a:rPr lang="it-IT" sz="2400" b="1" dirty="0"/>
              <a:t>lavora</a:t>
            </a:r>
            <a:r>
              <a:rPr lang="it-IT" sz="2400" dirty="0"/>
              <a:t> il </a:t>
            </a:r>
            <a:r>
              <a:rPr lang="it-IT" sz="2400" b="1" dirty="0" smtClean="0"/>
              <a:t>60</a:t>
            </a:r>
            <a:r>
              <a:rPr lang="it-IT" sz="2400" dirty="0" smtClean="0"/>
              <a:t> </a:t>
            </a:r>
            <a:r>
              <a:rPr lang="it-IT" sz="2400" dirty="0"/>
              <a:t>%</a:t>
            </a:r>
          </a:p>
          <a:p>
            <a:pPr algn="just"/>
            <a:r>
              <a:rPr lang="it-IT" sz="2000" i="1" dirty="0"/>
              <a:t>	</a:t>
            </a:r>
          </a:p>
          <a:p>
            <a:pPr algn="just"/>
            <a:endParaRPr lang="it-IT" sz="2000" i="1" dirty="0"/>
          </a:p>
        </p:txBody>
      </p:sp>
      <p:sp>
        <p:nvSpPr>
          <p:cNvPr id="9" name="Rettangolo 8"/>
          <p:cNvSpPr/>
          <p:nvPr/>
        </p:nvSpPr>
        <p:spPr>
          <a:xfrm>
            <a:off x="611560" y="5013176"/>
            <a:ext cx="3357563" cy="1477328"/>
          </a:xfrm>
          <a:prstGeom prst="rect">
            <a:avLst/>
          </a:prstGeom>
          <a:ln w="28575">
            <a:solidFill>
              <a:schemeClr val="tx1"/>
            </a:solidFill>
          </a:ln>
        </p:spPr>
        <p:txBody>
          <a:bodyPr>
            <a:spAutoFit/>
          </a:bodyPr>
          <a:lstStyle/>
          <a:p>
            <a:pPr>
              <a:defRPr/>
            </a:pPr>
            <a:r>
              <a:rPr lang="it-IT" dirty="0">
                <a:latin typeface="+mn-lt"/>
                <a:cs typeface="Arial" charset="0"/>
              </a:rPr>
              <a:t>Che tipo di lavoro</a:t>
            </a:r>
            <a:r>
              <a:rPr lang="it-IT" dirty="0" smtClean="0">
                <a:latin typeface="+mn-lt"/>
                <a:cs typeface="Arial" charset="0"/>
              </a:rPr>
              <a:t>? Es. Le professioni qualificate addette alle vendite sono coerenti con il tipo di istituto (es. il liceo)?</a:t>
            </a:r>
            <a:endParaRPr lang="it-IT" dirty="0">
              <a:latin typeface="+mn-lt"/>
              <a:cs typeface="Arial" charset="0"/>
            </a:endParaRPr>
          </a:p>
          <a:p>
            <a:pPr>
              <a:defRPr/>
            </a:pPr>
            <a:r>
              <a:rPr lang="it-IT" dirty="0" smtClean="0">
                <a:latin typeface="+mn-lt"/>
                <a:cs typeface="Arial" charset="0"/>
              </a:rPr>
              <a:t>Con </a:t>
            </a:r>
            <a:r>
              <a:rPr lang="it-IT" dirty="0">
                <a:latin typeface="+mn-lt"/>
                <a:cs typeface="Arial" charset="0"/>
              </a:rPr>
              <a:t>quale forma contrattuale?</a:t>
            </a:r>
          </a:p>
        </p:txBody>
      </p:sp>
      <p:sp>
        <p:nvSpPr>
          <p:cNvPr id="10" name="Rettangolo 9"/>
          <p:cNvSpPr/>
          <p:nvPr/>
        </p:nvSpPr>
        <p:spPr>
          <a:xfrm>
            <a:off x="5429250" y="3571875"/>
            <a:ext cx="3357563" cy="1200329"/>
          </a:xfrm>
          <a:prstGeom prst="rect">
            <a:avLst/>
          </a:prstGeom>
          <a:ln w="28575">
            <a:solidFill>
              <a:schemeClr val="tx1"/>
            </a:solidFill>
          </a:ln>
        </p:spPr>
        <p:txBody>
          <a:bodyPr>
            <a:spAutoFit/>
          </a:bodyPr>
          <a:lstStyle/>
          <a:p>
            <a:pPr>
              <a:defRPr/>
            </a:pPr>
            <a:r>
              <a:rPr lang="it-IT" dirty="0" smtClean="0">
                <a:latin typeface="+mn-lt"/>
                <a:cs typeface="Arial" charset="0"/>
              </a:rPr>
              <a:t>In valori assoluti sono solo in 15 a non proseguire gli studi su 180 diplomati; dunque il 60% corrisponde a 9 studenti!</a:t>
            </a:r>
            <a:endParaRPr lang="it-IT" dirty="0">
              <a:latin typeface="+mn-lt"/>
              <a:cs typeface="Arial" charset="0"/>
            </a:endParaRPr>
          </a:p>
        </p:txBody>
      </p:sp>
      <p:cxnSp>
        <p:nvCxnSpPr>
          <p:cNvPr id="15" name="Connettore 2 14"/>
          <p:cNvCxnSpPr/>
          <p:nvPr/>
        </p:nvCxnSpPr>
        <p:spPr>
          <a:xfrm flipV="1">
            <a:off x="2339752" y="3356992"/>
            <a:ext cx="576064" cy="1579042"/>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18" name="Connettore 2 17"/>
          <p:cNvCxnSpPr/>
          <p:nvPr/>
        </p:nvCxnSpPr>
        <p:spPr>
          <a:xfrm rot="10800000">
            <a:off x="4429125" y="3214688"/>
            <a:ext cx="2500313" cy="357187"/>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0000"/>
                </a:solidFill>
              </a:rPr>
              <a:t>L</a:t>
            </a:r>
            <a:r>
              <a:rPr lang="it-IT" sz="3600" dirty="0">
                <a:solidFill>
                  <a:srgbClr val="FF0000"/>
                </a:solidFill>
              </a:rPr>
              <a:t>a Struttura del </a:t>
            </a:r>
            <a:r>
              <a:rPr lang="it-IT" sz="3600" dirty="0" smtClean="0">
                <a:solidFill>
                  <a:srgbClr val="FF0000"/>
                </a:solidFill>
              </a:rPr>
              <a:t>RAV</a:t>
            </a:r>
            <a:endParaRPr lang="en-US" sz="3600" dirty="0">
              <a:solidFill>
                <a:srgbClr val="FF000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157699882"/>
              </p:ext>
            </p:extLst>
          </p:nvPr>
        </p:nvGraphicFramePr>
        <p:xfrm>
          <a:off x="250843" y="1484784"/>
          <a:ext cx="885441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wn Arrow 2"/>
          <p:cNvSpPr/>
          <p:nvPr/>
        </p:nvSpPr>
        <p:spPr>
          <a:xfrm>
            <a:off x="8324842" y="1850229"/>
            <a:ext cx="218436" cy="410813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579451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714202"/>
          </a:xfrm>
        </p:spPr>
        <p:txBody>
          <a:bodyPr>
            <a:normAutofit fontScale="90000"/>
          </a:bodyPr>
          <a:lstStyle/>
          <a:p>
            <a:r>
              <a:rPr lang="en-US" sz="3000" b="1" dirty="0" err="1" smtClean="0">
                <a:solidFill>
                  <a:srgbClr val="C00000"/>
                </a:solidFill>
              </a:rPr>
              <a:t>Lezione</a:t>
            </a:r>
            <a:r>
              <a:rPr lang="en-US" sz="3000" b="1" dirty="0" smtClean="0">
                <a:solidFill>
                  <a:srgbClr val="C00000"/>
                </a:solidFill>
              </a:rPr>
              <a:t> n. 2: </a:t>
            </a:r>
            <a:r>
              <a:rPr lang="en-US" sz="3000" b="1" dirty="0" err="1" smtClean="0">
                <a:solidFill>
                  <a:srgbClr val="C00000"/>
                </a:solidFill>
              </a:rPr>
              <a:t>il</a:t>
            </a:r>
            <a:r>
              <a:rPr lang="en-US" sz="3000" b="1" dirty="0" smtClean="0">
                <a:solidFill>
                  <a:srgbClr val="C00000"/>
                </a:solidFill>
              </a:rPr>
              <a:t> RAV </a:t>
            </a:r>
            <a:r>
              <a:rPr lang="en-US" sz="3000" b="1" dirty="0" err="1" smtClean="0">
                <a:solidFill>
                  <a:srgbClr val="C00000"/>
                </a:solidFill>
              </a:rPr>
              <a:t>contiene</a:t>
            </a:r>
            <a:r>
              <a:rPr lang="en-US" sz="3000" b="1" dirty="0" smtClean="0">
                <a:solidFill>
                  <a:srgbClr val="C00000"/>
                </a:solidFill>
              </a:rPr>
              <a:t> un </a:t>
            </a:r>
            <a:r>
              <a:rPr lang="en-US" sz="3000" b="1" dirty="0" err="1" smtClean="0">
                <a:solidFill>
                  <a:srgbClr val="C00000"/>
                </a:solidFill>
              </a:rPr>
              <a:t>apparato</a:t>
            </a:r>
            <a:r>
              <a:rPr lang="en-US" sz="3000" b="1" dirty="0" smtClean="0">
                <a:solidFill>
                  <a:srgbClr val="C00000"/>
                </a:solidFill>
              </a:rPr>
              <a:t> </a:t>
            </a:r>
            <a:r>
              <a:rPr lang="en-US" sz="3000" b="1" dirty="0" err="1" smtClean="0">
                <a:solidFill>
                  <a:srgbClr val="C00000"/>
                </a:solidFill>
              </a:rPr>
              <a:t>concettuale</a:t>
            </a:r>
            <a:r>
              <a:rPr lang="en-US" sz="3000" b="1" dirty="0" smtClean="0">
                <a:solidFill>
                  <a:srgbClr val="C00000"/>
                </a:solidFill>
              </a:rPr>
              <a:t> </a:t>
            </a:r>
            <a:r>
              <a:rPr lang="en-US" sz="3000" b="1" dirty="0" err="1" smtClean="0">
                <a:solidFill>
                  <a:srgbClr val="C00000"/>
                </a:solidFill>
              </a:rPr>
              <a:t>specifico</a:t>
            </a:r>
            <a:r>
              <a:rPr lang="en-US" sz="3000" b="1" dirty="0" smtClean="0">
                <a:solidFill>
                  <a:srgbClr val="C00000"/>
                </a:solidFill>
              </a:rPr>
              <a:t>, le cui </a:t>
            </a:r>
            <a:r>
              <a:rPr lang="en-US" sz="3000" b="1" dirty="0" err="1" smtClean="0">
                <a:solidFill>
                  <a:srgbClr val="C00000"/>
                </a:solidFill>
              </a:rPr>
              <a:t>definizioni</a:t>
            </a:r>
            <a:r>
              <a:rPr lang="en-US" sz="3000" b="1" dirty="0" smtClean="0">
                <a:solidFill>
                  <a:srgbClr val="C00000"/>
                </a:solidFill>
              </a:rPr>
              <a:t> operative </a:t>
            </a:r>
            <a:r>
              <a:rPr lang="en-US" sz="3000" b="1" dirty="0" err="1" smtClean="0">
                <a:solidFill>
                  <a:srgbClr val="C00000"/>
                </a:solidFill>
              </a:rPr>
              <a:t>comportano</a:t>
            </a:r>
            <a:r>
              <a:rPr lang="en-US" sz="3000" b="1" dirty="0" smtClean="0">
                <a:solidFill>
                  <a:srgbClr val="C00000"/>
                </a:solidFill>
              </a:rPr>
              <a:t> </a:t>
            </a:r>
            <a:r>
              <a:rPr lang="en-US" sz="3000" b="1" dirty="0" err="1" smtClean="0">
                <a:solidFill>
                  <a:srgbClr val="C00000"/>
                </a:solidFill>
              </a:rPr>
              <a:t>conseguenze</a:t>
            </a:r>
            <a:r>
              <a:rPr lang="en-US" sz="3000" b="1" dirty="0" smtClean="0">
                <a:solidFill>
                  <a:srgbClr val="C00000"/>
                </a:solidFill>
              </a:rPr>
              <a:t> </a:t>
            </a:r>
            <a:r>
              <a:rPr lang="en-US" sz="3000" b="1" dirty="0" err="1" smtClean="0">
                <a:solidFill>
                  <a:srgbClr val="C00000"/>
                </a:solidFill>
              </a:rPr>
              <a:t>pratiche</a:t>
            </a:r>
            <a:r>
              <a:rPr lang="en-US" sz="3000" b="1" dirty="0" smtClean="0">
                <a:solidFill>
                  <a:srgbClr val="C00000"/>
                </a:solidFill>
              </a:rPr>
              <a:t> non </a:t>
            </a:r>
            <a:r>
              <a:rPr lang="en-US" sz="3000" b="1" dirty="0" err="1" smtClean="0">
                <a:solidFill>
                  <a:srgbClr val="C00000"/>
                </a:solidFill>
              </a:rPr>
              <a:t>irrilevanti</a:t>
            </a:r>
            <a:endParaRPr lang="en-US" sz="3000" b="1" dirty="0">
              <a:solidFill>
                <a:srgbClr val="C00000"/>
              </a:solidFill>
            </a:endParaRPr>
          </a:p>
        </p:txBody>
      </p:sp>
      <p:sp>
        <p:nvSpPr>
          <p:cNvPr id="3" name="Content Placeholder 2"/>
          <p:cNvSpPr>
            <a:spLocks noGrp="1"/>
          </p:cNvSpPr>
          <p:nvPr>
            <p:ph idx="1"/>
          </p:nvPr>
        </p:nvSpPr>
        <p:spPr>
          <a:xfrm>
            <a:off x="914400" y="2204864"/>
            <a:ext cx="7772400" cy="4248472"/>
          </a:xfrm>
        </p:spPr>
        <p:txBody>
          <a:bodyPr>
            <a:normAutofit lnSpcReduction="10000"/>
          </a:bodyPr>
          <a:lstStyle/>
          <a:p>
            <a:endParaRPr lang="it-IT" dirty="0" smtClean="0"/>
          </a:p>
          <a:p>
            <a:pPr>
              <a:buNone/>
            </a:pPr>
            <a:r>
              <a:rPr lang="it-IT" dirty="0" smtClean="0">
                <a:latin typeface="+mj-lt"/>
              </a:rPr>
              <a:t>	</a:t>
            </a:r>
            <a:r>
              <a:rPr lang="it-IT" sz="2800" b="1" dirty="0" smtClean="0">
                <a:solidFill>
                  <a:srgbClr val="002060"/>
                </a:solidFill>
                <a:latin typeface="+mj-lt"/>
              </a:rPr>
              <a:t>MA LE SCUOLE POSSONO ELABORARE INDICATORI PROPRI (E VEDREMO CHE PRIMA </a:t>
            </a:r>
            <a:r>
              <a:rPr lang="it-IT" sz="2800" b="1" dirty="0" err="1" smtClean="0">
                <a:solidFill>
                  <a:srgbClr val="002060"/>
                </a:solidFill>
                <a:latin typeface="+mj-lt"/>
              </a:rPr>
              <a:t>DI</a:t>
            </a:r>
            <a:r>
              <a:rPr lang="it-IT" sz="2800" b="1" dirty="0" smtClean="0">
                <a:solidFill>
                  <a:srgbClr val="002060"/>
                </a:solidFill>
                <a:latin typeface="+mj-lt"/>
              </a:rPr>
              <a:t> TUTTO SI TRATTA </a:t>
            </a:r>
            <a:r>
              <a:rPr lang="it-IT" sz="2800" b="1" dirty="0" err="1" smtClean="0">
                <a:solidFill>
                  <a:srgbClr val="002060"/>
                </a:solidFill>
                <a:latin typeface="+mj-lt"/>
              </a:rPr>
              <a:t>DI</a:t>
            </a:r>
            <a:r>
              <a:rPr lang="it-IT" sz="2800" b="1" dirty="0" smtClean="0">
                <a:solidFill>
                  <a:srgbClr val="002060"/>
                </a:solidFill>
                <a:latin typeface="+mj-lt"/>
              </a:rPr>
              <a:t>  INTERVENIRE SU UNA DIMENSIONE PRE-ASSERTORIA, CONCETTUALE..)</a:t>
            </a:r>
            <a:endParaRPr lang="it-IT" sz="2800" b="1" dirty="0">
              <a:solidFill>
                <a:srgbClr val="002060"/>
              </a:solidFill>
              <a:latin typeface="+mj-lt"/>
            </a:endParaRPr>
          </a:p>
          <a:p>
            <a:pPr marL="0" indent="0">
              <a:buNone/>
            </a:pPr>
            <a:endParaRPr lang="it-IT" sz="2800" b="1" dirty="0" smtClean="0">
              <a:solidFill>
                <a:srgbClr val="002060"/>
              </a:solidFill>
              <a:latin typeface="+mj-lt"/>
            </a:endParaRPr>
          </a:p>
          <a:p>
            <a:pPr marL="0" indent="0" algn="ctr">
              <a:buNone/>
            </a:pPr>
            <a:r>
              <a:rPr lang="it-IT" sz="2800" b="1" dirty="0" smtClean="0">
                <a:solidFill>
                  <a:srgbClr val="002060"/>
                </a:solidFill>
                <a:latin typeface="+mj-lt"/>
              </a:rPr>
              <a:t>ES. per </a:t>
            </a:r>
            <a:r>
              <a:rPr lang="it-IT" sz="2800" b="1" dirty="0">
                <a:solidFill>
                  <a:srgbClr val="002060"/>
                </a:solidFill>
                <a:latin typeface="+mj-lt"/>
              </a:rPr>
              <a:t>ciascuna delle tre aree (Contesto, Esiti e Processi</a:t>
            </a:r>
            <a:r>
              <a:rPr lang="it-IT" sz="2800" b="1" dirty="0" smtClean="0">
                <a:solidFill>
                  <a:srgbClr val="002060"/>
                </a:solidFill>
                <a:latin typeface="+mj-lt"/>
              </a:rPr>
              <a:t>)</a:t>
            </a:r>
            <a:r>
              <a:rPr lang="it-IT" sz="2800" b="1" dirty="0">
                <a:solidFill>
                  <a:srgbClr val="002060"/>
                </a:solidFill>
                <a:latin typeface="+mj-lt"/>
              </a:rPr>
              <a:t> </a:t>
            </a:r>
            <a:r>
              <a:rPr lang="it-IT" sz="2800" b="1" dirty="0" smtClean="0">
                <a:solidFill>
                  <a:srgbClr val="002060"/>
                </a:solidFill>
                <a:latin typeface="+mj-lt"/>
              </a:rPr>
              <a:t>la scuola può elaborare indicatori propri</a:t>
            </a:r>
            <a:endParaRPr lang="it-IT" sz="2800" b="1" dirty="0">
              <a:solidFill>
                <a:srgbClr val="002060"/>
              </a:solidFill>
              <a:latin typeface="+mj-lt"/>
            </a:endParaRPr>
          </a:p>
          <a:p>
            <a:pPr marL="0" indent="0">
              <a:buNone/>
            </a:pPr>
            <a:r>
              <a:rPr lang="it-IT" dirty="0" smtClean="0">
                <a:latin typeface="+mj-lt"/>
              </a:rPr>
              <a:t> </a:t>
            </a:r>
            <a:endParaRPr lang="it-IT" dirty="0">
              <a:latin typeface="+mj-lt"/>
            </a:endParaRPr>
          </a:p>
          <a:p>
            <a:endParaRPr lang="en-US" dirty="0"/>
          </a:p>
        </p:txBody>
      </p:sp>
    </p:spTree>
    <p:extLst>
      <p:ext uri="{BB962C8B-B14F-4D97-AF65-F5344CB8AC3E}">
        <p14:creationId xmlns="" xmlns:p14="http://schemas.microsoft.com/office/powerpoint/2010/main" val="3981516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914400" y="274638"/>
            <a:ext cx="7772400" cy="6178698"/>
          </a:xfrm>
        </p:spPr>
        <p:txBody>
          <a:bodyPr>
            <a:normAutofit fontScale="90000"/>
          </a:bodyPr>
          <a:lstStyle/>
          <a:p>
            <a:pPr algn="ctr"/>
            <a:r>
              <a:rPr lang="it-IT" dirty="0" smtClean="0"/>
              <a:t>Lettura critica dei risultati delle prove Invalsi</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
            </a:r>
            <a:br>
              <a:rPr lang="it-IT" dirty="0" smtClean="0"/>
            </a:br>
            <a:r>
              <a:rPr lang="it-IT" dirty="0" smtClean="0"/>
              <a:t>Competenze metodologiche anche in termini di elaborazione di indicatori validi</a:t>
            </a:r>
            <a:endParaRPr lang="it-IT" dirty="0"/>
          </a:p>
        </p:txBody>
      </p:sp>
      <p:sp>
        <p:nvSpPr>
          <p:cNvPr id="10" name="Freccia bidirezionale orizzontale 9"/>
          <p:cNvSpPr/>
          <p:nvPr/>
        </p:nvSpPr>
        <p:spPr>
          <a:xfrm rot="5400000">
            <a:off x="3311860" y="2600908"/>
            <a:ext cx="3240360" cy="100811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778098"/>
          </a:xfrm>
        </p:spPr>
        <p:txBody>
          <a:bodyPr>
            <a:normAutofit/>
          </a:bodyPr>
          <a:lstStyle/>
          <a:p>
            <a:r>
              <a:rPr lang="it-IT" sz="3500" b="1" dirty="0" smtClean="0">
                <a:solidFill>
                  <a:srgbClr val="002060"/>
                </a:solidFill>
              </a:rPr>
              <a:t>Indice</a:t>
            </a:r>
            <a:endParaRPr lang="it-IT" sz="3500" b="1" dirty="0">
              <a:solidFill>
                <a:srgbClr val="002060"/>
              </a:solidFill>
            </a:endParaRPr>
          </a:p>
        </p:txBody>
      </p:sp>
      <p:sp>
        <p:nvSpPr>
          <p:cNvPr id="3" name="Segnaposto contenuto 2"/>
          <p:cNvSpPr>
            <a:spLocks noGrp="1"/>
          </p:cNvSpPr>
          <p:nvPr>
            <p:ph sz="quarter" idx="1"/>
          </p:nvPr>
        </p:nvSpPr>
        <p:spPr>
          <a:xfrm>
            <a:off x="914400" y="1447800"/>
            <a:ext cx="7772400" cy="4933528"/>
          </a:xfrm>
        </p:spPr>
        <p:txBody>
          <a:bodyPr>
            <a:normAutofit fontScale="92500" lnSpcReduction="10000"/>
          </a:bodyPr>
          <a:lstStyle/>
          <a:p>
            <a:pPr marL="514350" indent="-514350">
              <a:buFont typeface="+mj-lt"/>
              <a:buAutoNum type="arabicPeriod"/>
            </a:pPr>
            <a:r>
              <a:rPr lang="it-IT" b="1" dirty="0" smtClean="0">
                <a:solidFill>
                  <a:srgbClr val="C00000"/>
                </a:solidFill>
                <a:latin typeface="+mj-lt"/>
              </a:rPr>
              <a:t>Obiettivi</a:t>
            </a:r>
          </a:p>
          <a:p>
            <a:pPr marL="514350" indent="-514350">
              <a:buFont typeface="+mj-lt"/>
              <a:buAutoNum type="arabicPeriod"/>
            </a:pPr>
            <a:endParaRPr lang="it-IT" b="1" dirty="0" smtClean="0">
              <a:solidFill>
                <a:srgbClr val="C00000"/>
              </a:solidFill>
              <a:latin typeface="+mj-lt"/>
            </a:endParaRPr>
          </a:p>
          <a:p>
            <a:pPr marL="514350" indent="-514350">
              <a:buFont typeface="+mj-lt"/>
              <a:buAutoNum type="arabicPeriod"/>
            </a:pPr>
            <a:r>
              <a:rPr lang="it-IT" b="1" dirty="0" smtClean="0">
                <a:solidFill>
                  <a:srgbClr val="C00000"/>
                </a:solidFill>
                <a:latin typeface="+mj-lt"/>
              </a:rPr>
              <a:t>Il sistema nazionale di valutazione</a:t>
            </a:r>
          </a:p>
          <a:p>
            <a:pPr marL="514350" indent="-514350">
              <a:buFont typeface="+mj-lt"/>
              <a:buAutoNum type="arabicPeriod"/>
            </a:pPr>
            <a:endParaRPr lang="it-IT" b="1" dirty="0" smtClean="0">
              <a:solidFill>
                <a:srgbClr val="C00000"/>
              </a:solidFill>
              <a:latin typeface="+mj-lt"/>
            </a:endParaRPr>
          </a:p>
          <a:p>
            <a:pPr marL="514350" indent="-514350">
              <a:buFont typeface="+mj-lt"/>
              <a:buAutoNum type="arabicPeriod"/>
            </a:pPr>
            <a:r>
              <a:rPr lang="it-IT" b="1" dirty="0" smtClean="0">
                <a:solidFill>
                  <a:srgbClr val="C00000"/>
                </a:solidFill>
                <a:latin typeface="+mj-lt"/>
              </a:rPr>
              <a:t>Valutazione e ricerca sociale (prove di de-costruzione del RAV)</a:t>
            </a:r>
          </a:p>
          <a:p>
            <a:pPr marL="514350" indent="-514350">
              <a:buFont typeface="+mj-lt"/>
              <a:buAutoNum type="arabicPeriod"/>
            </a:pPr>
            <a:endParaRPr lang="it-IT" b="1" dirty="0" smtClean="0">
              <a:solidFill>
                <a:srgbClr val="C00000"/>
              </a:solidFill>
              <a:latin typeface="+mj-lt"/>
            </a:endParaRPr>
          </a:p>
          <a:p>
            <a:pPr marL="514350" indent="-514350">
              <a:buFont typeface="+mj-lt"/>
              <a:buAutoNum type="arabicPeriod"/>
            </a:pPr>
            <a:r>
              <a:rPr lang="it-IT" b="1" dirty="0" smtClean="0">
                <a:solidFill>
                  <a:srgbClr val="C00000"/>
                </a:solidFill>
                <a:latin typeface="+mj-lt"/>
              </a:rPr>
              <a:t>Guida alla lettura delle Prove Invalsi</a:t>
            </a:r>
          </a:p>
          <a:p>
            <a:pPr marL="514350" indent="-514350">
              <a:buFont typeface="+mj-lt"/>
              <a:buAutoNum type="arabicPeriod"/>
            </a:pPr>
            <a:endParaRPr lang="it-IT" b="1" dirty="0" smtClean="0">
              <a:solidFill>
                <a:srgbClr val="C00000"/>
              </a:solidFill>
              <a:latin typeface="+mj-lt"/>
            </a:endParaRPr>
          </a:p>
          <a:p>
            <a:pPr marL="514350" indent="-514350">
              <a:buNone/>
            </a:pPr>
            <a:r>
              <a:rPr lang="it-IT" b="1" dirty="0" smtClean="0">
                <a:solidFill>
                  <a:srgbClr val="C00000"/>
                </a:solidFill>
                <a:latin typeface="+mj-lt"/>
              </a:rPr>
              <a:t>Dal punto 3 in poi prende avvio anche il laboratorio (ci serviremo dei vostri dati e impiegheremo il software Excel)</a:t>
            </a:r>
          </a:p>
          <a:p>
            <a:endParaRPr lang="it-IT" dirty="0" smtClean="0">
              <a:latin typeface="+mj-lt"/>
            </a:endParaRPr>
          </a:p>
          <a:p>
            <a:endParaRPr lang="it-IT"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908720"/>
            <a:ext cx="7772400" cy="1143000"/>
          </a:xfrm>
        </p:spPr>
        <p:txBody>
          <a:bodyPr>
            <a:normAutofit fontScale="90000"/>
          </a:bodyPr>
          <a:lstStyle/>
          <a:p>
            <a:r>
              <a:rPr lang="it-IT" b="1" dirty="0" smtClean="0">
                <a:solidFill>
                  <a:srgbClr val="C00000"/>
                </a:solidFill>
              </a:rPr>
              <a:t>3. Valutazione e ricerca sociale (prove di de-costruzione del RAV)</a:t>
            </a:r>
            <a:br>
              <a:rPr lang="it-IT" b="1" dirty="0" smtClean="0">
                <a:solidFill>
                  <a:srgbClr val="C00000"/>
                </a:solidFill>
              </a:rPr>
            </a:br>
            <a:endParaRPr lang="it-IT" dirty="0"/>
          </a:p>
        </p:txBody>
      </p:sp>
      <p:sp>
        <p:nvSpPr>
          <p:cNvPr id="3" name="Segnaposto contenuto 2"/>
          <p:cNvSpPr>
            <a:spLocks noGrp="1"/>
          </p:cNvSpPr>
          <p:nvPr>
            <p:ph sz="quarter" idx="1"/>
          </p:nvPr>
        </p:nvSpPr>
        <p:spPr/>
        <p:txBody>
          <a:bodyPr/>
          <a:lstStyle/>
          <a:p>
            <a:endParaRPr lang="it-IT" dirty="0" smtClean="0"/>
          </a:p>
          <a:p>
            <a:r>
              <a:rPr lang="it-IT" dirty="0" smtClean="0"/>
              <a:t>Il RAV si struttura intorno a un formulario</a:t>
            </a:r>
          </a:p>
          <a:p>
            <a:r>
              <a:rPr lang="it-IT" dirty="0" smtClean="0"/>
              <a:t>Il formulario presuppone, talvolta solo in forma latente, una </a:t>
            </a:r>
            <a:r>
              <a:rPr lang="it-IT" b="1" dirty="0" smtClean="0"/>
              <a:t>mappa concettuale</a:t>
            </a:r>
          </a:p>
          <a:p>
            <a:r>
              <a:rPr lang="it-IT" dirty="0" smtClean="0"/>
              <a:t>I concetti vanno esaminati criticamente, mettendone in evidenza le </a:t>
            </a:r>
            <a:r>
              <a:rPr lang="it-IT" b="1" dirty="0" smtClean="0"/>
              <a:t>intensioni</a:t>
            </a:r>
            <a:r>
              <a:rPr lang="it-IT" dirty="0" smtClean="0"/>
              <a:t>, nonché </a:t>
            </a:r>
            <a:r>
              <a:rPr lang="it-IT" b="1" dirty="0" smtClean="0"/>
              <a:t>le definizioni operative </a:t>
            </a:r>
            <a:r>
              <a:rPr lang="it-IT" dirty="0" smtClean="0"/>
              <a:t>che l’INVALSI impiega</a:t>
            </a:r>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400" dirty="0" smtClean="0">
                <a:solidFill>
                  <a:srgbClr val="002060"/>
                </a:solidFill>
              </a:rPr>
              <a:t>Concetti chiari e distinti?</a:t>
            </a:r>
            <a:endParaRPr lang="it-IT" sz="4400" dirty="0">
              <a:solidFill>
                <a:srgbClr val="002060"/>
              </a:solidFill>
            </a:endParaRPr>
          </a:p>
        </p:txBody>
      </p:sp>
      <p:sp>
        <p:nvSpPr>
          <p:cNvPr id="3" name="Content Placeholder 2"/>
          <p:cNvSpPr>
            <a:spLocks noGrp="1"/>
          </p:cNvSpPr>
          <p:nvPr>
            <p:ph idx="1"/>
          </p:nvPr>
        </p:nvSpPr>
        <p:spPr/>
        <p:txBody>
          <a:bodyPr/>
          <a:lstStyle/>
          <a:p>
            <a:endParaRPr lang="en-US" dirty="0"/>
          </a:p>
          <a:p>
            <a:endParaRPr lang="en-US" dirty="0"/>
          </a:p>
        </p:txBody>
      </p:sp>
      <p:sp>
        <p:nvSpPr>
          <p:cNvPr id="8" name="Rectangle 7"/>
          <p:cNvSpPr/>
          <p:nvPr/>
        </p:nvSpPr>
        <p:spPr>
          <a:xfrm>
            <a:off x="846068" y="1942198"/>
            <a:ext cx="7517635" cy="3517886"/>
          </a:xfrm>
          <a:prstGeom prst="rect">
            <a:avLst/>
          </a:prstGeom>
          <a:ln w="19050"/>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20000"/>
              </a:lnSpc>
            </a:pPr>
            <a:r>
              <a:rPr lang="it-IT" sz="2400" b="1" dirty="0" smtClean="0"/>
              <a:t>Processi</a:t>
            </a:r>
          </a:p>
          <a:p>
            <a:pPr algn="ctr">
              <a:lnSpc>
                <a:spcPct val="120000"/>
              </a:lnSpc>
            </a:pPr>
            <a:r>
              <a:rPr lang="it-IT" sz="2400" b="1" dirty="0" smtClean="0"/>
              <a:t>Pratiche </a:t>
            </a:r>
            <a:r>
              <a:rPr lang="it-IT" sz="2400" b="1" dirty="0"/>
              <a:t>educative e didattiche </a:t>
            </a:r>
          </a:p>
          <a:p>
            <a:pPr>
              <a:lnSpc>
                <a:spcPct val="120000"/>
              </a:lnSpc>
            </a:pPr>
            <a:r>
              <a:rPr lang="it-IT" dirty="0" smtClean="0"/>
              <a:t>	3.1 Curricolo</a:t>
            </a:r>
            <a:r>
              <a:rPr lang="it-IT" dirty="0"/>
              <a:t>, progettazione e </a:t>
            </a:r>
            <a:r>
              <a:rPr lang="it-IT" dirty="0" smtClean="0"/>
              <a:t>valutazione</a:t>
            </a:r>
            <a:endParaRPr lang="it-IT" dirty="0"/>
          </a:p>
          <a:p>
            <a:pPr>
              <a:lnSpc>
                <a:spcPct val="120000"/>
              </a:lnSpc>
            </a:pPr>
            <a:r>
              <a:rPr lang="it-IT" dirty="0" smtClean="0"/>
              <a:t>	3.2 </a:t>
            </a:r>
            <a:r>
              <a:rPr lang="it-IT" dirty="0"/>
              <a:t>Ambiente di apprendimento </a:t>
            </a:r>
          </a:p>
          <a:p>
            <a:pPr>
              <a:lnSpc>
                <a:spcPct val="120000"/>
              </a:lnSpc>
            </a:pPr>
            <a:r>
              <a:rPr lang="it-IT" dirty="0" smtClean="0"/>
              <a:t>	3.3 </a:t>
            </a:r>
            <a:r>
              <a:rPr lang="it-IT" dirty="0"/>
              <a:t>Inclusione e differenziazione </a:t>
            </a:r>
          </a:p>
          <a:p>
            <a:pPr>
              <a:lnSpc>
                <a:spcPct val="120000"/>
              </a:lnSpc>
            </a:pPr>
            <a:r>
              <a:rPr lang="it-IT" dirty="0" smtClean="0"/>
              <a:t>	3.4 </a:t>
            </a:r>
            <a:r>
              <a:rPr lang="it-IT" dirty="0"/>
              <a:t>Continuità  e </a:t>
            </a:r>
            <a:r>
              <a:rPr lang="it-IT" dirty="0" smtClean="0"/>
              <a:t>orientamento</a:t>
            </a:r>
          </a:p>
          <a:p>
            <a:pPr algn="ctr">
              <a:lnSpc>
                <a:spcPct val="120000"/>
              </a:lnSpc>
            </a:pPr>
            <a:endParaRPr lang="it-IT" sz="2400" b="1" dirty="0"/>
          </a:p>
          <a:p>
            <a:pPr algn="ctr">
              <a:lnSpc>
                <a:spcPct val="120000"/>
              </a:lnSpc>
            </a:pPr>
            <a:r>
              <a:rPr lang="it-IT" sz="2400" b="1" dirty="0" smtClean="0"/>
              <a:t>Pratiche gestionali e organizzative  </a:t>
            </a:r>
            <a:endParaRPr lang="it-IT" dirty="0" smtClean="0"/>
          </a:p>
          <a:p>
            <a:pPr>
              <a:lnSpc>
                <a:spcPct val="120000"/>
              </a:lnSpc>
            </a:pPr>
            <a:r>
              <a:rPr lang="it-IT" dirty="0"/>
              <a:t>	</a:t>
            </a:r>
            <a:r>
              <a:rPr lang="it-IT" dirty="0" smtClean="0"/>
              <a:t>3.5 </a:t>
            </a:r>
            <a:r>
              <a:rPr lang="it-IT" dirty="0"/>
              <a:t>Orientamento strategico e organizzazione della scuola </a:t>
            </a:r>
          </a:p>
        </p:txBody>
      </p:sp>
      <p:sp>
        <p:nvSpPr>
          <p:cNvPr id="9" name="Donut 8"/>
          <p:cNvSpPr/>
          <p:nvPr/>
        </p:nvSpPr>
        <p:spPr>
          <a:xfrm>
            <a:off x="1202536" y="3492326"/>
            <a:ext cx="3648142" cy="466095"/>
          </a:xfrm>
          <a:prstGeom prst="donut">
            <a:avLst>
              <a:gd name="adj" fmla="val 9640"/>
            </a:avLst>
          </a:prstGeom>
          <a:solidFill>
            <a:srgbClr val="FF0000"/>
          </a:solidFill>
          <a:ln w="63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9406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sz="4000" dirty="0" err="1" smtClean="0"/>
              <a:t>Inclusione</a:t>
            </a:r>
            <a:r>
              <a:rPr lang="en-US" sz="4000" dirty="0" smtClean="0"/>
              <a:t> e </a:t>
            </a:r>
            <a:r>
              <a:rPr lang="en-US" sz="4000" dirty="0" err="1" smtClean="0"/>
              <a:t>differenziazione</a:t>
            </a:r>
            <a:r>
              <a:rPr lang="en-US" sz="4000" dirty="0" smtClean="0"/>
              <a:t/>
            </a:r>
            <a:br>
              <a:rPr lang="en-US" sz="4000" dirty="0" smtClean="0"/>
            </a:br>
            <a:r>
              <a:rPr lang="en-US" sz="4000" dirty="0" smtClean="0"/>
              <a:t>L</a:t>
            </a:r>
            <a:r>
              <a:rPr lang="it-IT" sz="4000" dirty="0" smtClean="0"/>
              <a:t>e domande guida 1/2</a:t>
            </a:r>
            <a:endParaRPr lang="en-US" sz="4000" dirty="0"/>
          </a:p>
        </p:txBody>
      </p:sp>
      <p:sp>
        <p:nvSpPr>
          <p:cNvPr id="3" name="Content Placeholder 2"/>
          <p:cNvSpPr>
            <a:spLocks noGrp="1"/>
          </p:cNvSpPr>
          <p:nvPr>
            <p:ph idx="1"/>
          </p:nvPr>
        </p:nvSpPr>
        <p:spPr>
          <a:xfrm>
            <a:off x="-1" y="2008201"/>
            <a:ext cx="8951949" cy="4525963"/>
          </a:xfrm>
        </p:spPr>
        <p:txBody>
          <a:bodyPr>
            <a:normAutofit/>
          </a:bodyPr>
          <a:lstStyle/>
          <a:p>
            <a:pPr lvl="1"/>
            <a:r>
              <a:rPr lang="it-IT" sz="2000" dirty="0" smtClean="0">
                <a:latin typeface="+mj-lt"/>
              </a:rPr>
              <a:t>La </a:t>
            </a:r>
            <a:r>
              <a:rPr lang="it-IT" sz="2000" dirty="0">
                <a:latin typeface="+mj-lt"/>
              </a:rPr>
              <a:t>scuola realizza </a:t>
            </a:r>
            <a:r>
              <a:rPr lang="it-IT" sz="2000" dirty="0" smtClean="0">
                <a:latin typeface="+mj-lt"/>
              </a:rPr>
              <a:t>attività per </a:t>
            </a:r>
            <a:r>
              <a:rPr lang="it-IT" sz="2000" dirty="0">
                <a:latin typeface="+mj-lt"/>
              </a:rPr>
              <a:t>favorire l’</a:t>
            </a:r>
            <a:r>
              <a:rPr lang="it-IT" sz="2000" b="1" dirty="0">
                <a:latin typeface="+mj-lt"/>
              </a:rPr>
              <a:t>inclusione</a:t>
            </a:r>
            <a:r>
              <a:rPr lang="it-IT" sz="2000" dirty="0">
                <a:latin typeface="+mj-lt"/>
              </a:rPr>
              <a:t> degli </a:t>
            </a:r>
            <a:r>
              <a:rPr lang="it-IT" sz="2000" b="1" dirty="0">
                <a:latin typeface="+mj-lt"/>
              </a:rPr>
              <a:t>studenti con disabilità </a:t>
            </a:r>
            <a:r>
              <a:rPr lang="it-IT" sz="2000" dirty="0">
                <a:latin typeface="+mj-lt"/>
              </a:rPr>
              <a:t>nel gruppo dei pari? Queste </a:t>
            </a:r>
            <a:r>
              <a:rPr lang="it-IT" sz="2000" dirty="0" smtClean="0">
                <a:latin typeface="+mj-lt"/>
              </a:rPr>
              <a:t>attività </a:t>
            </a:r>
            <a:r>
              <a:rPr lang="it-IT" sz="2000" b="1" dirty="0" smtClean="0">
                <a:latin typeface="+mj-lt"/>
              </a:rPr>
              <a:t>riescono</a:t>
            </a:r>
            <a:r>
              <a:rPr lang="it-IT" sz="2000" dirty="0" smtClean="0">
                <a:latin typeface="+mj-lt"/>
              </a:rPr>
              <a:t> </a:t>
            </a:r>
            <a:r>
              <a:rPr lang="it-IT" sz="2000" dirty="0">
                <a:latin typeface="+mj-lt"/>
              </a:rPr>
              <a:t>a </a:t>
            </a:r>
            <a:r>
              <a:rPr lang="it-IT" sz="2000" b="1" dirty="0">
                <a:latin typeface="+mj-lt"/>
              </a:rPr>
              <a:t>favorire l’inclusione degli studenti con disabilità</a:t>
            </a:r>
            <a:r>
              <a:rPr lang="it-IT" sz="2000" b="1" dirty="0" smtClean="0">
                <a:latin typeface="+mj-lt"/>
              </a:rPr>
              <a:t>?</a:t>
            </a:r>
          </a:p>
          <a:p>
            <a:pPr marL="457200" lvl="1" indent="0">
              <a:buNone/>
            </a:pPr>
            <a:endParaRPr lang="it-IT" sz="2000" dirty="0">
              <a:latin typeface="+mj-lt"/>
            </a:endParaRPr>
          </a:p>
          <a:p>
            <a:pPr lvl="1"/>
            <a:r>
              <a:rPr lang="it-IT" sz="2000" dirty="0" smtClean="0">
                <a:latin typeface="+mj-lt"/>
              </a:rPr>
              <a:t>Gli </a:t>
            </a:r>
            <a:r>
              <a:rPr lang="it-IT" sz="2000" dirty="0">
                <a:latin typeface="+mj-lt"/>
              </a:rPr>
              <a:t>insegnanti curricolari e di sostegno utilizzano </a:t>
            </a:r>
            <a:r>
              <a:rPr lang="it-IT" sz="2000" b="1" dirty="0" smtClean="0">
                <a:latin typeface="+mj-lt"/>
              </a:rPr>
              <a:t>metodi</a:t>
            </a:r>
            <a:r>
              <a:rPr lang="it-IT" sz="2000" dirty="0" smtClean="0">
                <a:latin typeface="+mj-lt"/>
              </a:rPr>
              <a:t> </a:t>
            </a:r>
            <a:r>
              <a:rPr lang="it-IT" sz="2000" dirty="0">
                <a:latin typeface="+mj-lt"/>
              </a:rPr>
              <a:t>che favoriscono una </a:t>
            </a:r>
            <a:r>
              <a:rPr lang="it-IT" sz="2000" b="1" dirty="0">
                <a:solidFill>
                  <a:srgbClr val="3366FF"/>
                </a:solidFill>
                <a:latin typeface="+mj-lt"/>
              </a:rPr>
              <a:t>didattica inclusiva</a:t>
            </a:r>
            <a:r>
              <a:rPr lang="it-IT" sz="2000" dirty="0">
                <a:latin typeface="+mj-lt"/>
              </a:rPr>
              <a:t>? Questi interventi sono efficaci? Alla formulazione dei Piani Educativi Individualizzati partecipano anche gli insegnanti curricolari? Il raggiungimento degli obiettivi definiti nei Piani Educativi Individualizzati viene monitorato con </a:t>
            </a:r>
            <a:r>
              <a:rPr lang="it-IT" sz="2000" dirty="0" smtClean="0">
                <a:latin typeface="+mj-lt"/>
              </a:rPr>
              <a:t>regolarità? </a:t>
            </a:r>
          </a:p>
          <a:p>
            <a:pPr lvl="1"/>
            <a:endParaRPr lang="it-IT" sz="2000" dirty="0">
              <a:latin typeface="+mj-lt"/>
            </a:endParaRPr>
          </a:p>
          <a:p>
            <a:pPr lvl="1"/>
            <a:r>
              <a:rPr lang="it-IT" sz="2000" dirty="0" smtClean="0">
                <a:solidFill>
                  <a:srgbClr val="FF6600"/>
                </a:solidFill>
                <a:latin typeface="+mj-lt"/>
              </a:rPr>
              <a:t>In </a:t>
            </a:r>
            <a:r>
              <a:rPr lang="it-IT" sz="2000" dirty="0">
                <a:solidFill>
                  <a:srgbClr val="FF6600"/>
                </a:solidFill>
                <a:latin typeface="+mj-lt"/>
              </a:rPr>
              <a:t>che modo </a:t>
            </a:r>
            <a:r>
              <a:rPr lang="it-IT" sz="2000" dirty="0">
                <a:latin typeface="+mj-lt"/>
              </a:rPr>
              <a:t>la scuola si prende cura degli altri studenti con bisogni educativi speciali? I Piani Didattici Personalizzati sono aggiornati con </a:t>
            </a:r>
            <a:r>
              <a:rPr lang="it-IT" sz="2000" dirty="0" smtClean="0">
                <a:latin typeface="+mj-lt"/>
              </a:rPr>
              <a:t>regolarità? </a:t>
            </a:r>
            <a:endParaRPr lang="it-IT" sz="2000" dirty="0">
              <a:latin typeface="+mj-lt"/>
            </a:endParaRPr>
          </a:p>
          <a:p>
            <a:endParaRPr lang="en-US" dirty="0">
              <a:latin typeface="+mj-lt"/>
            </a:endParaRPr>
          </a:p>
        </p:txBody>
      </p:sp>
    </p:spTree>
    <p:extLst>
      <p:ext uri="{BB962C8B-B14F-4D97-AF65-F5344CB8AC3E}">
        <p14:creationId xmlns="" xmlns:p14="http://schemas.microsoft.com/office/powerpoint/2010/main" val="2165357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457200" lvl="1" indent="0">
              <a:buNone/>
            </a:pPr>
            <a:endParaRPr lang="it-IT" sz="2000" dirty="0">
              <a:latin typeface="Wingdings"/>
            </a:endParaRPr>
          </a:p>
          <a:p>
            <a:pPr lvl="1"/>
            <a:r>
              <a:rPr lang="it-IT" sz="2000" dirty="0" smtClean="0">
                <a:latin typeface="+mj-lt"/>
              </a:rPr>
              <a:t>La scuola </a:t>
            </a:r>
            <a:r>
              <a:rPr lang="it-IT" sz="2000" b="1" dirty="0" smtClean="0">
                <a:latin typeface="+mj-lt"/>
              </a:rPr>
              <a:t>realizza</a:t>
            </a:r>
            <a:r>
              <a:rPr lang="it-IT" sz="2000" dirty="0" smtClean="0">
                <a:latin typeface="+mj-lt"/>
              </a:rPr>
              <a:t> attività di accoglienza per gli studenti stranieri giunti da poco in Italia? Questi interventi </a:t>
            </a:r>
            <a:r>
              <a:rPr lang="it-IT" sz="2000" b="1" dirty="0" smtClean="0">
                <a:latin typeface="+mj-lt"/>
              </a:rPr>
              <a:t>riescono</a:t>
            </a:r>
            <a:r>
              <a:rPr lang="it-IT" sz="2000" dirty="0" smtClean="0">
                <a:latin typeface="+mj-lt"/>
              </a:rPr>
              <a:t> a </a:t>
            </a:r>
            <a:r>
              <a:rPr lang="it-IT" sz="2000" b="1" dirty="0" smtClean="0">
                <a:solidFill>
                  <a:srgbClr val="3366FF"/>
                </a:solidFill>
                <a:latin typeface="+mj-lt"/>
              </a:rPr>
              <a:t>favorire l’inclusione </a:t>
            </a:r>
            <a:r>
              <a:rPr lang="it-IT" sz="2000" dirty="0" smtClean="0">
                <a:latin typeface="+mj-lt"/>
              </a:rPr>
              <a:t>degli studenti stranieri? </a:t>
            </a:r>
          </a:p>
          <a:p>
            <a:pPr lvl="1"/>
            <a:endParaRPr lang="it-IT" sz="2000" dirty="0" smtClean="0">
              <a:latin typeface="+mj-lt"/>
            </a:endParaRPr>
          </a:p>
          <a:p>
            <a:pPr lvl="1"/>
            <a:r>
              <a:rPr lang="it-IT" sz="2000" dirty="0" smtClean="0">
                <a:latin typeface="+mj-lt"/>
              </a:rPr>
              <a:t>La </a:t>
            </a:r>
            <a:r>
              <a:rPr lang="it-IT" sz="2000" dirty="0">
                <a:latin typeface="+mj-lt"/>
              </a:rPr>
              <a:t>scuola </a:t>
            </a:r>
            <a:r>
              <a:rPr lang="it-IT" sz="2000" b="1" dirty="0">
                <a:latin typeface="+mj-lt"/>
              </a:rPr>
              <a:t>realizza </a:t>
            </a:r>
            <a:r>
              <a:rPr lang="it-IT" sz="2000" dirty="0">
                <a:latin typeface="+mj-lt"/>
              </a:rPr>
              <a:t>percorsi di lingua italiana per gli studenti stranieri </a:t>
            </a:r>
            <a:r>
              <a:rPr lang="it-IT" sz="2000" dirty="0" smtClean="0">
                <a:latin typeface="+mj-lt"/>
              </a:rPr>
              <a:t>giunti da </a:t>
            </a:r>
            <a:r>
              <a:rPr lang="it-IT" sz="2000" dirty="0">
                <a:latin typeface="+mj-lt"/>
              </a:rPr>
              <a:t>poco in Italia? Questi interventi </a:t>
            </a:r>
            <a:r>
              <a:rPr lang="it-IT" sz="2000" b="1" dirty="0">
                <a:latin typeface="+mj-lt"/>
              </a:rPr>
              <a:t>riescono</a:t>
            </a:r>
            <a:r>
              <a:rPr lang="it-IT" sz="2000" dirty="0">
                <a:latin typeface="+mj-lt"/>
              </a:rPr>
              <a:t> a favorire il successo scolastico degli studenti stranieri? </a:t>
            </a:r>
            <a:endParaRPr lang="it-IT" sz="2000" dirty="0" smtClean="0">
              <a:latin typeface="+mj-lt"/>
            </a:endParaRPr>
          </a:p>
          <a:p>
            <a:pPr lvl="1"/>
            <a:r>
              <a:rPr lang="en-US" sz="2000" dirty="0" smtClean="0">
                <a:latin typeface="+mj-lt"/>
              </a:rPr>
              <a:t>…</a:t>
            </a:r>
            <a:endParaRPr lang="it-IT" sz="2000" dirty="0">
              <a:latin typeface="+mj-lt"/>
            </a:endParaRPr>
          </a:p>
          <a:p>
            <a:pPr marL="457200" lvl="1" indent="0" algn="ctr">
              <a:buNone/>
            </a:pPr>
            <a:r>
              <a:rPr lang="en-US" sz="2000" dirty="0" smtClean="0">
                <a:latin typeface="+mj-lt"/>
              </a:rPr>
              <a:t> T</a:t>
            </a:r>
            <a:r>
              <a:rPr lang="it-IT" sz="2000" dirty="0" smtClean="0">
                <a:latin typeface="+mj-lt"/>
              </a:rPr>
              <a:t>ante domande due criteri:</a:t>
            </a:r>
          </a:p>
          <a:p>
            <a:pPr marL="457200" lvl="1" indent="0" algn="ctr">
              <a:buNone/>
            </a:pPr>
            <a:endParaRPr lang="it-IT" sz="2000" dirty="0" smtClean="0">
              <a:latin typeface="+mj-lt"/>
            </a:endParaRPr>
          </a:p>
          <a:p>
            <a:pPr marL="457200" lvl="1" indent="0" algn="ctr">
              <a:buNone/>
            </a:pPr>
            <a:r>
              <a:rPr lang="en-US" sz="2000" b="1" dirty="0" smtClean="0">
                <a:solidFill>
                  <a:srgbClr val="FF0000"/>
                </a:solidFill>
                <a:latin typeface="+mj-lt"/>
              </a:rPr>
              <a:t>P</a:t>
            </a:r>
            <a:r>
              <a:rPr lang="it-IT" sz="2000" b="1" dirty="0" err="1" smtClean="0">
                <a:solidFill>
                  <a:srgbClr val="FF0000"/>
                </a:solidFill>
                <a:latin typeface="+mj-lt"/>
              </a:rPr>
              <a:t>resenza</a:t>
            </a:r>
            <a:r>
              <a:rPr lang="it-IT" sz="2000" b="1" dirty="0" smtClean="0">
                <a:solidFill>
                  <a:srgbClr val="FF0000"/>
                </a:solidFill>
                <a:latin typeface="+mj-lt"/>
              </a:rPr>
              <a:t> vs Assenza</a:t>
            </a:r>
          </a:p>
          <a:p>
            <a:pPr marL="457200" lvl="1" indent="0" algn="ctr">
              <a:buNone/>
            </a:pPr>
            <a:endParaRPr lang="it-IT" sz="2000" b="1" dirty="0" smtClean="0">
              <a:solidFill>
                <a:srgbClr val="FF0000"/>
              </a:solidFill>
              <a:latin typeface="+mj-lt"/>
            </a:endParaRPr>
          </a:p>
          <a:p>
            <a:pPr marL="457200" lvl="1" indent="0" algn="ctr">
              <a:buNone/>
            </a:pPr>
            <a:r>
              <a:rPr lang="en-US" sz="2000" b="1" dirty="0" smtClean="0">
                <a:solidFill>
                  <a:srgbClr val="FF0000"/>
                </a:solidFill>
                <a:latin typeface="+mj-lt"/>
              </a:rPr>
              <a:t>E</a:t>
            </a:r>
            <a:r>
              <a:rPr lang="it-IT" sz="2000" b="1" dirty="0" err="1" smtClean="0">
                <a:solidFill>
                  <a:srgbClr val="FF0000"/>
                </a:solidFill>
                <a:latin typeface="+mj-lt"/>
              </a:rPr>
              <a:t>fficacia</a:t>
            </a:r>
            <a:r>
              <a:rPr lang="it-IT" sz="2000" b="1" dirty="0" smtClean="0">
                <a:solidFill>
                  <a:srgbClr val="FF0000"/>
                </a:solidFill>
                <a:latin typeface="+mj-lt"/>
              </a:rPr>
              <a:t> vs inefficacia</a:t>
            </a:r>
          </a:p>
        </p:txBody>
      </p:sp>
      <p:sp>
        <p:nvSpPr>
          <p:cNvPr id="6" name="Title 1"/>
          <p:cNvSpPr>
            <a:spLocks noGrp="1"/>
          </p:cNvSpPr>
          <p:nvPr>
            <p:ph type="title"/>
          </p:nvPr>
        </p:nvSpPr>
        <p:spPr/>
        <p:txBody>
          <a:bodyPr>
            <a:normAutofit fontScale="90000"/>
          </a:bodyPr>
          <a:lstStyle/>
          <a:p>
            <a:pPr>
              <a:lnSpc>
                <a:spcPct val="100000"/>
              </a:lnSpc>
            </a:pPr>
            <a:r>
              <a:rPr lang="en-US" sz="4000" dirty="0" err="1" smtClean="0"/>
              <a:t>Inclusione</a:t>
            </a:r>
            <a:r>
              <a:rPr lang="en-US" sz="4000" dirty="0" smtClean="0"/>
              <a:t> e </a:t>
            </a:r>
            <a:r>
              <a:rPr lang="en-US" sz="4000" dirty="0" err="1" smtClean="0"/>
              <a:t>differenziazione</a:t>
            </a:r>
            <a:r>
              <a:rPr lang="en-US" sz="4000" dirty="0" smtClean="0"/>
              <a:t/>
            </a:r>
            <a:br>
              <a:rPr lang="en-US" sz="4000" dirty="0" smtClean="0"/>
            </a:br>
            <a:r>
              <a:rPr lang="en-US" sz="4000" dirty="0" smtClean="0"/>
              <a:t>L</a:t>
            </a:r>
            <a:r>
              <a:rPr lang="it-IT" sz="4000" dirty="0" smtClean="0"/>
              <a:t>e domande guida 2/2</a:t>
            </a:r>
            <a:endParaRPr lang="en-US" sz="4000" dirty="0"/>
          </a:p>
        </p:txBody>
      </p:sp>
    </p:spTree>
    <p:extLst>
      <p:ext uri="{BB962C8B-B14F-4D97-AF65-F5344CB8AC3E}">
        <p14:creationId xmlns="" xmlns:p14="http://schemas.microsoft.com/office/powerpoint/2010/main" val="221294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strips(downLeft)">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 calcmode="lin" valueType="num">
                                      <p:cBhvr>
                                        <p:cTn id="12"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solidFill>
                  <a:srgbClr val="C00000"/>
                </a:solidFill>
              </a:rPr>
              <a:t>Quali</a:t>
            </a:r>
            <a:r>
              <a:rPr lang="en-US" sz="4000" dirty="0" smtClean="0">
                <a:solidFill>
                  <a:srgbClr val="C00000"/>
                </a:solidFill>
              </a:rPr>
              <a:t> </a:t>
            </a:r>
            <a:r>
              <a:rPr lang="en-US" sz="4000" dirty="0" err="1" smtClean="0">
                <a:solidFill>
                  <a:srgbClr val="C00000"/>
                </a:solidFill>
              </a:rPr>
              <a:t>indicatori</a:t>
            </a:r>
            <a:r>
              <a:rPr lang="en-US" sz="4000" dirty="0" smtClean="0">
                <a:solidFill>
                  <a:srgbClr val="C00000"/>
                </a:solidFill>
              </a:rPr>
              <a:t>?</a:t>
            </a:r>
            <a:endParaRPr lang="en-US" sz="4000" i="1" dirty="0">
              <a:solidFill>
                <a:srgbClr val="C00000"/>
              </a:solidFill>
            </a:endParaRPr>
          </a:p>
        </p:txBody>
      </p:sp>
      <p:pic>
        <p:nvPicPr>
          <p:cNvPr id="7" name="Content Placeholder 6" descr="Senza titolo.pn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t="-81179" b="-81179"/>
          <a:stretch>
            <a:fillRect/>
          </a:stretch>
        </p:blipFill>
        <p:spPr/>
      </p:pic>
    </p:spTree>
    <p:extLst>
      <p:ext uri="{BB962C8B-B14F-4D97-AF65-F5344CB8AC3E}">
        <p14:creationId xmlns="" xmlns:p14="http://schemas.microsoft.com/office/powerpoint/2010/main" val="3806612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solidFill>
                  <a:srgbClr val="C00000"/>
                </a:solidFill>
              </a:rPr>
              <a:t>Le domande in merito nel RAV</a:t>
            </a:r>
            <a:endParaRPr lang="it-IT" dirty="0">
              <a:solidFill>
                <a:srgbClr val="C00000"/>
              </a:solidFill>
            </a:endParaRPr>
          </a:p>
        </p:txBody>
      </p:sp>
      <p:pic>
        <p:nvPicPr>
          <p:cNvPr id="39937" name="Picture 1"/>
          <p:cNvPicPr>
            <a:picLocks noChangeAspect="1" noChangeArrowheads="1"/>
          </p:cNvPicPr>
          <p:nvPr/>
        </p:nvPicPr>
        <p:blipFill>
          <a:blip r:embed="rId2" cstate="print"/>
          <a:srcRect/>
          <a:stretch>
            <a:fillRect/>
          </a:stretch>
        </p:blipFill>
        <p:spPr bwMode="auto">
          <a:xfrm>
            <a:off x="366713" y="438150"/>
            <a:ext cx="8410575" cy="5981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z="4400" dirty="0" smtClean="0"/>
              <a:t>I nostri quesiti</a:t>
            </a:r>
            <a:r>
              <a:rPr lang="en-US" dirty="0" smtClean="0"/>
              <a:t>…</a:t>
            </a:r>
            <a:endParaRPr lang="en-US" dirty="0"/>
          </a:p>
        </p:txBody>
      </p:sp>
      <p:sp>
        <p:nvSpPr>
          <p:cNvPr id="3" name="Content Placeholder 2"/>
          <p:cNvSpPr>
            <a:spLocks noGrp="1"/>
          </p:cNvSpPr>
          <p:nvPr>
            <p:ph idx="1"/>
          </p:nvPr>
        </p:nvSpPr>
        <p:spPr>
          <a:xfrm>
            <a:off x="457199" y="1740470"/>
            <a:ext cx="8494749" cy="4615879"/>
          </a:xfrm>
        </p:spPr>
        <p:txBody>
          <a:bodyPr>
            <a:normAutofit/>
          </a:bodyPr>
          <a:lstStyle/>
          <a:p>
            <a:r>
              <a:rPr lang="it-IT" sz="2200" dirty="0" smtClean="0">
                <a:latin typeface="+mj-lt"/>
              </a:rPr>
              <a:t>Che cosa vuol dire inclusione?</a:t>
            </a:r>
          </a:p>
          <a:p>
            <a:r>
              <a:rPr lang="en-US" sz="2200" dirty="0" smtClean="0">
                <a:latin typeface="+mj-lt"/>
              </a:rPr>
              <a:t>C</a:t>
            </a:r>
            <a:r>
              <a:rPr lang="it-IT" sz="2200" dirty="0" smtClean="0">
                <a:latin typeface="+mj-lt"/>
              </a:rPr>
              <a:t>osa vuol dire considerare sullo stesso piano inclusione di studenti disabili, BES e stranieri?</a:t>
            </a:r>
          </a:p>
          <a:p>
            <a:r>
              <a:rPr lang="en-US" sz="2200" dirty="0" smtClean="0">
                <a:latin typeface="+mj-lt"/>
              </a:rPr>
              <a:t>C</a:t>
            </a:r>
            <a:r>
              <a:rPr lang="it-IT" sz="2200" dirty="0" smtClean="0">
                <a:latin typeface="+mj-lt"/>
              </a:rPr>
              <a:t>osa vuol dire pensare </a:t>
            </a:r>
            <a:r>
              <a:rPr lang="it-IT" sz="2200" i="1" dirty="0" smtClean="0">
                <a:latin typeface="+mj-lt"/>
              </a:rPr>
              <a:t>se stessi </a:t>
            </a:r>
            <a:r>
              <a:rPr lang="it-IT" sz="2200" dirty="0" smtClean="0">
                <a:latin typeface="+mj-lt"/>
              </a:rPr>
              <a:t>sulla base di criteri imposti dall’alto? (focus </a:t>
            </a:r>
            <a:r>
              <a:rPr lang="it-IT" sz="2200" dirty="0" err="1" smtClean="0">
                <a:latin typeface="+mj-lt"/>
              </a:rPr>
              <a:t>group</a:t>
            </a:r>
            <a:r>
              <a:rPr lang="it-IT" sz="2200" dirty="0" smtClean="0">
                <a:latin typeface="+mj-lt"/>
              </a:rPr>
              <a:t>, analisi </a:t>
            </a:r>
            <a:r>
              <a:rPr lang="it-IT" sz="2200" dirty="0" err="1" smtClean="0">
                <a:latin typeface="+mj-lt"/>
              </a:rPr>
              <a:t>swot</a:t>
            </a:r>
            <a:r>
              <a:rPr lang="it-IT" sz="2200" dirty="0" smtClean="0">
                <a:latin typeface="+mj-lt"/>
              </a:rPr>
              <a:t> e altre tecniche aiuterebbero la scuola nel contrastare questo approccio top-down, rilanciando al tempo stesso la sfida per il miglioramento)</a:t>
            </a:r>
          </a:p>
          <a:p>
            <a:r>
              <a:rPr lang="en-US" sz="2200" dirty="0" smtClean="0">
                <a:latin typeface="+mj-lt"/>
              </a:rPr>
              <a:t>C</a:t>
            </a:r>
            <a:r>
              <a:rPr lang="it-IT" sz="2200" dirty="0" smtClean="0">
                <a:latin typeface="+mj-lt"/>
              </a:rPr>
              <a:t>osa vuol dire considerare dimensioni complesse sulla base di un criterio di efficacia ed esprimere un giudizio su base numerica?</a:t>
            </a:r>
          </a:p>
          <a:p>
            <a:r>
              <a:rPr lang="it-IT" sz="2200" dirty="0" smtClean="0">
                <a:latin typeface="+mj-lt"/>
              </a:rPr>
              <a:t>Da cosa discende l’ansia di misurare a tutti i costi anche dimensioni che per definizione non possono possedere unità di misura?</a:t>
            </a:r>
          </a:p>
          <a:p>
            <a:r>
              <a:rPr lang="it-IT" sz="2200" dirty="0" smtClean="0">
                <a:latin typeface="+mj-lt"/>
              </a:rPr>
              <a:t>Quali </a:t>
            </a:r>
            <a:r>
              <a:rPr lang="it-IT" sz="2200" dirty="0" err="1" smtClean="0">
                <a:latin typeface="+mj-lt"/>
              </a:rPr>
              <a:t>saperi</a:t>
            </a:r>
            <a:r>
              <a:rPr lang="it-IT" sz="2200" dirty="0" smtClean="0">
                <a:latin typeface="+mj-lt"/>
              </a:rPr>
              <a:t> sono veicolati dal dispositivo valutativo?</a:t>
            </a:r>
          </a:p>
          <a:p>
            <a:endParaRPr lang="it-IT" dirty="0" smtClean="0"/>
          </a:p>
          <a:p>
            <a:endParaRPr lang="en-US" dirty="0"/>
          </a:p>
          <a:p>
            <a:endParaRPr lang="en-US" dirty="0" smtClean="0"/>
          </a:p>
        </p:txBody>
      </p:sp>
    </p:spTree>
    <p:extLst>
      <p:ext uri="{BB962C8B-B14F-4D97-AF65-F5344CB8AC3E}">
        <p14:creationId xmlns="" xmlns:p14="http://schemas.microsoft.com/office/powerpoint/2010/main" val="182296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2060"/>
                </a:solidFill>
              </a:rPr>
              <a:t>L’indice ESCS</a:t>
            </a:r>
            <a:endParaRPr lang="it-IT" dirty="0">
              <a:solidFill>
                <a:srgbClr val="002060"/>
              </a:solidFill>
            </a:endParaRPr>
          </a:p>
        </p:txBody>
      </p:sp>
      <p:sp>
        <p:nvSpPr>
          <p:cNvPr id="3" name="Segnaposto contenuto 2"/>
          <p:cNvSpPr>
            <a:spLocks noGrp="1"/>
          </p:cNvSpPr>
          <p:nvPr>
            <p:ph sz="quarter" idx="1"/>
          </p:nvPr>
        </p:nvSpPr>
        <p:spPr/>
        <p:txBody>
          <a:bodyPr/>
          <a:lstStyle/>
          <a:p>
            <a:pPr>
              <a:buNone/>
            </a:pPr>
            <a:endParaRPr lang="it-IT" dirty="0" smtClean="0">
              <a:latin typeface="+mj-lt"/>
            </a:endParaRPr>
          </a:p>
          <a:p>
            <a:pPr>
              <a:buNone/>
            </a:pPr>
            <a:endParaRPr lang="it-IT" dirty="0" smtClean="0">
              <a:latin typeface="+mj-lt"/>
            </a:endParaRPr>
          </a:p>
          <a:p>
            <a:pPr>
              <a:buNone/>
            </a:pPr>
            <a:r>
              <a:rPr lang="it-IT" dirty="0" smtClean="0">
                <a:latin typeface="+mj-lt"/>
              </a:rPr>
              <a:t>Si tratta di un indice che è centrale per le pratiche valutative e le prove INVALSI</a:t>
            </a:r>
          </a:p>
          <a:p>
            <a:pPr>
              <a:buNone/>
            </a:pPr>
            <a:endParaRPr lang="it-IT" dirty="0" smtClean="0">
              <a:latin typeface="+mj-lt"/>
            </a:endParaRPr>
          </a:p>
          <a:p>
            <a:pPr>
              <a:buNone/>
            </a:pPr>
            <a:r>
              <a:rPr lang="it-IT" dirty="0" smtClean="0">
                <a:latin typeface="+mj-lt"/>
              </a:rPr>
              <a:t>Ma questo indice cosa nasconde? Quale concezione della struttura sociale e dei meccanismi di riproduzione delle diseguaglianze scolastiche???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2002234"/>
          </a:xfrm>
        </p:spPr>
        <p:txBody>
          <a:bodyPr>
            <a:normAutofit/>
          </a:bodyPr>
          <a:lstStyle/>
          <a:p>
            <a:r>
              <a:rPr lang="it-IT" dirty="0" smtClean="0"/>
              <a:t>Nel RAV l’indice ESCS è la prima informazione richiesta</a:t>
            </a:r>
            <a:endParaRPr lang="it-IT" dirty="0"/>
          </a:p>
        </p:txBody>
      </p:sp>
      <p:sp>
        <p:nvSpPr>
          <p:cNvPr id="4" name="Rettangolo 3"/>
          <p:cNvSpPr/>
          <p:nvPr/>
        </p:nvSpPr>
        <p:spPr>
          <a:xfrm>
            <a:off x="1043608" y="2551836"/>
            <a:ext cx="7416824" cy="1477328"/>
          </a:xfrm>
          <a:prstGeom prst="rect">
            <a:avLst/>
          </a:prstGeom>
          <a:ln>
            <a:solidFill>
              <a:schemeClr val="accent2"/>
            </a:solidFill>
            <a:prstDash val="sysDot"/>
          </a:ln>
        </p:spPr>
        <p:txBody>
          <a:bodyPr wrap="square">
            <a:spAutoFit/>
          </a:bodyPr>
          <a:lstStyle/>
          <a:p>
            <a:r>
              <a:rPr lang="it-IT" b="1" dirty="0" smtClean="0">
                <a:latin typeface="+mj-lt"/>
              </a:rPr>
              <a:t>1 Contesto e risorse</a:t>
            </a:r>
          </a:p>
          <a:p>
            <a:r>
              <a:rPr lang="it-IT" b="1" dirty="0" smtClean="0">
                <a:latin typeface="+mj-lt"/>
              </a:rPr>
              <a:t>1.1 Popolazione scolastica</a:t>
            </a:r>
          </a:p>
          <a:p>
            <a:r>
              <a:rPr lang="it-IT" dirty="0" smtClean="0">
                <a:latin typeface="+mj-lt"/>
              </a:rPr>
              <a:t>1.1.a Status socio economico e culturale delle famiglie degli studenti</a:t>
            </a:r>
          </a:p>
          <a:p>
            <a:r>
              <a:rPr lang="it-IT" b="1" dirty="0" smtClean="0">
                <a:latin typeface="+mj-lt"/>
              </a:rPr>
              <a:t>1.1.a.1 Livello medio dell'indice ESCS</a:t>
            </a:r>
          </a:p>
          <a:p>
            <a:endParaRPr lang="it-IT"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Definizione dell’indice ESCS</a:t>
            </a:r>
            <a:endParaRPr lang="it-IT" dirty="0"/>
          </a:p>
        </p:txBody>
      </p:sp>
      <p:sp>
        <p:nvSpPr>
          <p:cNvPr id="3" name="Segnaposto contenuto 2"/>
          <p:cNvSpPr>
            <a:spLocks noGrp="1"/>
          </p:cNvSpPr>
          <p:nvPr>
            <p:ph sz="quarter" idx="1"/>
          </p:nvPr>
        </p:nvSpPr>
        <p:spPr/>
        <p:txBody>
          <a:bodyPr/>
          <a:lstStyle/>
          <a:p>
            <a:pPr>
              <a:buNone/>
            </a:pPr>
            <a:r>
              <a:rPr lang="it-IT" dirty="0" smtClean="0"/>
              <a:t>	</a:t>
            </a:r>
            <a:r>
              <a:rPr lang="it-IT" dirty="0" smtClean="0">
                <a:latin typeface="+mj-lt"/>
              </a:rPr>
              <a:t>L'ESCS è l'indice di status socio-economico-culturale. Esso misura il livello del background dello studente, considerando principalmente il titolo di studio dei genitori, la loro condizione occupazionale (es. imprenditore, dirigente, operaio, etc.) e la disponibilità di risorse economiche. </a:t>
            </a:r>
            <a:endParaRPr lang="it-IT"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b="1" dirty="0" smtClean="0">
                <a:solidFill>
                  <a:srgbClr val="C00000"/>
                </a:solidFill>
              </a:rPr>
              <a:t>1. Obiettivi di queste giornate di formazione</a:t>
            </a:r>
            <a:endParaRPr lang="it-IT" sz="3000" b="1" dirty="0">
              <a:solidFill>
                <a:srgbClr val="C00000"/>
              </a:solidFill>
            </a:endParaRPr>
          </a:p>
        </p:txBody>
      </p:sp>
      <p:sp>
        <p:nvSpPr>
          <p:cNvPr id="3" name="Segnaposto contenuto 2"/>
          <p:cNvSpPr>
            <a:spLocks noGrp="1"/>
          </p:cNvSpPr>
          <p:nvPr>
            <p:ph sz="quarter" idx="1"/>
          </p:nvPr>
        </p:nvSpPr>
        <p:spPr/>
        <p:txBody>
          <a:bodyPr>
            <a:normAutofit lnSpcReduction="10000"/>
          </a:bodyPr>
          <a:lstStyle/>
          <a:p>
            <a:r>
              <a:rPr lang="it-IT" dirty="0" smtClean="0">
                <a:latin typeface="+mj-lt"/>
              </a:rPr>
              <a:t>Costruire insieme un percorso di analisi, scientificamente fondato, dei dati Invalsi e dei repertori valutativi interni alla scuola/rete di scuole</a:t>
            </a:r>
          </a:p>
          <a:p>
            <a:endParaRPr lang="it-IT" dirty="0" smtClean="0">
              <a:latin typeface="+mj-lt"/>
            </a:endParaRPr>
          </a:p>
          <a:p>
            <a:r>
              <a:rPr lang="it-IT" dirty="0" smtClean="0">
                <a:latin typeface="+mj-lt"/>
              </a:rPr>
              <a:t>Sviluppare competenze metodologiche per l’analisi critica dei risultati degli studenti su più scale (a livello territoriale, scolastico, di classe..)</a:t>
            </a:r>
          </a:p>
          <a:p>
            <a:endParaRPr lang="it-IT" dirty="0" smtClean="0">
              <a:latin typeface="+mj-lt"/>
            </a:endParaRPr>
          </a:p>
          <a:p>
            <a:r>
              <a:rPr lang="it-IT" dirty="0" smtClean="0">
                <a:latin typeface="+mj-lt"/>
              </a:rPr>
              <a:t>Passare dall’analisi alla ri-costruzione concettuale delle valutazioni, in vista del Piano di Miglioramento delle scuole coinvolte</a:t>
            </a:r>
            <a:endParaRPr lang="it-IT" dirty="0">
              <a:latin typeface="+mj-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bwMode="auto"/>
        <p:txBody>
          <a:bodyPr wrap="square" numCol="1" anchorCtr="0" compatLnSpc="1">
            <a:prstTxWarp prst="textNoShape">
              <a:avLst/>
            </a:prstTxWarp>
            <a:normAutofit/>
          </a:bodyPr>
          <a:lstStyle/>
          <a:p>
            <a:pPr eaLnBrk="1" hangingPunct="1"/>
            <a:r>
              <a:rPr lang="it-IT" sz="3000" dirty="0" smtClean="0"/>
              <a:t>Come si effettua la comparazione tra scuole/classi in riferimento all’indice ESCS</a:t>
            </a:r>
          </a:p>
        </p:txBody>
      </p:sp>
      <p:sp>
        <p:nvSpPr>
          <p:cNvPr id="23555" name="Segnaposto contenuto 2"/>
          <p:cNvSpPr>
            <a:spLocks noGrp="1"/>
          </p:cNvSpPr>
          <p:nvPr>
            <p:ph idx="1"/>
          </p:nvPr>
        </p:nvSpPr>
        <p:spPr/>
        <p:txBody>
          <a:bodyPr>
            <a:noAutofit/>
          </a:bodyPr>
          <a:lstStyle/>
          <a:p>
            <a:pPr algn="just" eaLnBrk="1" hangingPunct="1"/>
            <a:r>
              <a:rPr lang="it-IT" sz="2500" dirty="0" smtClean="0">
                <a:latin typeface="+mj-lt"/>
              </a:rPr>
              <a:t>Differenza con ESCS simile</a:t>
            </a:r>
          </a:p>
          <a:p>
            <a:pPr algn="just" eaLnBrk="1" hangingPunct="1"/>
            <a:r>
              <a:rPr lang="it-IT" sz="2500" dirty="0" smtClean="0">
                <a:latin typeface="+mj-lt"/>
              </a:rPr>
              <a:t>La differenza è calcolata rispetto al risultato </a:t>
            </a:r>
            <a:r>
              <a:rPr lang="it-IT" sz="2500" b="1" dirty="0" smtClean="0">
                <a:latin typeface="+mj-lt"/>
              </a:rPr>
              <a:t>medio</a:t>
            </a:r>
            <a:r>
              <a:rPr lang="it-IT" sz="2500" dirty="0" smtClean="0">
                <a:latin typeface="+mj-lt"/>
              </a:rPr>
              <a:t> delle 200 classi/scuole con background socio-economico-culturale (ESCS) più simile a quello della classe/scuola considerata.</a:t>
            </a:r>
          </a:p>
          <a:p>
            <a:pPr algn="just" eaLnBrk="1" hangingPunct="1"/>
            <a:r>
              <a:rPr lang="it-IT" sz="2500" dirty="0" smtClean="0">
                <a:latin typeface="+mj-lt"/>
              </a:rPr>
              <a:t>Background </a:t>
            </a:r>
            <a:r>
              <a:rPr lang="it-IT" sz="2500" b="1" dirty="0" smtClean="0">
                <a:latin typeface="+mj-lt"/>
              </a:rPr>
              <a:t>mediano</a:t>
            </a:r>
            <a:r>
              <a:rPr lang="it-IT" sz="2500" dirty="0" smtClean="0">
                <a:latin typeface="+mj-lt"/>
              </a:rPr>
              <a:t> degli studenti</a:t>
            </a:r>
          </a:p>
          <a:p>
            <a:pPr algn="just" eaLnBrk="1" hangingPunct="1"/>
            <a:r>
              <a:rPr lang="it-IT" sz="2500" dirty="0" smtClean="0">
                <a:latin typeface="+mj-lt"/>
              </a:rPr>
              <a:t>I livelli del background sono definiti rispetto alla distribuzione nazionale dell'indicatore ESCS. Primo </a:t>
            </a:r>
            <a:r>
              <a:rPr lang="it-IT" sz="2500" b="1" dirty="0" smtClean="0">
                <a:latin typeface="+mj-lt"/>
              </a:rPr>
              <a:t>quartile</a:t>
            </a:r>
            <a:r>
              <a:rPr lang="it-IT" sz="2500" dirty="0" smtClean="0">
                <a:latin typeface="+mj-lt"/>
              </a:rPr>
              <a:t> (fino al 25%): livello basso; secondo quartile (dal 25% al 50%); terzo quartile (dal 50% al 75%): livello medio-alto; quarto quartile (dal 75% al 100%): livello alto.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L’ESCS è un indice sintetico</a:t>
            </a:r>
            <a:endParaRPr lang="it-IT" dirty="0"/>
          </a:p>
        </p:txBody>
      </p:sp>
      <p:sp>
        <p:nvSpPr>
          <p:cNvPr id="4" name="Segnaposto contenuto 3"/>
          <p:cNvSpPr>
            <a:spLocks noGrp="1"/>
          </p:cNvSpPr>
          <p:nvPr>
            <p:ph sz="quarter" idx="1"/>
          </p:nvPr>
        </p:nvSpPr>
        <p:spPr>
          <a:xfrm>
            <a:off x="914400" y="1052736"/>
            <a:ext cx="2865512" cy="4967064"/>
          </a:xfrm>
        </p:spPr>
        <p:txBody>
          <a:bodyPr>
            <a:normAutofit fontScale="55000" lnSpcReduction="20000"/>
          </a:bodyPr>
          <a:lstStyle/>
          <a:p>
            <a:pPr>
              <a:buNone/>
            </a:pPr>
            <a:endParaRPr lang="it-IT" sz="2000" dirty="0" smtClean="0">
              <a:latin typeface="+mj-lt"/>
            </a:endParaRPr>
          </a:p>
          <a:p>
            <a:pPr>
              <a:buNone/>
            </a:pPr>
            <a:endParaRPr lang="it-IT" sz="2000" dirty="0" smtClean="0">
              <a:latin typeface="+mj-lt"/>
            </a:endParaRPr>
          </a:p>
          <a:p>
            <a:pPr>
              <a:buNone/>
            </a:pPr>
            <a:r>
              <a:rPr lang="it-IT" sz="3600" dirty="0" smtClean="0">
                <a:latin typeface="+mj-lt"/>
              </a:rPr>
              <a:t>Vantaggi: </a:t>
            </a:r>
          </a:p>
          <a:p>
            <a:pPr>
              <a:buNone/>
            </a:pPr>
            <a:r>
              <a:rPr lang="it-IT" sz="3600" dirty="0" smtClean="0">
                <a:latin typeface="+mj-lt"/>
              </a:rPr>
              <a:t>è parsimonioso;</a:t>
            </a:r>
          </a:p>
          <a:p>
            <a:pPr>
              <a:buNone/>
            </a:pPr>
            <a:r>
              <a:rPr lang="it-IT" sz="3600" dirty="0" smtClean="0">
                <a:latin typeface="+mj-lt"/>
              </a:rPr>
              <a:t>considera più aspetti, </a:t>
            </a:r>
          </a:p>
          <a:p>
            <a:pPr>
              <a:buNone/>
            </a:pPr>
            <a:r>
              <a:rPr lang="it-IT" sz="3600" dirty="0" smtClean="0">
                <a:latin typeface="+mj-lt"/>
              </a:rPr>
              <a:t>tutti rilevanti per la carriera </a:t>
            </a:r>
          </a:p>
          <a:p>
            <a:pPr>
              <a:buNone/>
            </a:pPr>
            <a:r>
              <a:rPr lang="it-IT" sz="3600" dirty="0" smtClean="0">
                <a:latin typeface="+mj-lt"/>
              </a:rPr>
              <a:t>dello studente e l’interazione in classe; </a:t>
            </a:r>
          </a:p>
          <a:p>
            <a:pPr>
              <a:buNone/>
            </a:pPr>
            <a:r>
              <a:rPr lang="it-IT" sz="3600" dirty="0" smtClean="0">
                <a:latin typeface="+mj-lt"/>
              </a:rPr>
              <a:t>facilita la comparazione (un unico valore o 4 livelli di ESCS)</a:t>
            </a:r>
          </a:p>
          <a:p>
            <a:pPr>
              <a:buNone/>
            </a:pPr>
            <a:endParaRPr lang="it-IT" sz="3600" dirty="0" smtClean="0">
              <a:latin typeface="+mj-lt"/>
            </a:endParaRPr>
          </a:p>
          <a:p>
            <a:pPr>
              <a:buNone/>
            </a:pPr>
            <a:endParaRPr lang="it-IT" sz="3600" dirty="0" smtClean="0">
              <a:latin typeface="+mj-lt"/>
            </a:endParaRPr>
          </a:p>
          <a:p>
            <a:pPr>
              <a:buNone/>
            </a:pPr>
            <a:endParaRPr lang="it-IT" sz="3600" dirty="0" smtClean="0">
              <a:latin typeface="+mj-lt"/>
            </a:endParaRPr>
          </a:p>
          <a:p>
            <a:pPr>
              <a:buNone/>
            </a:pPr>
            <a:endParaRPr lang="it-IT" sz="3600" dirty="0" smtClean="0">
              <a:latin typeface="+mj-lt"/>
            </a:endParaRPr>
          </a:p>
          <a:p>
            <a:pPr>
              <a:buNone/>
            </a:pPr>
            <a:endParaRPr lang="it-IT" sz="3600" dirty="0">
              <a:latin typeface="+mj-lt"/>
            </a:endParaRPr>
          </a:p>
        </p:txBody>
      </p:sp>
      <p:sp>
        <p:nvSpPr>
          <p:cNvPr id="5" name="Segnaposto contenuto 4"/>
          <p:cNvSpPr>
            <a:spLocks noGrp="1"/>
          </p:cNvSpPr>
          <p:nvPr>
            <p:ph sz="quarter" idx="2"/>
          </p:nvPr>
        </p:nvSpPr>
        <p:spPr>
          <a:xfrm>
            <a:off x="3851920" y="1447800"/>
            <a:ext cx="4831070" cy="4572000"/>
          </a:xfrm>
        </p:spPr>
        <p:txBody>
          <a:bodyPr>
            <a:normAutofit fontScale="55000" lnSpcReduction="20000"/>
          </a:bodyPr>
          <a:lstStyle/>
          <a:p>
            <a:pPr>
              <a:buNone/>
            </a:pPr>
            <a:r>
              <a:rPr lang="it-IT" dirty="0" smtClean="0">
                <a:latin typeface="+mj-lt"/>
              </a:rPr>
              <a:t>	</a:t>
            </a:r>
            <a:r>
              <a:rPr lang="it-IT" sz="3300" dirty="0" smtClean="0">
                <a:latin typeface="+mj-lt"/>
              </a:rPr>
              <a:t>Svantaggi: </a:t>
            </a:r>
          </a:p>
          <a:p>
            <a:pPr>
              <a:buNone/>
            </a:pPr>
            <a:r>
              <a:rPr lang="it-IT" sz="3300" dirty="0" smtClean="0">
                <a:latin typeface="+mj-lt"/>
              </a:rPr>
              <a:t>	si mettono insieme aspetti differenti = 1) il livello di istruzione dei genitori influisce su abilità/motivazione/valutazione  (effetti primari) dell’istruzione e dunque su prestazione (Bernstein, 1975; Bourdieu, 1979..); 2) le risorse economiche e la collocazione professionale sono centrali nella definizione dei benefici attesi dall’istruzione nella lunghezza delle carriere (effetti secondari), non necessariamente nelle prestazioni (Boudon, 1979) + sulle subculture di classe (Willis, 1977; de Graaf, 2007) = esse richiedono l’analisi del complesso rapporto tra la dimensione culturale (che incide sugli effetti primari delle diseguaglianze di scolarità) e la dimensione politico-economico (che incide sugli effetti secondari: lunghezza delle carriere)</a:t>
            </a:r>
            <a:endParaRPr lang="it-IT" sz="3300" dirty="0">
              <a:latin typeface="+mj-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sz="quarter" idx="1"/>
          </p:nvPr>
        </p:nvSpPr>
        <p:spPr>
          <a:xfrm>
            <a:off x="914400" y="692696"/>
            <a:ext cx="7772400" cy="5327104"/>
          </a:xfrm>
        </p:spPr>
        <p:txBody>
          <a:bodyPr>
            <a:noAutofit/>
          </a:bodyPr>
          <a:lstStyle/>
          <a:p>
            <a:pPr marL="457200" indent="-457200">
              <a:buFont typeface="+mj-lt"/>
              <a:buAutoNum type="arabicPeriod"/>
            </a:pPr>
            <a:r>
              <a:rPr lang="it-IT" sz="2200" dirty="0" smtClean="0">
                <a:latin typeface="+mj-lt"/>
              </a:rPr>
              <a:t>Si rischia di mescolare i diversi aspetti senza considerare né il loro contributo relativo né il complesso rapporto tra loro esistente</a:t>
            </a:r>
          </a:p>
          <a:p>
            <a:pPr marL="457200" indent="-457200">
              <a:buFont typeface="+mj-lt"/>
              <a:buAutoNum type="arabicPeriod"/>
            </a:pPr>
            <a:endParaRPr lang="it-IT" sz="2200" dirty="0" smtClean="0">
              <a:latin typeface="+mj-lt"/>
            </a:endParaRPr>
          </a:p>
          <a:p>
            <a:pPr marL="457200" indent="-457200">
              <a:buFont typeface="+mj-lt"/>
              <a:buAutoNum type="arabicPeriod"/>
            </a:pPr>
            <a:r>
              <a:rPr lang="it-IT" sz="2200" dirty="0" smtClean="0">
                <a:latin typeface="+mj-lt"/>
              </a:rPr>
              <a:t>Si esamina il livello mediano di ESCS per classe/scuola, ma la performance scolastica dipende dai rapporti tra singoli studenti e insegnanti-scuola-istituzioni: studenti con basso livello di ESCS incontrano le stesse difficoltà di integrazione scolastica se si trovano in una classe socialmente omogenea o, al contrario socialmente variegata? E sono più svantaggiati se la loro classe si caratterizza per un ESCS mediano più alto del loro o se invece è simile al loro?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914400" y="692696"/>
            <a:ext cx="7772400" cy="5327104"/>
          </a:xfrm>
        </p:spPr>
        <p:txBody>
          <a:bodyPr>
            <a:normAutofit fontScale="47500" lnSpcReduction="20000"/>
          </a:bodyPr>
          <a:lstStyle/>
          <a:p>
            <a:pPr>
              <a:buNone/>
            </a:pPr>
            <a:endParaRPr lang="it-IT" sz="2800" dirty="0" smtClean="0"/>
          </a:p>
          <a:p>
            <a:pPr marL="514350" indent="-514350">
              <a:buFont typeface="+mj-lt"/>
              <a:buAutoNum type="arabicPeriod" startAt="3"/>
            </a:pPr>
            <a:r>
              <a:rPr lang="it-IT" sz="4000" dirty="0" smtClean="0">
                <a:latin typeface="+mj-lt"/>
              </a:rPr>
              <a:t>La “fallacia ecologica” (Robinson, 1950) è sempre in agguato = si rischia di trarre inferenze errate attribuendo i risultati ottenuti su unità di analisi aggregate (es. relazione tra ESCS e prestazioni a livello di scuole) a unità di analisi che compongono quello stesso aggregato (ad es. gli alunni)</a:t>
            </a:r>
          </a:p>
          <a:p>
            <a:pPr marL="514350" indent="-514350">
              <a:buFont typeface="+mj-lt"/>
              <a:buAutoNum type="arabicPeriod" startAt="3"/>
            </a:pPr>
            <a:endParaRPr lang="it-IT" sz="4000" dirty="0" smtClean="0">
              <a:latin typeface="+mj-lt"/>
            </a:endParaRPr>
          </a:p>
          <a:p>
            <a:pPr marL="514350" indent="-514350">
              <a:buFont typeface="+mj-lt"/>
              <a:buAutoNum type="arabicPeriod" startAt="3"/>
            </a:pPr>
            <a:r>
              <a:rPr lang="it-IT" sz="4000" dirty="0" smtClean="0">
                <a:latin typeface="+mj-lt"/>
              </a:rPr>
              <a:t>Oppure, si ragiona solo per aggregati dimenticando che la relazione educativa si fonda innanzitutto sulla relazione tra individui (docente-discenti) = inefficacia delle azioni volte a raggiungere maggiore equità e inclusione sociale secondo quanto dichiarato</a:t>
            </a:r>
          </a:p>
          <a:p>
            <a:pPr marL="514350" indent="-514350">
              <a:buFont typeface="+mj-lt"/>
              <a:buAutoNum type="arabicPeriod" startAt="3"/>
            </a:pPr>
            <a:endParaRPr lang="it-IT" sz="4000" dirty="0" smtClean="0">
              <a:latin typeface="+mj-lt"/>
            </a:endParaRPr>
          </a:p>
          <a:p>
            <a:pPr marL="514350" indent="-514350">
              <a:buFont typeface="+mj-lt"/>
              <a:buAutoNum type="arabicPeriod" startAt="3"/>
            </a:pPr>
            <a:r>
              <a:rPr lang="it-IT" sz="4000" dirty="0" smtClean="0">
                <a:latin typeface="+mj-lt"/>
              </a:rPr>
              <a:t>Infine, si può verificare anche la cosiddetta “fallacia atomista”: es. si presuppone che le scuole con ESCS mediano più basso abbiano una performance inferiore alle altre scuole, ma due scuole con ESCS basso potrebbero avere 2 situazioni molto differenti (la prima ha molti studenti deprivati più sul versante economico; la seconda ha studenti più deprivati dal punto di vista culturale; quindi, il valore sintetico delle 2 scuole è simile ma le difficoltà incontrate dagli studenti potrebbero essere di diverso tipo e non necessariamente riguardare la prestazione: v. svantaggi dell’indice ESCS) </a:t>
            </a:r>
          </a:p>
          <a:p>
            <a:pPr>
              <a:buNone/>
            </a:pPr>
            <a:endParaRPr lang="it-IT" sz="3600" dirty="0" smtClean="0">
              <a:latin typeface="+mj-lt"/>
            </a:endParaRPr>
          </a:p>
          <a:p>
            <a:pPr>
              <a:buNone/>
            </a:pPr>
            <a:endParaRPr lang="it-IT" sz="3600" dirty="0" smtClean="0">
              <a:latin typeface="+mj-lt"/>
            </a:endParaRPr>
          </a:p>
          <a:p>
            <a:endParaRPr lang="it-IT" sz="3600" dirty="0">
              <a:latin typeface="+mj-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b="1" dirty="0" smtClean="0">
                <a:solidFill>
                  <a:srgbClr val="C00000"/>
                </a:solidFill>
              </a:rPr>
              <a:t>4. Guida alla lettura delle Prove Invalsi. </a:t>
            </a:r>
            <a:r>
              <a:rPr lang="it-IT" sz="2500" b="1" dirty="0" smtClean="0"/>
              <a:t>Introduzione: il senso della valutazione</a:t>
            </a:r>
            <a:endParaRPr lang="it-IT" sz="2500" b="1" dirty="0"/>
          </a:p>
        </p:txBody>
      </p:sp>
      <p:sp>
        <p:nvSpPr>
          <p:cNvPr id="3" name="Segnaposto contenuto 2"/>
          <p:cNvSpPr>
            <a:spLocks noGrp="1"/>
          </p:cNvSpPr>
          <p:nvPr>
            <p:ph sz="quarter" idx="1"/>
          </p:nvPr>
        </p:nvSpPr>
        <p:spPr/>
        <p:txBody>
          <a:bodyPr>
            <a:noAutofit/>
          </a:bodyPr>
          <a:lstStyle/>
          <a:p>
            <a:r>
              <a:rPr lang="it-IT" sz="2000" dirty="0" smtClean="0">
                <a:latin typeface="+mj-lt"/>
              </a:rPr>
              <a:t>La valutazione può essere impiegata in diversi modi, presuppone interessi e valori, anche contrastanti, e può comportare il controllo esterno</a:t>
            </a:r>
          </a:p>
          <a:p>
            <a:endParaRPr lang="it-IT" sz="2000" dirty="0" smtClean="0">
              <a:latin typeface="+mj-lt"/>
            </a:endParaRPr>
          </a:p>
          <a:p>
            <a:r>
              <a:rPr lang="it-IT" sz="2000" dirty="0" smtClean="0">
                <a:latin typeface="+mj-lt"/>
              </a:rPr>
              <a:t>Ma la valutazione è sempre fonte di apprendimento, se impiegata (e rielaborata) dagli stessi attori valutati</a:t>
            </a:r>
          </a:p>
          <a:p>
            <a:endParaRPr lang="it-IT" sz="2000" dirty="0" smtClean="0">
              <a:latin typeface="+mj-lt"/>
            </a:endParaRPr>
          </a:p>
          <a:p>
            <a:r>
              <a:rPr lang="it-IT" sz="2000" dirty="0" smtClean="0">
                <a:latin typeface="+mj-lt"/>
              </a:rPr>
              <a:t>La valutazione è una costruzione sociale, ma può fondarsi su un percorso replicabile, trasparente, condiviso, pubblico, logicamente coerente e razionale, empiricamente fondato =  metodo scientifico</a:t>
            </a:r>
          </a:p>
          <a:p>
            <a:endParaRPr lang="it-IT" sz="2000" dirty="0" smtClean="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lstStyle/>
          <a:p>
            <a:pPr>
              <a:buNone/>
            </a:pPr>
            <a:r>
              <a:rPr lang="it-IT" sz="2800" dirty="0" smtClean="0">
                <a:latin typeface="+mj-lt"/>
              </a:rPr>
              <a:t>Ma la scienza presuppone sempre assunti, punti di vista, un  dato sguardo sull’oggetto di studio. L’importante è:</a:t>
            </a:r>
          </a:p>
          <a:p>
            <a:pPr>
              <a:buNone/>
            </a:pPr>
            <a:endParaRPr lang="it-IT" sz="2800" dirty="0" smtClean="0">
              <a:latin typeface="+mj-lt"/>
            </a:endParaRPr>
          </a:p>
          <a:p>
            <a:r>
              <a:rPr lang="it-IT" sz="2800" dirty="0" smtClean="0">
                <a:latin typeface="+mj-lt"/>
              </a:rPr>
              <a:t>Esplicitare questo punto di vista</a:t>
            </a:r>
          </a:p>
          <a:p>
            <a:r>
              <a:rPr lang="it-IT" sz="2800" dirty="0" smtClean="0">
                <a:latin typeface="+mj-lt"/>
              </a:rPr>
              <a:t>Riconoscerne la validità euristica</a:t>
            </a:r>
          </a:p>
          <a:p>
            <a:r>
              <a:rPr lang="it-IT" sz="2800" dirty="0" smtClean="0">
                <a:latin typeface="+mj-lt"/>
              </a:rPr>
              <a:t>Individuarne l’orizzonte verso cui tende e al tempo stesso guardare oltre il perimetro</a:t>
            </a:r>
          </a:p>
          <a:p>
            <a:r>
              <a:rPr lang="it-IT" sz="2800" dirty="0" smtClean="0">
                <a:latin typeface="+mj-lt"/>
              </a:rPr>
              <a:t>disegnato dal punto di vista selezionato</a:t>
            </a:r>
          </a:p>
          <a:p>
            <a:pPr>
              <a:buNone/>
            </a:pPr>
            <a:endParaRPr lang="it-IT" sz="2800" dirty="0" smtClean="0"/>
          </a:p>
          <a:p>
            <a:endParaRPr lang="it-IT" sz="2800" dirty="0" smtClean="0"/>
          </a:p>
          <a:p>
            <a:pPr>
              <a:buNone/>
            </a:pP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lstStyle/>
          <a:p>
            <a:r>
              <a:rPr lang="it-IT" dirty="0" smtClean="0">
                <a:latin typeface="+mj-lt"/>
              </a:rPr>
              <a:t>Sviluppare competenza utile anche a contrastare meccanismi di controllo e svalutazione della scuola innescabili da certi usi dei dispositivi di standardizzazione della performance </a:t>
            </a:r>
          </a:p>
          <a:p>
            <a:endParaRPr lang="it-IT" dirty="0" smtClean="0">
              <a:latin typeface="+mj-lt"/>
            </a:endParaRPr>
          </a:p>
          <a:p>
            <a:endParaRPr lang="it-IT" dirty="0" smtClean="0">
              <a:latin typeface="+mj-lt"/>
            </a:endParaRPr>
          </a:p>
          <a:p>
            <a:pPr>
              <a:buNone/>
            </a:pPr>
            <a:r>
              <a:rPr lang="it-IT" dirty="0" smtClean="0">
                <a:latin typeface="+mj-lt"/>
              </a:rPr>
              <a:t>	</a:t>
            </a:r>
            <a:r>
              <a:rPr lang="it-IT" i="1" dirty="0" smtClean="0">
                <a:latin typeface="+mj-lt"/>
              </a:rPr>
              <a:t>Concetti chiave: media, mediana, varianza, squilibrio/equilibrio, comparazione, correlazione, associazione, variabili, rapporti di influenza</a:t>
            </a:r>
            <a:endParaRPr lang="it-IT" i="1" dirty="0">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Per valutare i risultati dell’Invalsi è necessario</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10000"/>
          </a:bodyPr>
          <a:lstStyle/>
          <a:p>
            <a:r>
              <a:rPr lang="it-IT" dirty="0" smtClean="0">
                <a:latin typeface="+mj-lt"/>
              </a:rPr>
              <a:t>Partire da una mappa dei concetti o quantomeno definire i concetti di proprietà che a noi interessano</a:t>
            </a:r>
          </a:p>
          <a:p>
            <a:pPr>
              <a:buNone/>
            </a:pPr>
            <a:endParaRPr lang="it-IT" dirty="0" smtClean="0">
              <a:latin typeface="+mj-lt"/>
            </a:endParaRPr>
          </a:p>
          <a:p>
            <a:r>
              <a:rPr lang="it-IT" dirty="0" smtClean="0">
                <a:latin typeface="+mj-lt"/>
              </a:rPr>
              <a:t>Comprendere questi concetti di proprietà a quali tipi di variabili corrispondono</a:t>
            </a:r>
          </a:p>
          <a:p>
            <a:endParaRPr lang="it-IT" dirty="0" smtClean="0">
              <a:latin typeface="+mj-lt"/>
            </a:endParaRPr>
          </a:p>
          <a:p>
            <a:r>
              <a:rPr lang="it-IT" dirty="0" smtClean="0">
                <a:latin typeface="+mj-lt"/>
              </a:rPr>
              <a:t>Definire ipotesi e modelli (passare dalla dimensione pre-assertoria a quella assertoria)</a:t>
            </a:r>
          </a:p>
          <a:p>
            <a:endParaRPr lang="it-IT" dirty="0" smtClean="0">
              <a:latin typeface="+mj-lt"/>
            </a:endParaRPr>
          </a:p>
          <a:p>
            <a:r>
              <a:rPr lang="it-IT" dirty="0" smtClean="0">
                <a:latin typeface="+mj-lt"/>
              </a:rPr>
              <a:t>Selezionare le tecniche di analisi adeguate ai nostri obiettivi cognitivi (o a quelli dichiarati dall’Invalsi) e al tipo di variabili da noi trattate</a:t>
            </a:r>
            <a:endParaRPr lang="it-IT" dirty="0">
              <a:latin typeface="+mj-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La mappa dei concetti</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pPr algn="just">
              <a:defRPr/>
            </a:pPr>
            <a:r>
              <a:rPr lang="it-IT" dirty="0" smtClean="0">
                <a:latin typeface="+mj-lt"/>
                <a:cs typeface="Calibri" pitchFamily="34" charset="0"/>
              </a:rPr>
              <a:t>Nella mappa concettuale sono presenti e posti in relazione tutte le dimensioni concettuali rilevanti per il nostro studio</a:t>
            </a:r>
          </a:p>
          <a:p>
            <a:pPr algn="just">
              <a:defRPr/>
            </a:pPr>
            <a:endParaRPr lang="it-IT" dirty="0" smtClean="0">
              <a:latin typeface="+mj-lt"/>
              <a:cs typeface="Calibri" pitchFamily="34" charset="0"/>
            </a:endParaRPr>
          </a:p>
          <a:p>
            <a:pPr algn="just">
              <a:defRPr/>
            </a:pPr>
            <a:r>
              <a:rPr lang="it-IT" dirty="0" smtClean="0">
                <a:latin typeface="+mj-lt"/>
                <a:cs typeface="Calibri" pitchFamily="34" charset="0"/>
              </a:rPr>
              <a:t>La mappa concettuale è una struttura tassonomica: si parte dal concetto principale – di solito posto a un livello di astrazione troppo alto per essere empiricamente rilevabile – e si cerca poi via via di individuare e mettere in relazione tutte le dimensioni concettuali che possono far parte del modello teorico di ricerca, </a:t>
            </a:r>
            <a:r>
              <a:rPr lang="it-IT" b="1" dirty="0" smtClean="0">
                <a:latin typeface="+mj-lt"/>
                <a:cs typeface="Calibri" pitchFamily="34" charset="0"/>
              </a:rPr>
              <a:t>fino ad arrivare agli indicatori</a:t>
            </a:r>
            <a:r>
              <a:rPr lang="it-IT" dirty="0" smtClean="0">
                <a:latin typeface="+mj-lt"/>
                <a:cs typeface="Calibri" pitchFamily="34" charset="0"/>
              </a:rPr>
              <a:t>, ovvero a quei concetti che possono essere tradotti empiricamente</a:t>
            </a:r>
          </a:p>
          <a:p>
            <a:pPr algn="just">
              <a:defRPr/>
            </a:pPr>
            <a:endParaRPr lang="it-IT" dirty="0" smtClean="0">
              <a:latin typeface="+mj-lt"/>
              <a:cs typeface="Calibri" pitchFamily="34" charset="0"/>
            </a:endParaRPr>
          </a:p>
          <a:p>
            <a:pPr algn="just">
              <a:defRPr/>
            </a:pPr>
            <a:r>
              <a:rPr lang="it-IT" dirty="0" smtClean="0">
                <a:latin typeface="+mj-lt"/>
                <a:cs typeface="Calibri" pitchFamily="34" charset="0"/>
              </a:rPr>
              <a:t>la mappa concettuale è fondamentale per costruire e affinare la tecnica di rilevazione che sarà usata nella fase di raccolta delle informazioni </a:t>
            </a:r>
          </a:p>
          <a:p>
            <a:pPr algn="just">
              <a:defRPr/>
            </a:pPr>
            <a:endParaRPr lang="it-IT" dirty="0" smtClean="0">
              <a:latin typeface="+mj-lt"/>
              <a:cs typeface="Calibri" pitchFamily="34" charset="0"/>
            </a:endParaRPr>
          </a:p>
          <a:p>
            <a:pPr algn="just">
              <a:defRPr/>
            </a:pPr>
            <a:r>
              <a:rPr lang="it-IT" dirty="0" smtClean="0">
                <a:latin typeface="+mj-lt"/>
                <a:cs typeface="Calibri" pitchFamily="34" charset="0"/>
              </a:rPr>
              <a:t>La mappa consente anche di ipotizzare modelli statistici di relazioni fra variabili, quelle </a:t>
            </a:r>
            <a:r>
              <a:rPr lang="it-IT" u="sng" dirty="0" smtClean="0">
                <a:latin typeface="+mj-lt"/>
                <a:cs typeface="Calibri" pitchFamily="34" charset="0"/>
              </a:rPr>
              <a:t>più significative</a:t>
            </a:r>
            <a:r>
              <a:rPr lang="it-IT" dirty="0" smtClean="0">
                <a:latin typeface="+mj-lt"/>
                <a:cs typeface="Calibri" pitchFamily="34" charset="0"/>
              </a:rPr>
              <a:t> in base ai nostri obiettivi cognitivi.</a:t>
            </a:r>
          </a:p>
          <a:p>
            <a:pPr>
              <a:buNone/>
              <a:defRPr/>
            </a:pPr>
            <a:endParaRPr lang="it-IT" dirty="0" smtClean="0">
              <a:latin typeface="+mj-lt"/>
              <a:cs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755576" y="404664"/>
            <a:ext cx="6624736" cy="1512168"/>
          </a:xfrm>
        </p:spPr>
        <p:txBody>
          <a:bodyPr>
            <a:normAutofit/>
          </a:bodyPr>
          <a:lstStyle/>
          <a:p>
            <a:pPr eaLnBrk="1" hangingPunct="1"/>
            <a:r>
              <a:rPr lang="it-IT" sz="2600" dirty="0" smtClean="0"/>
              <a:t>La mappa è </a:t>
            </a:r>
            <a:r>
              <a:rPr lang="it-IT" sz="2600" dirty="0" smtClean="0"/>
              <a:t>utile, </a:t>
            </a:r>
            <a:r>
              <a:rPr lang="it-IT" sz="2600" dirty="0" smtClean="0"/>
              <a:t>ad esempio, se vogliamo costruire gli indicatori sulle competenze chiave</a:t>
            </a:r>
          </a:p>
        </p:txBody>
      </p:sp>
      <p:sp>
        <p:nvSpPr>
          <p:cNvPr id="3" name="Segnaposto contenuto 2"/>
          <p:cNvSpPr>
            <a:spLocks noGrp="1"/>
          </p:cNvSpPr>
          <p:nvPr>
            <p:ph idx="1"/>
          </p:nvPr>
        </p:nvSpPr>
        <p:spPr>
          <a:xfrm>
            <a:off x="142875" y="1916832"/>
            <a:ext cx="8786813" cy="4536504"/>
          </a:xfrm>
        </p:spPr>
        <p:txBody>
          <a:bodyPr>
            <a:normAutofit fontScale="25000" lnSpcReduction="20000"/>
          </a:bodyPr>
          <a:lstStyle/>
          <a:p>
            <a:pPr marL="0" indent="0" eaLnBrk="1" hangingPunct="1">
              <a:buFont typeface="Arial" charset="0"/>
              <a:buNone/>
              <a:defRPr/>
            </a:pPr>
            <a:endParaRPr lang="it-IT" sz="1800" dirty="0" smtClean="0">
              <a:latin typeface="Calibri" pitchFamily="34" charset="0"/>
              <a:cs typeface="Calibri" pitchFamily="34" charset="0"/>
            </a:endParaRPr>
          </a:p>
          <a:p>
            <a:pPr marL="0" indent="0" eaLnBrk="1" hangingPunct="1">
              <a:buFont typeface="Arial" charset="0"/>
              <a:buNone/>
              <a:defRPr/>
            </a:pPr>
            <a:endParaRPr lang="it-IT" sz="1800" dirty="0" smtClean="0">
              <a:latin typeface="Calibri" pitchFamily="34" charset="0"/>
              <a:cs typeface="Calibri" pitchFamily="34" charset="0"/>
            </a:endParaRPr>
          </a:p>
          <a:p>
            <a:pPr marL="0" indent="0" eaLnBrk="1" hangingPunct="1">
              <a:buFont typeface="Arial" charset="0"/>
              <a:buNone/>
              <a:defRPr/>
            </a:pPr>
            <a:r>
              <a:rPr lang="it-IT" sz="7200" dirty="0" smtClean="0">
                <a:latin typeface="+mj-lt"/>
                <a:cs typeface="Calibri" pitchFamily="34" charset="0"/>
              </a:rPr>
              <a:t>Per realizzare una buona mappa concettuale (e quindi una buona ricerca) è necessario:</a:t>
            </a:r>
          </a:p>
          <a:p>
            <a:pPr marL="0" indent="0" eaLnBrk="1" hangingPunct="1">
              <a:defRPr/>
            </a:pPr>
            <a:r>
              <a:rPr lang="it-IT" sz="7200" dirty="0" smtClean="0">
                <a:latin typeface="+mj-lt"/>
                <a:cs typeface="Calibri" pitchFamily="34" charset="0"/>
              </a:rPr>
              <a:t>Lavoro di gruppo </a:t>
            </a:r>
          </a:p>
          <a:p>
            <a:pPr marL="0" indent="0" eaLnBrk="1" hangingPunct="1">
              <a:defRPr/>
            </a:pPr>
            <a:r>
              <a:rPr lang="it-IT" sz="7200" dirty="0" smtClean="0">
                <a:latin typeface="+mj-lt"/>
                <a:cs typeface="Calibri" pitchFamily="34" charset="0"/>
              </a:rPr>
              <a:t>Sapere pratico e teorico/codificato su un dato ambito </a:t>
            </a:r>
            <a:endParaRPr lang="it-IT" sz="7200" dirty="0" smtClean="0">
              <a:latin typeface="+mj-lt"/>
              <a:cs typeface="Calibri" pitchFamily="34" charset="0"/>
            </a:endParaRPr>
          </a:p>
          <a:p>
            <a:pPr marL="0" indent="0" eaLnBrk="1" hangingPunct="1">
              <a:defRPr/>
            </a:pPr>
            <a:r>
              <a:rPr lang="it-IT" sz="7200" dirty="0" smtClean="0">
                <a:latin typeface="+mj-lt"/>
                <a:cs typeface="Calibri" pitchFamily="34" charset="0"/>
              </a:rPr>
              <a:t>conoscenza </a:t>
            </a:r>
            <a:r>
              <a:rPr lang="it-IT" sz="7200" dirty="0" smtClean="0">
                <a:latin typeface="+mj-lt"/>
                <a:cs typeface="Calibri" pitchFamily="34" charset="0"/>
              </a:rPr>
              <a:t>del contesto d’azione</a:t>
            </a:r>
          </a:p>
          <a:p>
            <a:pPr marL="0" indent="0" eaLnBrk="1" hangingPunct="1">
              <a:defRPr/>
            </a:pPr>
            <a:r>
              <a:rPr lang="it-IT" sz="7200" dirty="0" smtClean="0">
                <a:latin typeface="+mj-lt"/>
                <a:cs typeface="Calibri" pitchFamily="34" charset="0"/>
              </a:rPr>
              <a:t>capacità di: individuare gli indicatori, trasformare le proprietà in variabili, rilevazione, specificare i modelli di relazione fra variabili.</a:t>
            </a:r>
          </a:p>
          <a:p>
            <a:pPr marL="0" indent="0" eaLnBrk="1" hangingPunct="1">
              <a:buFont typeface="Arial" charset="0"/>
              <a:buNone/>
              <a:defRPr/>
            </a:pPr>
            <a:endParaRPr lang="it-IT" sz="7200" dirty="0" smtClean="0">
              <a:latin typeface="+mj-lt"/>
              <a:cs typeface="Calibri" pitchFamily="34" charset="0"/>
            </a:endParaRPr>
          </a:p>
          <a:p>
            <a:pPr marL="0" indent="0" algn="ctr" eaLnBrk="1" hangingPunct="1">
              <a:buFontTx/>
              <a:buNone/>
              <a:defRPr/>
            </a:pPr>
            <a:r>
              <a:rPr lang="it-IT" sz="7200" dirty="0" smtClean="0">
                <a:latin typeface="+mj-lt"/>
                <a:cs typeface="Calibri" pitchFamily="34" charset="0"/>
              </a:rPr>
              <a:t>Vantaggi dell’uso di una mappa concettuale</a:t>
            </a:r>
          </a:p>
          <a:p>
            <a:pPr marL="0" indent="0" eaLnBrk="1" hangingPunct="1">
              <a:defRPr/>
            </a:pPr>
            <a:r>
              <a:rPr lang="it-IT" sz="7200" dirty="0" smtClean="0">
                <a:latin typeface="+mj-lt"/>
                <a:cs typeface="Calibri" pitchFamily="34" charset="0"/>
              </a:rPr>
              <a:t>Aiuta a chiarire gli obiettivi cognitivi; </a:t>
            </a:r>
          </a:p>
          <a:p>
            <a:pPr marL="0" indent="0" eaLnBrk="1" hangingPunct="1">
              <a:defRPr/>
            </a:pPr>
            <a:r>
              <a:rPr lang="it-IT" sz="7200" dirty="0" smtClean="0">
                <a:latin typeface="+mj-lt"/>
                <a:cs typeface="Calibri" pitchFamily="34" charset="0"/>
              </a:rPr>
              <a:t>Amalgama il lavoro di gruppo;</a:t>
            </a:r>
          </a:p>
          <a:p>
            <a:pPr marL="0" indent="0" eaLnBrk="1" hangingPunct="1">
              <a:defRPr/>
            </a:pPr>
            <a:r>
              <a:rPr lang="it-IT" sz="7200" dirty="0" smtClean="0">
                <a:latin typeface="+mj-lt"/>
                <a:cs typeface="Calibri" pitchFamily="34" charset="0"/>
              </a:rPr>
              <a:t>Aiuta ad evitare duplicazioni e lacune </a:t>
            </a:r>
            <a:r>
              <a:rPr lang="it-IT" sz="7200" dirty="0" smtClean="0">
                <a:latin typeface="+mj-lt"/>
                <a:cs typeface="Calibri" pitchFamily="34" charset="0"/>
                <a:sym typeface="Wingdings"/>
              </a:rPr>
              <a:t>nel percorso di ricerca (es. rilevare due volte la stessa proprietà o tralasciarne una importante);</a:t>
            </a:r>
            <a:endParaRPr lang="it-IT" sz="7200" dirty="0" smtClean="0">
              <a:latin typeface="+mj-lt"/>
              <a:cs typeface="Calibri" pitchFamily="34" charset="0"/>
            </a:endParaRPr>
          </a:p>
          <a:p>
            <a:pPr marL="0" indent="0" eaLnBrk="1" hangingPunct="1">
              <a:defRPr/>
            </a:pPr>
            <a:r>
              <a:rPr lang="it-IT" sz="7200" dirty="0" smtClean="0">
                <a:latin typeface="+mj-lt"/>
                <a:cs typeface="Calibri" pitchFamily="34" charset="0"/>
              </a:rPr>
              <a:t>Aiuta, se l’approccio adottato lo richiede, a specificare i modelli (= analisi delle relazioni fra variabili).</a:t>
            </a:r>
          </a:p>
          <a:p>
            <a:pPr eaLnBrk="1" hangingPunct="1">
              <a:defRPr/>
            </a:pPr>
            <a:endParaRPr lang="it-IT" sz="7200" dirty="0">
              <a:latin typeface="+mj-lt"/>
              <a:cs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Autofit/>
          </a:bodyPr>
          <a:lstStyle/>
          <a:p>
            <a:r>
              <a:rPr lang="en-US" sz="3600" b="1" dirty="0" err="1" smtClean="0">
                <a:solidFill>
                  <a:srgbClr val="C00000"/>
                </a:solidFill>
              </a:rPr>
              <a:t>Ci</a:t>
            </a:r>
            <a:r>
              <a:rPr lang="en-US" sz="3600" b="1" dirty="0" smtClean="0">
                <a:solidFill>
                  <a:srgbClr val="C00000"/>
                </a:solidFill>
              </a:rPr>
              <a:t> </a:t>
            </a:r>
            <a:r>
              <a:rPr lang="en-US" sz="3600" b="1" dirty="0" err="1" smtClean="0">
                <a:solidFill>
                  <a:srgbClr val="C00000"/>
                </a:solidFill>
              </a:rPr>
              <a:t>rivolgiamo</a:t>
            </a:r>
            <a:r>
              <a:rPr lang="en-US" sz="3600" b="1" dirty="0" smtClean="0">
                <a:solidFill>
                  <a:srgbClr val="C00000"/>
                </a:solidFill>
              </a:rPr>
              <a:t> </a:t>
            </a:r>
            <a:r>
              <a:rPr lang="en-US" sz="3600" b="1" dirty="0" err="1" smtClean="0">
                <a:solidFill>
                  <a:srgbClr val="C00000"/>
                </a:solidFill>
              </a:rPr>
              <a:t>dunque</a:t>
            </a:r>
            <a:r>
              <a:rPr lang="en-US" sz="3600" b="1" dirty="0" smtClean="0">
                <a:solidFill>
                  <a:srgbClr val="C00000"/>
                </a:solidFill>
              </a:rPr>
              <a:t>:</a:t>
            </a:r>
            <a:endParaRPr lang="en-US" sz="3600" b="1" dirty="0">
              <a:solidFill>
                <a:srgbClr val="C00000"/>
              </a:solidFill>
            </a:endParaRPr>
          </a:p>
        </p:txBody>
      </p:sp>
      <p:sp>
        <p:nvSpPr>
          <p:cNvPr id="3" name="Content Placeholder 2"/>
          <p:cNvSpPr>
            <a:spLocks noGrp="1"/>
          </p:cNvSpPr>
          <p:nvPr>
            <p:ph idx="1"/>
          </p:nvPr>
        </p:nvSpPr>
        <p:spPr>
          <a:xfrm>
            <a:off x="300762" y="1763058"/>
            <a:ext cx="8553678" cy="4086760"/>
          </a:xfrm>
        </p:spPr>
        <p:txBody>
          <a:bodyPr>
            <a:noAutofit/>
          </a:bodyPr>
          <a:lstStyle/>
          <a:p>
            <a:pPr marL="0" indent="0">
              <a:lnSpc>
                <a:spcPct val="80000"/>
              </a:lnSpc>
              <a:buNone/>
            </a:pPr>
            <a:endParaRPr lang="it-IT" dirty="0" smtClean="0"/>
          </a:p>
          <a:p>
            <a:pPr marL="0" indent="0">
              <a:lnSpc>
                <a:spcPct val="80000"/>
              </a:lnSpc>
              <a:buNone/>
            </a:pPr>
            <a:r>
              <a:rPr lang="it-IT" dirty="0" smtClean="0">
                <a:latin typeface="+mj-lt"/>
              </a:rPr>
              <a:t>All’unità di autovalutazione delle reti scolastiche coinvolte. Tali unità sono preferibilmente formate da:</a:t>
            </a:r>
          </a:p>
          <a:p>
            <a:pPr marL="0" indent="0">
              <a:lnSpc>
                <a:spcPct val="80000"/>
              </a:lnSpc>
              <a:buNone/>
            </a:pPr>
            <a:endParaRPr lang="it-IT" dirty="0" smtClean="0">
              <a:latin typeface="+mj-lt"/>
            </a:endParaRPr>
          </a:p>
          <a:p>
            <a:pPr>
              <a:lnSpc>
                <a:spcPct val="80000"/>
              </a:lnSpc>
            </a:pPr>
            <a:r>
              <a:rPr lang="it-IT" dirty="0" smtClean="0">
                <a:latin typeface="+mj-lt"/>
              </a:rPr>
              <a:t>dirigente scolastico</a:t>
            </a:r>
          </a:p>
          <a:p>
            <a:pPr>
              <a:lnSpc>
                <a:spcPct val="80000"/>
              </a:lnSpc>
            </a:pPr>
            <a:endParaRPr lang="it-IT" dirty="0" smtClean="0">
              <a:latin typeface="+mj-lt"/>
            </a:endParaRPr>
          </a:p>
          <a:p>
            <a:pPr>
              <a:lnSpc>
                <a:spcPct val="80000"/>
              </a:lnSpc>
            </a:pPr>
            <a:r>
              <a:rPr lang="it-IT" dirty="0" smtClean="0">
                <a:latin typeface="+mj-lt"/>
              </a:rPr>
              <a:t>docente </a:t>
            </a:r>
            <a:r>
              <a:rPr lang="it-IT" dirty="0">
                <a:solidFill>
                  <a:srgbClr val="FF0000"/>
                </a:solidFill>
                <a:latin typeface="+mj-lt"/>
              </a:rPr>
              <a:t>referente</a:t>
            </a:r>
            <a:r>
              <a:rPr lang="it-IT" dirty="0">
                <a:latin typeface="+mj-lt"/>
              </a:rPr>
              <a:t> della </a:t>
            </a:r>
            <a:r>
              <a:rPr lang="it-IT" dirty="0" smtClean="0">
                <a:latin typeface="+mj-lt"/>
              </a:rPr>
              <a:t>valutazione</a:t>
            </a:r>
          </a:p>
          <a:p>
            <a:pPr>
              <a:lnSpc>
                <a:spcPct val="80000"/>
              </a:lnSpc>
            </a:pPr>
            <a:endParaRPr lang="it-IT" dirty="0" smtClean="0">
              <a:latin typeface="+mj-lt"/>
            </a:endParaRPr>
          </a:p>
          <a:p>
            <a:pPr>
              <a:lnSpc>
                <a:spcPct val="80000"/>
              </a:lnSpc>
            </a:pPr>
            <a:r>
              <a:rPr lang="it-IT" dirty="0" smtClean="0">
                <a:latin typeface="+mj-lt"/>
              </a:rPr>
              <a:t>uno </a:t>
            </a:r>
            <a:r>
              <a:rPr lang="it-IT" dirty="0">
                <a:latin typeface="+mj-lt"/>
              </a:rPr>
              <a:t>o </a:t>
            </a:r>
            <a:r>
              <a:rPr lang="it-IT" dirty="0" smtClean="0">
                <a:latin typeface="+mj-lt"/>
              </a:rPr>
              <a:t>più </a:t>
            </a:r>
            <a:r>
              <a:rPr lang="it-IT" dirty="0">
                <a:latin typeface="+mj-lt"/>
              </a:rPr>
              <a:t>docenti </a:t>
            </a:r>
            <a:r>
              <a:rPr lang="it-IT" dirty="0" smtClean="0">
                <a:solidFill>
                  <a:srgbClr val="FF0000"/>
                </a:solidFill>
                <a:latin typeface="+mj-lt"/>
              </a:rPr>
              <a:t>individuati</a:t>
            </a:r>
            <a:r>
              <a:rPr lang="it-IT" dirty="0" smtClean="0">
                <a:latin typeface="+mj-lt"/>
              </a:rPr>
              <a:t> </a:t>
            </a:r>
            <a:r>
              <a:rPr lang="it-IT" dirty="0">
                <a:latin typeface="+mj-lt"/>
              </a:rPr>
              <a:t>dal Collegio dei </a:t>
            </a:r>
            <a:r>
              <a:rPr lang="it-IT" dirty="0" smtClean="0">
                <a:latin typeface="+mj-lt"/>
              </a:rPr>
              <a:t>docenti</a:t>
            </a:r>
          </a:p>
        </p:txBody>
      </p:sp>
    </p:spTree>
    <p:extLst>
      <p:ext uri="{BB962C8B-B14F-4D97-AF65-F5344CB8AC3E}">
        <p14:creationId xmlns="" xmlns:p14="http://schemas.microsoft.com/office/powerpoint/2010/main" val="5333304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5"/>
          <p:cNvSpPr>
            <a:spLocks noGrp="1"/>
          </p:cNvSpPr>
          <p:nvPr>
            <p:ph type="sldNum" sz="quarter" idx="12"/>
          </p:nvPr>
        </p:nvSpPr>
        <p:spPr>
          <a:noFill/>
        </p:spPr>
        <p:txBody>
          <a:bodyPr/>
          <a:lstStyle/>
          <a:p>
            <a:fld id="{64A9AECB-A277-4AF2-BE4D-9567718BC8D6}" type="slidenum">
              <a:rPr lang="it-IT" smtClean="0">
                <a:latin typeface="Arial" pitchFamily="34" charset="0"/>
                <a:cs typeface="Arial" pitchFamily="34" charset="0"/>
              </a:rPr>
              <a:pPr/>
              <a:t>40</a:t>
            </a:fld>
            <a:endParaRPr lang="it-IT" smtClean="0">
              <a:latin typeface="Arial" pitchFamily="34" charset="0"/>
              <a:cs typeface="Arial" pitchFamily="34" charset="0"/>
            </a:endParaRPr>
          </a:p>
        </p:txBody>
      </p:sp>
      <p:sp>
        <p:nvSpPr>
          <p:cNvPr id="33795" name="Rectangle 2"/>
          <p:cNvSpPr>
            <a:spLocks noGrp="1" noChangeArrowheads="1"/>
          </p:cNvSpPr>
          <p:nvPr>
            <p:ph type="title"/>
          </p:nvPr>
        </p:nvSpPr>
        <p:spPr>
          <a:xfrm>
            <a:off x="0" y="0"/>
            <a:ext cx="9144000" cy="633413"/>
          </a:xfrm>
        </p:spPr>
        <p:txBody>
          <a:bodyPr>
            <a:normAutofit fontScale="90000"/>
          </a:bodyPr>
          <a:lstStyle/>
          <a:p>
            <a:pPr eaLnBrk="1" hangingPunct="1"/>
            <a:r>
              <a:rPr lang="it-IT" sz="3600" dirty="0" smtClean="0">
                <a:solidFill>
                  <a:schemeClr val="tx1"/>
                </a:solidFill>
              </a:rPr>
              <a:t>Una mappa dei concetti</a:t>
            </a:r>
          </a:p>
        </p:txBody>
      </p:sp>
      <p:pic>
        <p:nvPicPr>
          <p:cNvPr id="33796" name="Picture 4"/>
          <p:cNvPicPr>
            <a:picLocks noGrp="1" noChangeAspect="1" noChangeArrowheads="1"/>
          </p:cNvPicPr>
          <p:nvPr>
            <p:ph type="body" idx="1"/>
          </p:nvPr>
        </p:nvPicPr>
        <p:blipFill>
          <a:blip r:embed="rId2" cstate="print"/>
          <a:srcRect/>
          <a:stretch>
            <a:fillRect/>
          </a:stretch>
        </p:blipFill>
        <p:spPr>
          <a:xfrm>
            <a:off x="500063" y="1000125"/>
            <a:ext cx="7553325" cy="5857875"/>
          </a:xfrm>
          <a:noFill/>
        </p:spPr>
      </p:pic>
      <p:sp>
        <p:nvSpPr>
          <p:cNvPr id="15365" name="Text Box 5"/>
          <p:cNvSpPr txBox="1">
            <a:spLocks noChangeArrowheads="1"/>
          </p:cNvSpPr>
          <p:nvPr/>
        </p:nvSpPr>
        <p:spPr bwMode="auto">
          <a:xfrm>
            <a:off x="6840538" y="2786063"/>
            <a:ext cx="2303462" cy="1190625"/>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spcBef>
                <a:spcPct val="50000"/>
              </a:spcBef>
              <a:defRPr/>
            </a:pPr>
            <a:r>
              <a:rPr lang="it-IT" dirty="0">
                <a:latin typeface="Calibri" pitchFamily="34" charset="0"/>
                <a:cs typeface="Calibri" pitchFamily="34" charset="0"/>
              </a:rPr>
              <a:t>tranne l’ultimo gradino (riquadri), gli altri fanno parte di scale di generalità</a:t>
            </a:r>
          </a:p>
        </p:txBody>
      </p:sp>
      <p:sp>
        <p:nvSpPr>
          <p:cNvPr id="6" name="Text Box 5"/>
          <p:cNvSpPr txBox="1">
            <a:spLocks noChangeArrowheads="1"/>
          </p:cNvSpPr>
          <p:nvPr/>
        </p:nvSpPr>
        <p:spPr bwMode="auto">
          <a:xfrm>
            <a:off x="0" y="928688"/>
            <a:ext cx="2571750" cy="646112"/>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it-IT" dirty="0">
                <a:latin typeface="Calibri" pitchFamily="34" charset="0"/>
                <a:cs typeface="Calibri" pitchFamily="34" charset="0"/>
              </a:rPr>
              <a:t>condivisione di modelli e norme sociali</a:t>
            </a:r>
          </a:p>
        </p:txBody>
      </p:sp>
      <p:cxnSp>
        <p:nvCxnSpPr>
          <p:cNvPr id="8" name="Connettore 2 7"/>
          <p:cNvCxnSpPr>
            <a:stCxn id="6" idx="2"/>
          </p:cNvCxnSpPr>
          <p:nvPr/>
        </p:nvCxnSpPr>
        <p:spPr>
          <a:xfrm rot="16200000" flipH="1">
            <a:off x="1216025" y="1644650"/>
            <a:ext cx="639763" cy="500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 Box 5"/>
          <p:cNvSpPr txBox="1">
            <a:spLocks noChangeArrowheads="1"/>
          </p:cNvSpPr>
          <p:nvPr/>
        </p:nvSpPr>
        <p:spPr bwMode="auto">
          <a:xfrm>
            <a:off x="5000625" y="1071563"/>
            <a:ext cx="2571750" cy="646112"/>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lgn="ctr">
              <a:spcBef>
                <a:spcPct val="50000"/>
              </a:spcBef>
              <a:defRPr/>
            </a:pPr>
            <a:r>
              <a:rPr lang="it-IT" dirty="0">
                <a:latin typeface="Calibri" pitchFamily="34" charset="0"/>
                <a:cs typeface="Calibri" pitchFamily="34" charset="0"/>
              </a:rPr>
              <a:t>relazioni orizzontali, interazione e inclusione</a:t>
            </a:r>
          </a:p>
        </p:txBody>
      </p:sp>
      <p:cxnSp>
        <p:nvCxnSpPr>
          <p:cNvPr id="11" name="Connettore 2 10"/>
          <p:cNvCxnSpPr>
            <a:stCxn id="9" idx="2"/>
          </p:cNvCxnSpPr>
          <p:nvPr/>
        </p:nvCxnSpPr>
        <p:spPr>
          <a:xfrm rot="5400000">
            <a:off x="5645150" y="1501775"/>
            <a:ext cx="425450" cy="857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a:noFill/>
        </p:spPr>
        <p:txBody>
          <a:bodyPr/>
          <a:lstStyle/>
          <a:p>
            <a:fld id="{52116D3F-587F-4CE2-A0DD-66EFF309F0F9}" type="slidenum">
              <a:rPr lang="it-IT" smtClean="0"/>
              <a:pPr/>
              <a:t>41</a:t>
            </a:fld>
            <a:endParaRPr lang="it-IT" smtClean="0"/>
          </a:p>
        </p:txBody>
      </p:sp>
      <p:sp>
        <p:nvSpPr>
          <p:cNvPr id="4" name="Rectangle 2"/>
          <p:cNvSpPr txBox="1">
            <a:spLocks noChangeArrowheads="1"/>
          </p:cNvSpPr>
          <p:nvPr/>
        </p:nvSpPr>
        <p:spPr bwMode="auto">
          <a:xfrm>
            <a:off x="0" y="0"/>
            <a:ext cx="9144000" cy="928688"/>
          </a:xfrm>
          <a:prstGeom prst="rect">
            <a:avLst/>
          </a:prstGeom>
          <a:noFill/>
          <a:ln w="9525">
            <a:noFill/>
            <a:miter lim="800000"/>
            <a:headEnd/>
            <a:tailEnd/>
          </a:ln>
          <a:effectLst/>
        </p:spPr>
        <p:txBody>
          <a:bodyPr anchor="ctr"/>
          <a:lstStyle/>
          <a:p>
            <a:pPr algn="ctr">
              <a:defRPr/>
            </a:pPr>
            <a:r>
              <a:rPr lang="it-IT" sz="3200" kern="0" dirty="0" smtClean="0">
                <a:latin typeface="Calibri" pitchFamily="34" charset="0"/>
                <a:ea typeface="+mj-ea"/>
                <a:cs typeface="Calibri" pitchFamily="34" charset="0"/>
              </a:rPr>
              <a:t>Gli indicatori: cosa sono</a:t>
            </a:r>
            <a:endParaRPr lang="it-IT" sz="3200" i="1" kern="0" dirty="0">
              <a:latin typeface="Calibri" pitchFamily="34" charset="0"/>
              <a:ea typeface="+mj-ea"/>
              <a:cs typeface="Calibri" pitchFamily="34" charset="0"/>
            </a:endParaRPr>
          </a:p>
        </p:txBody>
      </p:sp>
      <p:sp>
        <p:nvSpPr>
          <p:cNvPr id="14340" name="Freeform 4"/>
          <p:cNvSpPr>
            <a:spLocks/>
          </p:cNvSpPr>
          <p:nvPr/>
        </p:nvSpPr>
        <p:spPr bwMode="auto">
          <a:xfrm>
            <a:off x="785813" y="2286000"/>
            <a:ext cx="3363912" cy="3303588"/>
          </a:xfrm>
          <a:custGeom>
            <a:avLst/>
            <a:gdLst>
              <a:gd name="T0" fmla="*/ 2147483647 w 4123"/>
              <a:gd name="T1" fmla="*/ 2147483647 h 3448"/>
              <a:gd name="T2" fmla="*/ 2147483647 w 4123"/>
              <a:gd name="T3" fmla="*/ 2147483647 h 3448"/>
              <a:gd name="T4" fmla="*/ 2147483647 w 4123"/>
              <a:gd name="T5" fmla="*/ 2147483647 h 3448"/>
              <a:gd name="T6" fmla="*/ 2147483647 w 4123"/>
              <a:gd name="T7" fmla="*/ 2147483647 h 3448"/>
              <a:gd name="T8" fmla="*/ 2147483647 w 4123"/>
              <a:gd name="T9" fmla="*/ 2147483647 h 3448"/>
              <a:gd name="T10" fmla="*/ 2147483647 w 4123"/>
              <a:gd name="T11" fmla="*/ 2147483647 h 3448"/>
              <a:gd name="T12" fmla="*/ 2147483647 w 4123"/>
              <a:gd name="T13" fmla="*/ 2147483647 h 3448"/>
              <a:gd name="T14" fmla="*/ 2147483647 w 4123"/>
              <a:gd name="T15" fmla="*/ 2147483647 h 3448"/>
              <a:gd name="T16" fmla="*/ 2147483647 w 4123"/>
              <a:gd name="T17" fmla="*/ 2147483647 h 3448"/>
              <a:gd name="T18" fmla="*/ 2147483647 w 4123"/>
              <a:gd name="T19" fmla="*/ 2147483647 h 3448"/>
              <a:gd name="T20" fmla="*/ 2147483647 w 4123"/>
              <a:gd name="T21" fmla="*/ 2147483647 h 3448"/>
              <a:gd name="T22" fmla="*/ 2147483647 w 4123"/>
              <a:gd name="T23" fmla="*/ 2147483647 h 3448"/>
              <a:gd name="T24" fmla="*/ 2147483647 w 4123"/>
              <a:gd name="T25" fmla="*/ 2147483647 h 3448"/>
              <a:gd name="T26" fmla="*/ 2147483647 w 4123"/>
              <a:gd name="T27" fmla="*/ 2147483647 h 3448"/>
              <a:gd name="T28" fmla="*/ 2147483647 w 4123"/>
              <a:gd name="T29" fmla="*/ 2147483647 h 3448"/>
              <a:gd name="T30" fmla="*/ 2147483647 w 4123"/>
              <a:gd name="T31" fmla="*/ 2147483647 h 3448"/>
              <a:gd name="T32" fmla="*/ 2147483647 w 4123"/>
              <a:gd name="T33" fmla="*/ 2147483647 h 3448"/>
              <a:gd name="T34" fmla="*/ 2147483647 w 4123"/>
              <a:gd name="T35" fmla="*/ 2147483647 h 3448"/>
              <a:gd name="T36" fmla="*/ 2147483647 w 4123"/>
              <a:gd name="T37" fmla="*/ 2147483647 h 3448"/>
              <a:gd name="T38" fmla="*/ 2147483647 w 4123"/>
              <a:gd name="T39" fmla="*/ 2147483647 h 3448"/>
              <a:gd name="T40" fmla="*/ 2147483647 w 4123"/>
              <a:gd name="T41" fmla="*/ 2147483647 h 3448"/>
              <a:gd name="T42" fmla="*/ 2147483647 w 4123"/>
              <a:gd name="T43" fmla="*/ 2147483647 h 3448"/>
              <a:gd name="T44" fmla="*/ 2147483647 w 4123"/>
              <a:gd name="T45" fmla="*/ 2147483647 h 3448"/>
              <a:gd name="T46" fmla="*/ 2147483647 w 4123"/>
              <a:gd name="T47" fmla="*/ 2147483647 h 3448"/>
              <a:gd name="T48" fmla="*/ 2147483647 w 4123"/>
              <a:gd name="T49" fmla="*/ 2147483647 h 3448"/>
              <a:gd name="T50" fmla="*/ 2147483647 w 4123"/>
              <a:gd name="T51" fmla="*/ 2147483647 h 3448"/>
              <a:gd name="T52" fmla="*/ 2147483647 w 4123"/>
              <a:gd name="T53" fmla="*/ 2147483647 h 3448"/>
              <a:gd name="T54" fmla="*/ 2147483647 w 4123"/>
              <a:gd name="T55" fmla="*/ 2147483647 h 3448"/>
              <a:gd name="T56" fmla="*/ 2147483647 w 4123"/>
              <a:gd name="T57" fmla="*/ 2147483647 h 3448"/>
              <a:gd name="T58" fmla="*/ 2147483647 w 4123"/>
              <a:gd name="T59" fmla="*/ 2147483647 h 3448"/>
              <a:gd name="T60" fmla="*/ 2147483647 w 4123"/>
              <a:gd name="T61" fmla="*/ 2147483647 h 3448"/>
              <a:gd name="T62" fmla="*/ 2147483647 w 4123"/>
              <a:gd name="T63" fmla="*/ 2147483647 h 3448"/>
              <a:gd name="T64" fmla="*/ 2147483647 w 4123"/>
              <a:gd name="T65" fmla="*/ 2147483647 h 3448"/>
              <a:gd name="T66" fmla="*/ 2147483647 w 4123"/>
              <a:gd name="T67" fmla="*/ 2147483647 h 34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23"/>
              <a:gd name="T103" fmla="*/ 0 h 3448"/>
              <a:gd name="T104" fmla="*/ 4123 w 4123"/>
              <a:gd name="T105" fmla="*/ 3448 h 34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23" h="3448">
                <a:moveTo>
                  <a:pt x="1003" y="388"/>
                </a:moveTo>
                <a:cubicBezTo>
                  <a:pt x="957" y="386"/>
                  <a:pt x="470" y="333"/>
                  <a:pt x="363" y="408"/>
                </a:cubicBezTo>
                <a:cubicBezTo>
                  <a:pt x="284" y="463"/>
                  <a:pt x="256" y="568"/>
                  <a:pt x="203" y="648"/>
                </a:cubicBezTo>
                <a:cubicBezTo>
                  <a:pt x="190" y="715"/>
                  <a:pt x="171" y="780"/>
                  <a:pt x="163" y="848"/>
                </a:cubicBezTo>
                <a:cubicBezTo>
                  <a:pt x="144" y="1007"/>
                  <a:pt x="123" y="1328"/>
                  <a:pt x="123" y="1328"/>
                </a:cubicBezTo>
                <a:cubicBezTo>
                  <a:pt x="118" y="1499"/>
                  <a:pt x="187" y="2029"/>
                  <a:pt x="23" y="2248"/>
                </a:cubicBezTo>
                <a:cubicBezTo>
                  <a:pt x="36" y="2395"/>
                  <a:pt x="0" y="2555"/>
                  <a:pt x="63" y="2688"/>
                </a:cubicBezTo>
                <a:cubicBezTo>
                  <a:pt x="128" y="2824"/>
                  <a:pt x="383" y="3008"/>
                  <a:pt x="383" y="3008"/>
                </a:cubicBezTo>
                <a:cubicBezTo>
                  <a:pt x="390" y="3048"/>
                  <a:pt x="376" y="3097"/>
                  <a:pt x="403" y="3128"/>
                </a:cubicBezTo>
                <a:cubicBezTo>
                  <a:pt x="431" y="3160"/>
                  <a:pt x="484" y="3151"/>
                  <a:pt x="523" y="3168"/>
                </a:cubicBezTo>
                <a:cubicBezTo>
                  <a:pt x="605" y="3204"/>
                  <a:pt x="676" y="3266"/>
                  <a:pt x="763" y="3288"/>
                </a:cubicBezTo>
                <a:cubicBezTo>
                  <a:pt x="867" y="3314"/>
                  <a:pt x="976" y="3304"/>
                  <a:pt x="1083" y="3308"/>
                </a:cubicBezTo>
                <a:cubicBezTo>
                  <a:pt x="1330" y="3317"/>
                  <a:pt x="1576" y="3321"/>
                  <a:pt x="1823" y="3328"/>
                </a:cubicBezTo>
                <a:cubicBezTo>
                  <a:pt x="2091" y="3355"/>
                  <a:pt x="2356" y="3381"/>
                  <a:pt x="2623" y="3408"/>
                </a:cubicBezTo>
                <a:cubicBezTo>
                  <a:pt x="2730" y="3419"/>
                  <a:pt x="2943" y="3448"/>
                  <a:pt x="2943" y="3448"/>
                </a:cubicBezTo>
                <a:cubicBezTo>
                  <a:pt x="3063" y="3395"/>
                  <a:pt x="3203" y="3373"/>
                  <a:pt x="3303" y="3288"/>
                </a:cubicBezTo>
                <a:cubicBezTo>
                  <a:pt x="3344" y="3253"/>
                  <a:pt x="3293" y="3173"/>
                  <a:pt x="3323" y="3128"/>
                </a:cubicBezTo>
                <a:cubicBezTo>
                  <a:pt x="3359" y="3074"/>
                  <a:pt x="3522" y="3028"/>
                  <a:pt x="3583" y="3008"/>
                </a:cubicBezTo>
                <a:cubicBezTo>
                  <a:pt x="3636" y="2955"/>
                  <a:pt x="3679" y="2888"/>
                  <a:pt x="3743" y="2848"/>
                </a:cubicBezTo>
                <a:cubicBezTo>
                  <a:pt x="3956" y="2715"/>
                  <a:pt x="3884" y="2924"/>
                  <a:pt x="3923" y="2688"/>
                </a:cubicBezTo>
                <a:cubicBezTo>
                  <a:pt x="3937" y="2462"/>
                  <a:pt x="3944" y="2225"/>
                  <a:pt x="4023" y="2008"/>
                </a:cubicBezTo>
                <a:cubicBezTo>
                  <a:pt x="4031" y="1985"/>
                  <a:pt x="4053" y="1970"/>
                  <a:pt x="4063" y="1948"/>
                </a:cubicBezTo>
                <a:cubicBezTo>
                  <a:pt x="4087" y="1896"/>
                  <a:pt x="4103" y="1841"/>
                  <a:pt x="4123" y="1788"/>
                </a:cubicBezTo>
                <a:cubicBezTo>
                  <a:pt x="4118" y="1723"/>
                  <a:pt x="4114" y="1440"/>
                  <a:pt x="4063" y="1348"/>
                </a:cubicBezTo>
                <a:cubicBezTo>
                  <a:pt x="3984" y="1206"/>
                  <a:pt x="3790" y="1033"/>
                  <a:pt x="3663" y="948"/>
                </a:cubicBezTo>
                <a:cubicBezTo>
                  <a:pt x="3509" y="845"/>
                  <a:pt x="3183" y="668"/>
                  <a:pt x="3183" y="668"/>
                </a:cubicBezTo>
                <a:cubicBezTo>
                  <a:pt x="3060" y="483"/>
                  <a:pt x="3152" y="172"/>
                  <a:pt x="2903" y="48"/>
                </a:cubicBezTo>
                <a:cubicBezTo>
                  <a:pt x="2855" y="24"/>
                  <a:pt x="2796" y="35"/>
                  <a:pt x="2743" y="28"/>
                </a:cubicBezTo>
                <a:cubicBezTo>
                  <a:pt x="2356" y="37"/>
                  <a:pt x="1943" y="0"/>
                  <a:pt x="1563" y="108"/>
                </a:cubicBezTo>
                <a:cubicBezTo>
                  <a:pt x="1504" y="147"/>
                  <a:pt x="1491" y="150"/>
                  <a:pt x="1443" y="208"/>
                </a:cubicBezTo>
                <a:cubicBezTo>
                  <a:pt x="1413" y="244"/>
                  <a:pt x="1390" y="307"/>
                  <a:pt x="1343" y="328"/>
                </a:cubicBezTo>
                <a:cubicBezTo>
                  <a:pt x="1293" y="351"/>
                  <a:pt x="1237" y="356"/>
                  <a:pt x="1183" y="368"/>
                </a:cubicBezTo>
                <a:cubicBezTo>
                  <a:pt x="1143" y="376"/>
                  <a:pt x="1103" y="380"/>
                  <a:pt x="1063" y="388"/>
                </a:cubicBezTo>
                <a:cubicBezTo>
                  <a:pt x="979" y="405"/>
                  <a:pt x="962" y="429"/>
                  <a:pt x="1003" y="388"/>
                </a:cubicBezTo>
                <a:close/>
              </a:path>
            </a:pathLst>
          </a:custGeom>
          <a:noFill/>
          <a:ln w="12700" cap="flat">
            <a:solidFill>
              <a:srgbClr val="000000"/>
            </a:solidFill>
            <a:prstDash val="sysDot"/>
            <a:round/>
            <a:headEnd/>
            <a:tailEnd/>
          </a:ln>
        </p:spPr>
        <p:txBody>
          <a:bodyPr/>
          <a:lstStyle/>
          <a:p>
            <a:endParaRPr lang="it-IT"/>
          </a:p>
        </p:txBody>
      </p:sp>
      <p:sp>
        <p:nvSpPr>
          <p:cNvPr id="14341" name="Freeform 5"/>
          <p:cNvSpPr>
            <a:spLocks/>
          </p:cNvSpPr>
          <p:nvPr/>
        </p:nvSpPr>
        <p:spPr bwMode="auto">
          <a:xfrm>
            <a:off x="1357313" y="4071938"/>
            <a:ext cx="3657600" cy="2239962"/>
          </a:xfrm>
          <a:custGeom>
            <a:avLst/>
            <a:gdLst>
              <a:gd name="T0" fmla="*/ 2147483647 w 3974"/>
              <a:gd name="T1" fmla="*/ 2147483647 h 1992"/>
              <a:gd name="T2" fmla="*/ 2147483647 w 3974"/>
              <a:gd name="T3" fmla="*/ 2147483647 h 1992"/>
              <a:gd name="T4" fmla="*/ 2147483647 w 3974"/>
              <a:gd name="T5" fmla="*/ 2147483647 h 1992"/>
              <a:gd name="T6" fmla="*/ 2147483647 w 3974"/>
              <a:gd name="T7" fmla="*/ 2147483647 h 1992"/>
              <a:gd name="T8" fmla="*/ 2147483647 w 3974"/>
              <a:gd name="T9" fmla="*/ 2147483647 h 1992"/>
              <a:gd name="T10" fmla="*/ 2147483647 w 3974"/>
              <a:gd name="T11" fmla="*/ 2147483647 h 1992"/>
              <a:gd name="T12" fmla="*/ 2147483647 w 3974"/>
              <a:gd name="T13" fmla="*/ 2147483647 h 1992"/>
              <a:gd name="T14" fmla="*/ 2147483647 w 3974"/>
              <a:gd name="T15" fmla="*/ 2147483647 h 1992"/>
              <a:gd name="T16" fmla="*/ 2147483647 w 3974"/>
              <a:gd name="T17" fmla="*/ 2147483647 h 1992"/>
              <a:gd name="T18" fmla="*/ 2147483647 w 3974"/>
              <a:gd name="T19" fmla="*/ 2147483647 h 1992"/>
              <a:gd name="T20" fmla="*/ 2147483647 w 3974"/>
              <a:gd name="T21" fmla="*/ 2147483647 h 1992"/>
              <a:gd name="T22" fmla="*/ 2147483647 w 3974"/>
              <a:gd name="T23" fmla="*/ 2147483647 h 1992"/>
              <a:gd name="T24" fmla="*/ 2147483647 w 3974"/>
              <a:gd name="T25" fmla="*/ 2147483647 h 1992"/>
              <a:gd name="T26" fmla="*/ 2147483647 w 3974"/>
              <a:gd name="T27" fmla="*/ 2147483647 h 1992"/>
              <a:gd name="T28" fmla="*/ 2147483647 w 3974"/>
              <a:gd name="T29" fmla="*/ 2147483647 h 1992"/>
              <a:gd name="T30" fmla="*/ 2147483647 w 3974"/>
              <a:gd name="T31" fmla="*/ 2147483647 h 1992"/>
              <a:gd name="T32" fmla="*/ 2147483647 w 3974"/>
              <a:gd name="T33" fmla="*/ 2147483647 h 1992"/>
              <a:gd name="T34" fmla="*/ 2147483647 w 3974"/>
              <a:gd name="T35" fmla="*/ 2147483647 h 1992"/>
              <a:gd name="T36" fmla="*/ 2147483647 w 3974"/>
              <a:gd name="T37" fmla="*/ 2147483647 h 1992"/>
              <a:gd name="T38" fmla="*/ 2147483647 w 3974"/>
              <a:gd name="T39" fmla="*/ 2147483647 h 1992"/>
              <a:gd name="T40" fmla="*/ 2147483647 w 3974"/>
              <a:gd name="T41" fmla="*/ 2147483647 h 1992"/>
              <a:gd name="T42" fmla="*/ 2147483647 w 3974"/>
              <a:gd name="T43" fmla="*/ 2147483647 h 1992"/>
              <a:gd name="T44" fmla="*/ 2147483647 w 3974"/>
              <a:gd name="T45" fmla="*/ 2147483647 h 1992"/>
              <a:gd name="T46" fmla="*/ 2147483647 w 3974"/>
              <a:gd name="T47" fmla="*/ 2147483647 h 1992"/>
              <a:gd name="T48" fmla="*/ 2147483647 w 3974"/>
              <a:gd name="T49" fmla="*/ 2147483647 h 1992"/>
              <a:gd name="T50" fmla="*/ 2147483647 w 3974"/>
              <a:gd name="T51" fmla="*/ 2147483647 h 1992"/>
              <a:gd name="T52" fmla="*/ 2147483647 w 3974"/>
              <a:gd name="T53" fmla="*/ 2147483647 h 1992"/>
              <a:gd name="T54" fmla="*/ 2147483647 w 3974"/>
              <a:gd name="T55" fmla="*/ 2147483647 h 1992"/>
              <a:gd name="T56" fmla="*/ 2147483647 w 3974"/>
              <a:gd name="T57" fmla="*/ 2147483647 h 1992"/>
              <a:gd name="T58" fmla="*/ 2147483647 w 3974"/>
              <a:gd name="T59" fmla="*/ 2147483647 h 1992"/>
              <a:gd name="T60" fmla="*/ 2147483647 w 3974"/>
              <a:gd name="T61" fmla="*/ 2147483647 h 19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974"/>
              <a:gd name="T94" fmla="*/ 0 h 1992"/>
              <a:gd name="T95" fmla="*/ 3974 w 3974"/>
              <a:gd name="T96" fmla="*/ 1992 h 19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974" h="1992">
                <a:moveTo>
                  <a:pt x="685" y="392"/>
                </a:moveTo>
                <a:cubicBezTo>
                  <a:pt x="632" y="405"/>
                  <a:pt x="580" y="430"/>
                  <a:pt x="525" y="432"/>
                </a:cubicBezTo>
                <a:cubicBezTo>
                  <a:pt x="102" y="451"/>
                  <a:pt x="361" y="373"/>
                  <a:pt x="185" y="432"/>
                </a:cubicBezTo>
                <a:cubicBezTo>
                  <a:pt x="159" y="509"/>
                  <a:pt x="142" y="579"/>
                  <a:pt x="105" y="652"/>
                </a:cubicBezTo>
                <a:cubicBezTo>
                  <a:pt x="91" y="765"/>
                  <a:pt x="72" y="845"/>
                  <a:pt x="45" y="952"/>
                </a:cubicBezTo>
                <a:cubicBezTo>
                  <a:pt x="56" y="1184"/>
                  <a:pt x="0" y="1519"/>
                  <a:pt x="265" y="1652"/>
                </a:cubicBezTo>
                <a:cubicBezTo>
                  <a:pt x="345" y="1692"/>
                  <a:pt x="416" y="1761"/>
                  <a:pt x="505" y="1772"/>
                </a:cubicBezTo>
                <a:cubicBezTo>
                  <a:pt x="612" y="1785"/>
                  <a:pt x="825" y="1812"/>
                  <a:pt x="825" y="1812"/>
                </a:cubicBezTo>
                <a:cubicBezTo>
                  <a:pt x="1044" y="1958"/>
                  <a:pt x="1218" y="1965"/>
                  <a:pt x="1465" y="1992"/>
                </a:cubicBezTo>
                <a:cubicBezTo>
                  <a:pt x="2166" y="1978"/>
                  <a:pt x="2540" y="1952"/>
                  <a:pt x="3205" y="1972"/>
                </a:cubicBezTo>
                <a:cubicBezTo>
                  <a:pt x="3412" y="1965"/>
                  <a:pt x="3620" y="1981"/>
                  <a:pt x="3825" y="1952"/>
                </a:cubicBezTo>
                <a:cubicBezTo>
                  <a:pt x="3862" y="1947"/>
                  <a:pt x="3896" y="1909"/>
                  <a:pt x="3905" y="1872"/>
                </a:cubicBezTo>
                <a:cubicBezTo>
                  <a:pt x="3931" y="1768"/>
                  <a:pt x="3909" y="1658"/>
                  <a:pt x="3925" y="1552"/>
                </a:cubicBezTo>
                <a:cubicBezTo>
                  <a:pt x="3929" y="1523"/>
                  <a:pt x="3952" y="1499"/>
                  <a:pt x="3965" y="1472"/>
                </a:cubicBezTo>
                <a:cubicBezTo>
                  <a:pt x="3955" y="1352"/>
                  <a:pt x="3974" y="1222"/>
                  <a:pt x="3925" y="1112"/>
                </a:cubicBezTo>
                <a:cubicBezTo>
                  <a:pt x="3882" y="1016"/>
                  <a:pt x="3662" y="991"/>
                  <a:pt x="3625" y="972"/>
                </a:cubicBezTo>
                <a:cubicBezTo>
                  <a:pt x="3238" y="779"/>
                  <a:pt x="3629" y="995"/>
                  <a:pt x="3385" y="812"/>
                </a:cubicBezTo>
                <a:cubicBezTo>
                  <a:pt x="3320" y="764"/>
                  <a:pt x="3215" y="749"/>
                  <a:pt x="3145" y="732"/>
                </a:cubicBezTo>
                <a:cubicBezTo>
                  <a:pt x="2868" y="547"/>
                  <a:pt x="3546" y="988"/>
                  <a:pt x="2505" y="572"/>
                </a:cubicBezTo>
                <a:cubicBezTo>
                  <a:pt x="2443" y="547"/>
                  <a:pt x="2425" y="465"/>
                  <a:pt x="2385" y="412"/>
                </a:cubicBezTo>
                <a:cubicBezTo>
                  <a:pt x="2352" y="280"/>
                  <a:pt x="2350" y="184"/>
                  <a:pt x="2225" y="92"/>
                </a:cubicBezTo>
                <a:cubicBezTo>
                  <a:pt x="2174" y="55"/>
                  <a:pt x="2045" y="32"/>
                  <a:pt x="2045" y="32"/>
                </a:cubicBezTo>
                <a:cubicBezTo>
                  <a:pt x="1899" y="129"/>
                  <a:pt x="2072" y="0"/>
                  <a:pt x="1945" y="152"/>
                </a:cubicBezTo>
                <a:cubicBezTo>
                  <a:pt x="1930" y="170"/>
                  <a:pt x="1905" y="179"/>
                  <a:pt x="1885" y="192"/>
                </a:cubicBezTo>
                <a:cubicBezTo>
                  <a:pt x="1664" y="180"/>
                  <a:pt x="1461" y="168"/>
                  <a:pt x="1245" y="132"/>
                </a:cubicBezTo>
                <a:cubicBezTo>
                  <a:pt x="1218" y="139"/>
                  <a:pt x="1188" y="137"/>
                  <a:pt x="1165" y="152"/>
                </a:cubicBezTo>
                <a:cubicBezTo>
                  <a:pt x="1083" y="207"/>
                  <a:pt x="1174" y="229"/>
                  <a:pt x="1065" y="272"/>
                </a:cubicBezTo>
                <a:cubicBezTo>
                  <a:pt x="996" y="300"/>
                  <a:pt x="917" y="294"/>
                  <a:pt x="845" y="312"/>
                </a:cubicBezTo>
                <a:cubicBezTo>
                  <a:pt x="805" y="339"/>
                  <a:pt x="765" y="365"/>
                  <a:pt x="725" y="392"/>
                </a:cubicBezTo>
                <a:cubicBezTo>
                  <a:pt x="705" y="405"/>
                  <a:pt x="685" y="419"/>
                  <a:pt x="665" y="432"/>
                </a:cubicBezTo>
                <a:cubicBezTo>
                  <a:pt x="653" y="440"/>
                  <a:pt x="678" y="405"/>
                  <a:pt x="685" y="392"/>
                </a:cubicBezTo>
                <a:close/>
              </a:path>
            </a:pathLst>
          </a:custGeom>
          <a:noFill/>
          <a:ln w="9525">
            <a:solidFill>
              <a:srgbClr val="000000"/>
            </a:solidFill>
            <a:round/>
            <a:headEnd/>
            <a:tailEnd/>
          </a:ln>
        </p:spPr>
        <p:txBody>
          <a:bodyPr/>
          <a:lstStyle/>
          <a:p>
            <a:endParaRPr lang="it-IT"/>
          </a:p>
        </p:txBody>
      </p:sp>
      <p:sp>
        <p:nvSpPr>
          <p:cNvPr id="10246" name="Line 6"/>
          <p:cNvSpPr>
            <a:spLocks noChangeShapeType="1"/>
          </p:cNvSpPr>
          <p:nvPr/>
        </p:nvSpPr>
        <p:spPr bwMode="auto">
          <a:xfrm>
            <a:off x="2071688" y="3429000"/>
            <a:ext cx="498475" cy="1738313"/>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a:defRPr/>
            </a:pPr>
            <a:endParaRPr lang="it-IT"/>
          </a:p>
        </p:txBody>
      </p:sp>
      <p:sp>
        <p:nvSpPr>
          <p:cNvPr id="14343" name="CasellaDiTesto 7"/>
          <p:cNvSpPr txBox="1">
            <a:spLocks noChangeArrowheads="1"/>
          </p:cNvSpPr>
          <p:nvPr/>
        </p:nvSpPr>
        <p:spPr bwMode="auto">
          <a:xfrm>
            <a:off x="1643063" y="3000375"/>
            <a:ext cx="2000250" cy="369888"/>
          </a:xfrm>
          <a:prstGeom prst="rect">
            <a:avLst/>
          </a:prstGeom>
          <a:noFill/>
          <a:ln w="9525">
            <a:noFill/>
            <a:miter lim="800000"/>
            <a:headEnd/>
            <a:tailEnd/>
          </a:ln>
        </p:spPr>
        <p:txBody>
          <a:bodyPr>
            <a:spAutoFit/>
          </a:bodyPr>
          <a:lstStyle/>
          <a:p>
            <a:r>
              <a:rPr lang="it-IT">
                <a:latin typeface="Calibri" pitchFamily="34" charset="0"/>
                <a:ea typeface="Calibri" pitchFamily="34" charset="0"/>
                <a:cs typeface="Calibri" pitchFamily="34" charset="0"/>
              </a:rPr>
              <a:t>autoritarismo</a:t>
            </a:r>
          </a:p>
        </p:txBody>
      </p:sp>
      <p:sp>
        <p:nvSpPr>
          <p:cNvPr id="14344" name="CasellaDiTesto 8"/>
          <p:cNvSpPr txBox="1">
            <a:spLocks noChangeArrowheads="1"/>
          </p:cNvSpPr>
          <p:nvPr/>
        </p:nvSpPr>
        <p:spPr bwMode="auto">
          <a:xfrm>
            <a:off x="2286000" y="5643563"/>
            <a:ext cx="2643188" cy="369887"/>
          </a:xfrm>
          <a:prstGeom prst="rect">
            <a:avLst/>
          </a:prstGeom>
          <a:noFill/>
          <a:ln w="9525">
            <a:noFill/>
            <a:miter lim="800000"/>
            <a:headEnd/>
            <a:tailEnd/>
          </a:ln>
        </p:spPr>
        <p:txBody>
          <a:bodyPr>
            <a:spAutoFit/>
          </a:bodyPr>
          <a:lstStyle/>
          <a:p>
            <a:r>
              <a:rPr lang="it-IT">
                <a:latin typeface="Calibri" pitchFamily="34" charset="0"/>
                <a:ea typeface="Calibri" pitchFamily="34" charset="0"/>
                <a:cs typeface="Calibri" pitchFamily="34" charset="0"/>
              </a:rPr>
              <a:t>favore per regimi militari</a:t>
            </a:r>
          </a:p>
        </p:txBody>
      </p:sp>
      <p:sp>
        <p:nvSpPr>
          <p:cNvPr id="14345" name="CasellaDiTesto 9"/>
          <p:cNvSpPr txBox="1">
            <a:spLocks noChangeArrowheads="1"/>
          </p:cNvSpPr>
          <p:nvPr/>
        </p:nvSpPr>
        <p:spPr bwMode="auto">
          <a:xfrm>
            <a:off x="4214813" y="1071563"/>
            <a:ext cx="4643437" cy="3646487"/>
          </a:xfrm>
          <a:prstGeom prst="rect">
            <a:avLst/>
          </a:prstGeom>
          <a:noFill/>
          <a:ln w="9525">
            <a:noFill/>
            <a:miter lim="800000"/>
            <a:headEnd/>
            <a:tailEnd/>
          </a:ln>
        </p:spPr>
        <p:txBody>
          <a:bodyPr>
            <a:spAutoFit/>
          </a:bodyPr>
          <a:lstStyle/>
          <a:p>
            <a:r>
              <a:rPr lang="it-IT">
                <a:latin typeface="Calibri" pitchFamily="34" charset="0"/>
                <a:ea typeface="Calibri" pitchFamily="34" charset="0"/>
                <a:cs typeface="Calibri" pitchFamily="34" charset="0"/>
              </a:rPr>
              <a:t>Il rapporto di rappresentanza semantica (di indicazione) è </a:t>
            </a:r>
            <a:r>
              <a:rPr lang="it-IT" b="1">
                <a:latin typeface="Calibri" pitchFamily="34" charset="0"/>
                <a:ea typeface="Calibri" pitchFamily="34" charset="0"/>
                <a:cs typeface="Calibri" pitchFamily="34" charset="0"/>
              </a:rPr>
              <a:t>STIPULATIVO</a:t>
            </a:r>
            <a:r>
              <a:rPr lang="it-IT">
                <a:latin typeface="Calibri" pitchFamily="34" charset="0"/>
                <a:ea typeface="Calibri" pitchFamily="34" charset="0"/>
                <a:cs typeface="Calibri" pitchFamily="34" charset="0"/>
              </a:rPr>
              <a:t>, ovvero stabilito dal ricercatore/dal gruppo di ricerca e si basa su:</a:t>
            </a:r>
          </a:p>
          <a:p>
            <a:endParaRPr lang="it-IT" sz="500">
              <a:latin typeface="Calibri" pitchFamily="34" charset="0"/>
              <a:ea typeface="Calibri" pitchFamily="34" charset="0"/>
              <a:cs typeface="Calibri" pitchFamily="34" charset="0"/>
            </a:endParaRPr>
          </a:p>
          <a:p>
            <a:r>
              <a:rPr lang="it-IT">
                <a:latin typeface="Calibri" pitchFamily="34" charset="0"/>
                <a:ea typeface="Calibri" pitchFamily="34" charset="0"/>
                <a:cs typeface="Calibri" pitchFamily="34" charset="0"/>
              </a:rPr>
              <a:t>conoscenza della dell’</a:t>
            </a:r>
            <a:r>
              <a:rPr lang="it-IT" b="1">
                <a:latin typeface="Calibri" pitchFamily="34" charset="0"/>
                <a:ea typeface="Calibri" pitchFamily="34" charset="0"/>
                <a:cs typeface="Calibri" pitchFamily="34" charset="0"/>
              </a:rPr>
              <a:t>ambito</a:t>
            </a:r>
            <a:r>
              <a:rPr lang="it-IT">
                <a:latin typeface="Calibri" pitchFamily="34" charset="0"/>
                <a:ea typeface="Calibri" pitchFamily="34" charset="0"/>
                <a:cs typeface="Calibri" pitchFamily="34" charset="0"/>
              </a:rPr>
              <a:t> </a:t>
            </a:r>
            <a:r>
              <a:rPr lang="it-IT" b="1">
                <a:latin typeface="Calibri" pitchFamily="34" charset="0"/>
                <a:ea typeface="Calibri" pitchFamily="34" charset="0"/>
                <a:cs typeface="Calibri" pitchFamily="34" charset="0"/>
              </a:rPr>
              <a:t>della</a:t>
            </a:r>
            <a:r>
              <a:rPr lang="it-IT">
                <a:latin typeface="Calibri" pitchFamily="34" charset="0"/>
                <a:ea typeface="Calibri" pitchFamily="34" charset="0"/>
                <a:cs typeface="Calibri" pitchFamily="34" charset="0"/>
              </a:rPr>
              <a:t> </a:t>
            </a:r>
            <a:r>
              <a:rPr lang="it-IT" b="1">
                <a:latin typeface="Calibri" pitchFamily="34" charset="0"/>
                <a:ea typeface="Calibri" pitchFamily="34" charset="0"/>
                <a:cs typeface="Calibri" pitchFamily="34" charset="0"/>
              </a:rPr>
              <a:t>ricerca</a:t>
            </a:r>
            <a:r>
              <a:rPr lang="it-IT">
                <a:latin typeface="Calibri" pitchFamily="34" charset="0"/>
                <a:ea typeface="Calibri" pitchFamily="34" charset="0"/>
                <a:cs typeface="Calibri" pitchFamily="34" charset="0"/>
              </a:rPr>
              <a:t> e della </a:t>
            </a:r>
            <a:r>
              <a:rPr lang="it-IT" b="1">
                <a:latin typeface="Calibri" pitchFamily="34" charset="0"/>
                <a:ea typeface="Calibri" pitchFamily="34" charset="0"/>
                <a:cs typeface="Calibri" pitchFamily="34" charset="0"/>
              </a:rPr>
              <a:t>popolazione</a:t>
            </a:r>
            <a:r>
              <a:rPr lang="it-IT">
                <a:latin typeface="Calibri" pitchFamily="34" charset="0"/>
                <a:ea typeface="Calibri" pitchFamily="34" charset="0"/>
                <a:cs typeface="Calibri" pitchFamily="34" charset="0"/>
              </a:rPr>
              <a:t> studiata </a:t>
            </a:r>
          </a:p>
          <a:p>
            <a:endParaRPr lang="it-IT" sz="500">
              <a:latin typeface="Calibri" pitchFamily="34" charset="0"/>
              <a:ea typeface="Calibri" pitchFamily="34" charset="0"/>
              <a:cs typeface="Calibri" pitchFamily="34" charset="0"/>
            </a:endParaRPr>
          </a:p>
          <a:p>
            <a:r>
              <a:rPr lang="it-IT">
                <a:latin typeface="Calibri" pitchFamily="34" charset="0"/>
                <a:ea typeface="Calibri" pitchFamily="34" charset="0"/>
                <a:cs typeface="Calibri" pitchFamily="34" charset="0"/>
              </a:rPr>
              <a:t>e </a:t>
            </a:r>
          </a:p>
          <a:p>
            <a:endParaRPr lang="it-IT">
              <a:latin typeface="Calibri" pitchFamily="34" charset="0"/>
              <a:ea typeface="Calibri" pitchFamily="34" charset="0"/>
              <a:cs typeface="Calibri" pitchFamily="34" charset="0"/>
            </a:endParaRPr>
          </a:p>
          <a:p>
            <a:r>
              <a:rPr lang="it-IT">
                <a:latin typeface="Calibri" pitchFamily="34" charset="0"/>
                <a:ea typeface="Calibri" pitchFamily="34" charset="0"/>
                <a:cs typeface="Calibri" pitchFamily="34" charset="0"/>
              </a:rPr>
              <a:t>della </a:t>
            </a:r>
            <a:r>
              <a:rPr lang="it-IT" b="1">
                <a:latin typeface="Calibri" pitchFamily="34" charset="0"/>
                <a:ea typeface="Calibri" pitchFamily="34" charset="0"/>
                <a:cs typeface="Calibri" pitchFamily="34" charset="0"/>
              </a:rPr>
              <a:t>letteratura</a:t>
            </a:r>
            <a:r>
              <a:rPr lang="it-IT">
                <a:latin typeface="Calibri" pitchFamily="34" charset="0"/>
                <a:ea typeface="Calibri" pitchFamily="34" charset="0"/>
                <a:cs typeface="Calibri" pitchFamily="34" charset="0"/>
              </a:rPr>
              <a:t> sull’argomento oggetto di indagine</a:t>
            </a:r>
          </a:p>
          <a:p>
            <a:endParaRPr lang="it-IT" sz="500">
              <a:latin typeface="Calibri" pitchFamily="34" charset="0"/>
              <a:ea typeface="Calibri" pitchFamily="34" charset="0"/>
              <a:cs typeface="Calibri" pitchFamily="34" charset="0"/>
            </a:endParaRPr>
          </a:p>
          <a:p>
            <a:r>
              <a:rPr lang="it-IT">
                <a:latin typeface="Calibri" pitchFamily="34" charset="0"/>
                <a:ea typeface="Calibri" pitchFamily="34" charset="0"/>
                <a:cs typeface="Calibri" pitchFamily="34" charset="0"/>
              </a:rPr>
              <a:t>Non c’è alcune implicazione causale, logica, di necessità o probabilistica nel rapporto che lega un concetto generale ed un suo indicatore</a:t>
            </a:r>
          </a:p>
        </p:txBody>
      </p:sp>
      <p:sp>
        <p:nvSpPr>
          <p:cNvPr id="10" name="Rettangolo 9"/>
          <p:cNvSpPr/>
          <p:nvPr/>
        </p:nvSpPr>
        <p:spPr>
          <a:xfrm>
            <a:off x="285750" y="928688"/>
            <a:ext cx="3786188" cy="923925"/>
          </a:xfrm>
          <a:prstGeom prst="rect">
            <a:avLst/>
          </a:prstGeom>
        </p:spPr>
        <p:style>
          <a:lnRef idx="1">
            <a:schemeClr val="dk1"/>
          </a:lnRef>
          <a:fillRef idx="3">
            <a:schemeClr val="dk1"/>
          </a:fillRef>
          <a:effectRef idx="2">
            <a:schemeClr val="dk1"/>
          </a:effectRef>
          <a:fontRef idx="minor">
            <a:schemeClr val="lt1"/>
          </a:fontRef>
        </p:style>
        <p:txBody>
          <a:bodyPr>
            <a:spAutoFit/>
          </a:bodyPr>
          <a:lstStyle/>
          <a:p>
            <a:pPr algn="ctr">
              <a:defRPr/>
            </a:pPr>
            <a:r>
              <a:rPr lang="it-IT" dirty="0"/>
              <a:t>«</a:t>
            </a:r>
            <a:r>
              <a:rPr lang="it-IT" dirty="0">
                <a:latin typeface="Calibri" pitchFamily="34" charset="0"/>
                <a:cs typeface="Calibri" pitchFamily="34" charset="0"/>
              </a:rPr>
              <a:t>I concetti sono nuvole» (A. </a:t>
            </a:r>
            <a:r>
              <a:rPr lang="it-IT" dirty="0" err="1">
                <a:latin typeface="Calibri" pitchFamily="34" charset="0"/>
                <a:cs typeface="Calibri" pitchFamily="34" charset="0"/>
              </a:rPr>
              <a:t>Marradi</a:t>
            </a:r>
            <a:r>
              <a:rPr lang="it-IT" dirty="0">
                <a:latin typeface="Calibri" pitchFamily="34" charset="0"/>
                <a:cs typeface="Calibri" pitchFamily="34" charset="0"/>
              </a:rPr>
              <a:t>) (vaghi, confini sfumati e mutevoli a seconda dei soggetti, dei </a:t>
            </a:r>
            <a:r>
              <a:rPr lang="it-IT" dirty="0" err="1">
                <a:latin typeface="Calibri" pitchFamily="34" charset="0"/>
                <a:cs typeface="Calibri" pitchFamily="34" charset="0"/>
              </a:rPr>
              <a:t>momenti…</a:t>
            </a:r>
            <a:r>
              <a:rPr lang="it-IT" dirty="0">
                <a:latin typeface="Calibri" pitchFamily="34" charset="0"/>
                <a:cs typeface="Calibri" pitchFamily="34" charset="0"/>
              </a:rPr>
              <a:t>)</a:t>
            </a:r>
          </a:p>
        </p:txBody>
      </p:sp>
      <p:cxnSp>
        <p:nvCxnSpPr>
          <p:cNvPr id="12" name="Connettore 2 11"/>
          <p:cNvCxnSpPr>
            <a:stCxn id="10" idx="2"/>
          </p:cNvCxnSpPr>
          <p:nvPr/>
        </p:nvCxnSpPr>
        <p:spPr>
          <a:xfrm rot="16200000" flipH="1">
            <a:off x="2086769" y="1943894"/>
            <a:ext cx="361950" cy="1793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3"/>
          <p:cNvSpPr>
            <a:spLocks noGrp="1"/>
          </p:cNvSpPr>
          <p:nvPr>
            <p:ph type="sldNum" sz="quarter" idx="12"/>
          </p:nvPr>
        </p:nvSpPr>
        <p:spPr>
          <a:noFill/>
        </p:spPr>
        <p:txBody>
          <a:bodyPr/>
          <a:lstStyle/>
          <a:p>
            <a:fld id="{79E47E6F-ED69-43AC-87E5-7C15795DC6C7}" type="slidenum">
              <a:rPr lang="it-IT" smtClean="0"/>
              <a:pPr/>
              <a:t>42</a:t>
            </a:fld>
            <a:endParaRPr lang="it-IT" smtClean="0"/>
          </a:p>
        </p:txBody>
      </p:sp>
      <p:sp>
        <p:nvSpPr>
          <p:cNvPr id="15363" name="Rectangle 1"/>
          <p:cNvSpPr>
            <a:spLocks noChangeArrowheads="1"/>
          </p:cNvSpPr>
          <p:nvPr/>
        </p:nvSpPr>
        <p:spPr bwMode="auto">
          <a:xfrm>
            <a:off x="214313" y="714375"/>
            <a:ext cx="8215312" cy="1477963"/>
          </a:xfrm>
          <a:prstGeom prst="rect">
            <a:avLst/>
          </a:prstGeom>
          <a:noFill/>
          <a:ln w="9525">
            <a:noFill/>
            <a:miter lim="800000"/>
            <a:headEnd/>
            <a:tailEnd/>
          </a:ln>
        </p:spPr>
        <p:txBody>
          <a:bodyPr anchor="ctr">
            <a:spAutoFit/>
          </a:bodyPr>
          <a:lstStyle/>
          <a:p>
            <a:pPr eaLnBrk="0" hangingPunct="0"/>
            <a:r>
              <a:rPr lang="it-IT">
                <a:latin typeface="Calibri" pitchFamily="34" charset="0"/>
                <a:ea typeface="Times New Roman" pitchFamily="18" charset="0"/>
                <a:cs typeface="Calibri" pitchFamily="34" charset="0"/>
              </a:rPr>
              <a:t>criterio di valutazione semantica del rapporto di indicazione: la validità</a:t>
            </a:r>
          </a:p>
          <a:p>
            <a:pPr eaLnBrk="0" hangingPunct="0"/>
            <a:endParaRPr lang="it-IT">
              <a:latin typeface="Calibri" pitchFamily="34" charset="0"/>
              <a:ea typeface="Times New Roman" pitchFamily="18" charset="0"/>
              <a:cs typeface="Calibri" pitchFamily="34" charset="0"/>
            </a:endParaRPr>
          </a:p>
          <a:p>
            <a:pPr eaLnBrk="0" hangingPunct="0"/>
            <a:r>
              <a:rPr lang="it-IT">
                <a:latin typeface="Calibri" pitchFamily="34" charset="0"/>
                <a:ea typeface="Times New Roman" pitchFamily="18" charset="0"/>
                <a:cs typeface="Calibri" pitchFamily="34" charset="0"/>
              </a:rPr>
              <a:t>La </a:t>
            </a:r>
            <a:r>
              <a:rPr lang="it-IT" u="sng">
                <a:latin typeface="Calibri" pitchFamily="34" charset="0"/>
                <a:ea typeface="Times New Roman" pitchFamily="18" charset="0"/>
                <a:cs typeface="Calibri" pitchFamily="34" charset="0"/>
              </a:rPr>
              <a:t>copertura semantica</a:t>
            </a:r>
            <a:r>
              <a:rPr lang="it-IT">
                <a:latin typeface="Calibri" pitchFamily="34" charset="0"/>
                <a:ea typeface="Times New Roman" pitchFamily="18" charset="0"/>
                <a:cs typeface="Calibri" pitchFamily="34" charset="0"/>
              </a:rPr>
              <a:t> dell’indicatore non coincide con l’estensione semantica del concetto indicato.  Ogni indicatore – non coincidendo pienamente con il concetto che rappresenta – si sovrappone semanticamente a quel concetto solo </a:t>
            </a:r>
            <a:r>
              <a:rPr lang="it-IT" u="sng">
                <a:latin typeface="Calibri" pitchFamily="34" charset="0"/>
                <a:ea typeface="Times New Roman" pitchFamily="18" charset="0"/>
                <a:cs typeface="Calibri" pitchFamily="34" charset="0"/>
              </a:rPr>
              <a:t>parzialmente</a:t>
            </a:r>
            <a:r>
              <a:rPr lang="it-IT">
                <a:latin typeface="Calibri" pitchFamily="34" charset="0"/>
                <a:ea typeface="Times New Roman" pitchFamily="18" charset="0"/>
                <a:cs typeface="Calibri" pitchFamily="34" charset="0"/>
              </a:rPr>
              <a:t> </a:t>
            </a:r>
          </a:p>
        </p:txBody>
      </p:sp>
      <p:sp>
        <p:nvSpPr>
          <p:cNvPr id="6" name="Rectangle 2"/>
          <p:cNvSpPr txBox="1">
            <a:spLocks noChangeArrowheads="1"/>
          </p:cNvSpPr>
          <p:nvPr/>
        </p:nvSpPr>
        <p:spPr bwMode="auto">
          <a:xfrm>
            <a:off x="0" y="0"/>
            <a:ext cx="9144000" cy="928688"/>
          </a:xfrm>
          <a:prstGeom prst="rect">
            <a:avLst/>
          </a:prstGeom>
          <a:noFill/>
          <a:ln w="9525">
            <a:noFill/>
            <a:miter lim="800000"/>
            <a:headEnd/>
            <a:tailEnd/>
          </a:ln>
          <a:effectLst/>
        </p:spPr>
        <p:txBody>
          <a:bodyPr anchor="ctr"/>
          <a:lstStyle/>
          <a:p>
            <a:pPr algn="ctr">
              <a:defRPr/>
            </a:pPr>
            <a:r>
              <a:rPr lang="it-IT" sz="3200" kern="0" dirty="0" smtClean="0">
                <a:latin typeface="Calibri" pitchFamily="34" charset="0"/>
                <a:ea typeface="+mj-ea"/>
                <a:cs typeface="Calibri" pitchFamily="34" charset="0"/>
              </a:rPr>
              <a:t>Validità </a:t>
            </a:r>
            <a:r>
              <a:rPr lang="it-IT" sz="3200" kern="0" dirty="0">
                <a:latin typeface="Calibri" pitchFamily="34" charset="0"/>
                <a:ea typeface="+mj-ea"/>
                <a:cs typeface="Calibri" pitchFamily="34" charset="0"/>
              </a:rPr>
              <a:t>degli indicatori</a:t>
            </a:r>
            <a:endParaRPr lang="it-IT" sz="3200" i="1" kern="0" dirty="0">
              <a:latin typeface="Calibri" pitchFamily="34" charset="0"/>
              <a:ea typeface="+mj-ea"/>
              <a:cs typeface="Calibri" pitchFamily="34" charset="0"/>
            </a:endParaRPr>
          </a:p>
        </p:txBody>
      </p:sp>
      <p:pic>
        <p:nvPicPr>
          <p:cNvPr id="15365" name="Picture 2"/>
          <p:cNvPicPr>
            <a:picLocks noChangeAspect="1" noChangeArrowheads="1"/>
          </p:cNvPicPr>
          <p:nvPr/>
        </p:nvPicPr>
        <p:blipFill>
          <a:blip r:embed="rId2" cstate="print"/>
          <a:srcRect/>
          <a:stretch>
            <a:fillRect/>
          </a:stretch>
        </p:blipFill>
        <p:spPr bwMode="auto">
          <a:xfrm>
            <a:off x="214313" y="2428875"/>
            <a:ext cx="5286375" cy="4240213"/>
          </a:xfrm>
          <a:prstGeom prst="rect">
            <a:avLst/>
          </a:prstGeom>
          <a:noFill/>
          <a:ln w="9525">
            <a:noFill/>
            <a:miter lim="800000"/>
            <a:headEnd/>
            <a:tailEnd/>
          </a:ln>
        </p:spPr>
      </p:pic>
      <p:sp>
        <p:nvSpPr>
          <p:cNvPr id="15366" name="Rectangle 3"/>
          <p:cNvSpPr>
            <a:spLocks noChangeArrowheads="1"/>
          </p:cNvSpPr>
          <p:nvPr/>
        </p:nvSpPr>
        <p:spPr bwMode="auto">
          <a:xfrm>
            <a:off x="5286375" y="2428875"/>
            <a:ext cx="3714750" cy="3416300"/>
          </a:xfrm>
          <a:prstGeom prst="rect">
            <a:avLst/>
          </a:prstGeom>
          <a:noFill/>
          <a:ln w="9525">
            <a:noFill/>
            <a:miter lim="800000"/>
            <a:headEnd/>
            <a:tailEnd/>
          </a:ln>
        </p:spPr>
        <p:txBody>
          <a:bodyPr anchor="ctr">
            <a:spAutoFit/>
          </a:bodyPr>
          <a:lstStyle/>
          <a:p>
            <a:pPr algn="just" eaLnBrk="0" hangingPunct="0">
              <a:tabLst>
                <a:tab pos="457200" algn="l"/>
              </a:tabLst>
            </a:pPr>
            <a:r>
              <a:rPr lang="it-IT">
                <a:latin typeface="Calibri" pitchFamily="34" charset="0"/>
                <a:ea typeface="Times New Roman" pitchFamily="18" charset="0"/>
                <a:cs typeface="Calibri" pitchFamily="34" charset="0"/>
              </a:rPr>
              <a:t>requisiti di validità</a:t>
            </a:r>
          </a:p>
          <a:p>
            <a:pPr algn="just" eaLnBrk="0" hangingPunct="0">
              <a:tabLst>
                <a:tab pos="457200" algn="l"/>
              </a:tabLst>
            </a:pPr>
            <a:endParaRPr lang="it-IT">
              <a:latin typeface="Calibri" pitchFamily="34" charset="0"/>
              <a:ea typeface="Times New Roman" pitchFamily="18" charset="0"/>
              <a:cs typeface="Calibri" pitchFamily="34" charset="0"/>
            </a:endParaRPr>
          </a:p>
          <a:p>
            <a:pPr algn="just" eaLnBrk="0" hangingPunct="0">
              <a:tabLst>
                <a:tab pos="457200" algn="l"/>
              </a:tabLst>
            </a:pPr>
            <a:r>
              <a:rPr lang="it-IT">
                <a:latin typeface="Calibri" pitchFamily="34" charset="0"/>
                <a:ea typeface="Times New Roman" pitchFamily="18" charset="0"/>
                <a:cs typeface="Calibri" pitchFamily="34" charset="0"/>
              </a:rPr>
              <a:t>parte indicante deve essere la più estesa possibile;</a:t>
            </a:r>
          </a:p>
          <a:p>
            <a:pPr algn="just" eaLnBrk="0" hangingPunct="0">
              <a:tabLst>
                <a:tab pos="457200" algn="l"/>
              </a:tabLst>
            </a:pPr>
            <a:endParaRPr lang="it-IT">
              <a:latin typeface="Calibri" pitchFamily="34" charset="0"/>
              <a:ea typeface="Times New Roman" pitchFamily="18" charset="0"/>
              <a:cs typeface="Calibri" pitchFamily="34" charset="0"/>
            </a:endParaRPr>
          </a:p>
          <a:p>
            <a:pPr algn="just" eaLnBrk="0" hangingPunct="0">
              <a:tabLst>
                <a:tab pos="457200" algn="l"/>
              </a:tabLst>
            </a:pPr>
            <a:r>
              <a:rPr lang="it-IT">
                <a:latin typeface="Calibri" pitchFamily="34" charset="0"/>
                <a:ea typeface="Times New Roman" pitchFamily="18" charset="0"/>
                <a:cs typeface="Calibri" pitchFamily="34" charset="0"/>
              </a:rPr>
              <a:t>parte estranea meno estesa possibile (anche per evitare altri rapporti di indicazione: </a:t>
            </a:r>
            <a:r>
              <a:rPr lang="it-IT" i="1">
                <a:latin typeface="Calibri" pitchFamily="34" charset="0"/>
                <a:ea typeface="Times New Roman" pitchFamily="18" charset="0"/>
                <a:cs typeface="Calibri" pitchFamily="34" charset="0"/>
              </a:rPr>
              <a:t>v. p. es.   efficacia legislazione per tasso di aborti</a:t>
            </a:r>
            <a:r>
              <a:rPr lang="it-IT">
                <a:latin typeface="Calibri" pitchFamily="34" charset="0"/>
                <a:ea typeface="Times New Roman" pitchFamily="18" charset="0"/>
                <a:cs typeface="Calibri" pitchFamily="34" charset="0"/>
              </a:rPr>
              <a:t>)</a:t>
            </a:r>
          </a:p>
          <a:p>
            <a:pPr algn="just" eaLnBrk="0" hangingPunct="0">
              <a:tabLst>
                <a:tab pos="457200" algn="l"/>
              </a:tabLst>
            </a:pPr>
            <a:endParaRPr lang="it-IT" i="1">
              <a:ea typeface="Times New Roman" pitchFamily="18" charset="0"/>
              <a:cs typeface="Calibri" pitchFamily="34" charset="0"/>
            </a:endParaRPr>
          </a:p>
          <a:p>
            <a:pPr algn="just" eaLnBrk="0" hangingPunct="0">
              <a:tabLst>
                <a:tab pos="457200" algn="l"/>
              </a:tabLst>
            </a:pPr>
            <a:r>
              <a:rPr lang="it-IT">
                <a:latin typeface="Calibri" pitchFamily="34" charset="0"/>
                <a:ea typeface="Times New Roman" pitchFamily="18" charset="0"/>
                <a:cs typeface="Calibri" pitchFamily="34" charset="0"/>
              </a:rPr>
              <a:t>nell’esempio l’indicatore più valido è il tasso di matrimoni civili</a:t>
            </a:r>
          </a:p>
        </p:txBody>
      </p:sp>
      <p:cxnSp>
        <p:nvCxnSpPr>
          <p:cNvPr id="8" name="Connettore 2 7"/>
          <p:cNvCxnSpPr/>
          <p:nvPr/>
        </p:nvCxnSpPr>
        <p:spPr>
          <a:xfrm rot="10800000" flipV="1">
            <a:off x="4143375" y="3286125"/>
            <a:ext cx="1143000" cy="285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Connettore 2 10"/>
          <p:cNvCxnSpPr/>
          <p:nvPr/>
        </p:nvCxnSpPr>
        <p:spPr>
          <a:xfrm rot="10800000" flipV="1">
            <a:off x="4357688" y="4071938"/>
            <a:ext cx="1000125" cy="71437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numero diapositiva 3"/>
          <p:cNvSpPr>
            <a:spLocks noGrp="1"/>
          </p:cNvSpPr>
          <p:nvPr>
            <p:ph type="sldNum" sz="quarter" idx="12"/>
          </p:nvPr>
        </p:nvSpPr>
        <p:spPr>
          <a:noFill/>
        </p:spPr>
        <p:txBody>
          <a:bodyPr/>
          <a:lstStyle/>
          <a:p>
            <a:fld id="{A08134F2-8C8A-4DA7-8BCE-CE39CDAEA525}" type="slidenum">
              <a:rPr lang="it-IT" smtClean="0"/>
              <a:pPr/>
              <a:t>43</a:t>
            </a:fld>
            <a:endParaRPr lang="it-IT" smtClean="0"/>
          </a:p>
        </p:txBody>
      </p:sp>
      <p:sp>
        <p:nvSpPr>
          <p:cNvPr id="6" name="Rectangle 2"/>
          <p:cNvSpPr txBox="1">
            <a:spLocks noChangeArrowheads="1"/>
          </p:cNvSpPr>
          <p:nvPr/>
        </p:nvSpPr>
        <p:spPr bwMode="auto">
          <a:xfrm>
            <a:off x="0" y="0"/>
            <a:ext cx="9144000" cy="928688"/>
          </a:xfrm>
          <a:prstGeom prst="rect">
            <a:avLst/>
          </a:prstGeom>
          <a:noFill/>
          <a:ln w="9525">
            <a:noFill/>
            <a:miter lim="800000"/>
            <a:headEnd/>
            <a:tailEnd/>
          </a:ln>
          <a:effectLst/>
        </p:spPr>
        <p:txBody>
          <a:bodyPr anchor="ctr"/>
          <a:lstStyle/>
          <a:p>
            <a:pPr algn="ctr">
              <a:defRPr/>
            </a:pPr>
            <a:r>
              <a:rPr lang="it-IT" sz="3200" kern="0" dirty="0" smtClean="0">
                <a:latin typeface="Calibri" pitchFamily="34" charset="0"/>
                <a:ea typeface="+mj-ea"/>
                <a:cs typeface="Calibri" pitchFamily="34" charset="0"/>
              </a:rPr>
              <a:t>Validità </a:t>
            </a:r>
            <a:r>
              <a:rPr lang="it-IT" sz="3200" kern="0" dirty="0">
                <a:latin typeface="Calibri" pitchFamily="34" charset="0"/>
                <a:ea typeface="+mj-ea"/>
                <a:cs typeface="Calibri" pitchFamily="34" charset="0"/>
              </a:rPr>
              <a:t>degli indicatori</a:t>
            </a:r>
            <a:endParaRPr lang="it-IT" sz="3200" i="1" kern="0" dirty="0">
              <a:latin typeface="Calibri" pitchFamily="34" charset="0"/>
              <a:ea typeface="+mj-ea"/>
              <a:cs typeface="Calibri" pitchFamily="34" charset="0"/>
            </a:endParaRPr>
          </a:p>
        </p:txBody>
      </p:sp>
      <p:pic>
        <p:nvPicPr>
          <p:cNvPr id="16388" name="Picture 2"/>
          <p:cNvPicPr>
            <a:picLocks noChangeAspect="1" noChangeArrowheads="1"/>
          </p:cNvPicPr>
          <p:nvPr/>
        </p:nvPicPr>
        <p:blipFill>
          <a:blip r:embed="rId2" cstate="print"/>
          <a:srcRect/>
          <a:stretch>
            <a:fillRect/>
          </a:stretch>
        </p:blipFill>
        <p:spPr bwMode="auto">
          <a:xfrm>
            <a:off x="0" y="928688"/>
            <a:ext cx="4541838" cy="3643312"/>
          </a:xfrm>
          <a:prstGeom prst="rect">
            <a:avLst/>
          </a:prstGeom>
          <a:noFill/>
          <a:ln w="9525">
            <a:noFill/>
            <a:miter lim="800000"/>
            <a:headEnd/>
            <a:tailEnd/>
          </a:ln>
        </p:spPr>
      </p:pic>
      <p:sp>
        <p:nvSpPr>
          <p:cNvPr id="16389" name="Rettangolo 6"/>
          <p:cNvSpPr>
            <a:spLocks noChangeArrowheads="1"/>
          </p:cNvSpPr>
          <p:nvPr/>
        </p:nvSpPr>
        <p:spPr bwMode="auto">
          <a:xfrm>
            <a:off x="4143375" y="785813"/>
            <a:ext cx="4786313" cy="4246562"/>
          </a:xfrm>
          <a:prstGeom prst="rect">
            <a:avLst/>
          </a:prstGeom>
          <a:noFill/>
          <a:ln w="9525">
            <a:noFill/>
            <a:miter lim="800000"/>
            <a:headEnd/>
            <a:tailEnd/>
          </a:ln>
        </p:spPr>
        <p:txBody>
          <a:bodyPr>
            <a:spAutoFit/>
          </a:bodyPr>
          <a:lstStyle/>
          <a:p>
            <a:r>
              <a:rPr lang="it-IT" dirty="0">
                <a:latin typeface="Calibri" pitchFamily="34" charset="0"/>
                <a:ea typeface="Calibri" pitchFamily="34" charset="0"/>
                <a:cs typeface="Calibri" pitchFamily="34" charset="0"/>
              </a:rPr>
              <a:t>duplice pluralità delle relazioni fra concetti e indicatori </a:t>
            </a:r>
          </a:p>
          <a:p>
            <a:endParaRPr lang="it-IT" dirty="0">
              <a:latin typeface="Calibri" pitchFamily="34" charset="0"/>
              <a:ea typeface="Calibri" pitchFamily="34" charset="0"/>
              <a:cs typeface="Calibri" pitchFamily="34" charset="0"/>
            </a:endParaRPr>
          </a:p>
          <a:p>
            <a:pPr>
              <a:buFontTx/>
              <a:buChar char="-"/>
            </a:pPr>
            <a:r>
              <a:rPr lang="it-IT" dirty="0">
                <a:latin typeface="Calibri" pitchFamily="34" charset="0"/>
                <a:ea typeface="Calibri" pitchFamily="34" charset="0"/>
                <a:cs typeface="Calibri" pitchFamily="34" charset="0"/>
              </a:rPr>
              <a:t>ogni concetto che non suggerisce direttamente una definizione operativa richiede una pluralità di indicatori (passaggio verso il basso)</a:t>
            </a:r>
          </a:p>
          <a:p>
            <a:pPr>
              <a:buFontTx/>
              <a:buChar char="-"/>
            </a:pPr>
            <a:endParaRPr lang="it-IT" dirty="0">
              <a:latin typeface="Calibri" pitchFamily="34" charset="0"/>
              <a:ea typeface="Calibri" pitchFamily="34" charset="0"/>
              <a:cs typeface="Calibri" pitchFamily="34" charset="0"/>
            </a:endParaRPr>
          </a:p>
          <a:p>
            <a:pPr>
              <a:buFontTx/>
              <a:buChar char="-"/>
            </a:pPr>
            <a:r>
              <a:rPr lang="it-IT" dirty="0">
                <a:latin typeface="Calibri" pitchFamily="34" charset="0"/>
                <a:ea typeface="Calibri" pitchFamily="34" charset="0"/>
                <a:cs typeface="Calibri" pitchFamily="34" charset="0"/>
              </a:rPr>
              <a:t>ogni concetto che può essere direttamente </a:t>
            </a:r>
            <a:r>
              <a:rPr lang="it-IT" dirty="0" err="1">
                <a:latin typeface="Calibri" pitchFamily="34" charset="0"/>
                <a:ea typeface="Calibri" pitchFamily="34" charset="0"/>
                <a:cs typeface="Calibri" pitchFamily="34" charset="0"/>
              </a:rPr>
              <a:t>operativizzato</a:t>
            </a:r>
            <a:r>
              <a:rPr lang="it-IT" dirty="0">
                <a:latin typeface="Calibri" pitchFamily="34" charset="0"/>
                <a:ea typeface="Calibri" pitchFamily="34" charset="0"/>
                <a:cs typeface="Calibri" pitchFamily="34" charset="0"/>
              </a:rPr>
              <a:t> può essere scelto come indicatore di una pluralità di altri concetti (passaggio verso l’alto)</a:t>
            </a:r>
          </a:p>
          <a:p>
            <a:endParaRPr lang="it-IT" dirty="0">
              <a:latin typeface="Calibri" pitchFamily="34" charset="0"/>
              <a:ea typeface="Calibri" pitchFamily="34" charset="0"/>
              <a:cs typeface="Calibri" pitchFamily="34" charset="0"/>
            </a:endParaRPr>
          </a:p>
          <a:p>
            <a:r>
              <a:rPr lang="it-IT" dirty="0" err="1">
                <a:latin typeface="Calibri" pitchFamily="34" charset="0"/>
                <a:ea typeface="Calibri" pitchFamily="34" charset="0"/>
                <a:cs typeface="Calibri" pitchFamily="34" charset="0"/>
              </a:rPr>
              <a:t>Lazarsfeld</a:t>
            </a:r>
            <a:r>
              <a:rPr lang="it-IT" dirty="0">
                <a:latin typeface="Calibri" pitchFamily="34" charset="0"/>
                <a:ea typeface="Calibri" pitchFamily="34" charset="0"/>
                <a:cs typeface="Calibri" pitchFamily="34" charset="0"/>
              </a:rPr>
              <a:t>: “Ogni indicatore ha un carattere specifico e non può essere esaustivo del significato di un altro concetto” (1958, 107).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3"/>
          <p:cNvSpPr>
            <a:spLocks noGrp="1"/>
          </p:cNvSpPr>
          <p:nvPr>
            <p:ph type="sldNum" sz="quarter" idx="12"/>
          </p:nvPr>
        </p:nvSpPr>
        <p:spPr>
          <a:noFill/>
        </p:spPr>
        <p:txBody>
          <a:bodyPr/>
          <a:lstStyle/>
          <a:p>
            <a:fld id="{F5D5F2F6-9E69-4DF9-BD04-6824423C75C0}" type="slidenum">
              <a:rPr lang="it-IT" smtClean="0"/>
              <a:pPr/>
              <a:t>44</a:t>
            </a:fld>
            <a:endParaRPr lang="it-IT" smtClean="0"/>
          </a:p>
        </p:txBody>
      </p:sp>
      <p:graphicFrame>
        <p:nvGraphicFramePr>
          <p:cNvPr id="1026" name="Object 3"/>
          <p:cNvGraphicFramePr>
            <a:graphicFrameLocks noChangeAspect="1"/>
          </p:cNvGraphicFramePr>
          <p:nvPr>
            <p:ph idx="1"/>
          </p:nvPr>
        </p:nvGraphicFramePr>
        <p:xfrm>
          <a:off x="860425" y="1179513"/>
          <a:ext cx="7491413" cy="5240337"/>
        </p:xfrm>
        <a:graphic>
          <a:graphicData uri="http://schemas.openxmlformats.org/presentationml/2006/ole">
            <p:oleObj spid="_x0000_s139266" name="Document" r:id="rId3" imgW="7086153" imgH="4957560" progId="Word.Document.8">
              <p:embed/>
            </p:oleObj>
          </a:graphicData>
        </a:graphic>
      </p:graphicFrame>
      <p:sp>
        <p:nvSpPr>
          <p:cNvPr id="1029" name="Rectangle 4"/>
          <p:cNvSpPr>
            <a:spLocks noChangeArrowheads="1"/>
          </p:cNvSpPr>
          <p:nvPr/>
        </p:nvSpPr>
        <p:spPr bwMode="auto">
          <a:xfrm>
            <a:off x="428625" y="785813"/>
            <a:ext cx="8211287" cy="369332"/>
          </a:xfrm>
          <a:prstGeom prst="rect">
            <a:avLst/>
          </a:prstGeom>
          <a:noFill/>
          <a:ln w="9525">
            <a:noFill/>
            <a:miter lim="800000"/>
            <a:headEnd/>
            <a:tailEnd/>
          </a:ln>
        </p:spPr>
        <p:txBody>
          <a:bodyPr wrap="none" anchor="ctr">
            <a:spAutoFit/>
          </a:bodyPr>
          <a:lstStyle/>
          <a:p>
            <a:pPr algn="ctr" eaLnBrk="0" hangingPunct="0"/>
            <a:r>
              <a:rPr lang="it-IT" b="1" dirty="0" smtClean="0">
                <a:latin typeface="+mj-lt"/>
                <a:ea typeface="Times New Roman" pitchFamily="18" charset="0"/>
                <a:cs typeface="Calibri" pitchFamily="34" charset="0"/>
              </a:rPr>
              <a:t>Oltre </a:t>
            </a:r>
            <a:r>
              <a:rPr lang="it-IT" b="1" dirty="0">
                <a:latin typeface="+mj-lt"/>
                <a:ea typeface="Times New Roman" pitchFamily="18" charset="0"/>
                <a:cs typeface="Calibri" pitchFamily="34" charset="0"/>
              </a:rPr>
              <a:t>alla natura stipulativa del rapporto di indicazione  bisogna considerare anche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n. </a:t>
            </a:r>
            <a:r>
              <a:rPr lang="it-IT" dirty="0" smtClean="0"/>
              <a:t>1</a:t>
            </a:r>
            <a:endParaRPr lang="it-IT" dirty="0"/>
          </a:p>
        </p:txBody>
      </p:sp>
      <p:sp>
        <p:nvSpPr>
          <p:cNvPr id="3" name="Segnaposto contenuto 2"/>
          <p:cNvSpPr>
            <a:spLocks noGrp="1"/>
          </p:cNvSpPr>
          <p:nvPr>
            <p:ph sz="quarter" idx="1"/>
          </p:nvPr>
        </p:nvSpPr>
        <p:spPr/>
        <p:txBody>
          <a:bodyPr/>
          <a:lstStyle/>
          <a:p>
            <a:pPr>
              <a:buNone/>
            </a:pPr>
            <a:r>
              <a:rPr lang="it-IT" dirty="0" smtClean="0"/>
              <a:t>	</a:t>
            </a:r>
            <a:r>
              <a:rPr lang="it-IT" dirty="0" smtClean="0">
                <a:latin typeface="+mj-lt"/>
              </a:rPr>
              <a:t>Costruiamo noi una mappa dei concetti per giungere poi all’elaborazione di indicatori sulle competenze chiave e di cittadinanza?</a:t>
            </a:r>
          </a:p>
          <a:p>
            <a:pPr>
              <a:buNone/>
            </a:pPr>
            <a:endParaRPr lang="it-IT" dirty="0" smtClean="0">
              <a:latin typeface="+mj-lt"/>
            </a:endParaRPr>
          </a:p>
          <a:p>
            <a:pPr>
              <a:buNone/>
            </a:pPr>
            <a:endParaRPr lang="it-IT" dirty="0" smtClean="0">
              <a:latin typeface="+mj-lt"/>
            </a:endParaRPr>
          </a:p>
          <a:p>
            <a:pPr>
              <a:buNone/>
            </a:pPr>
            <a:r>
              <a:rPr lang="it-IT" dirty="0" err="1" smtClean="0">
                <a:latin typeface="+mj-lt"/>
              </a:rPr>
              <a:t>NB</a:t>
            </a:r>
            <a:r>
              <a:rPr lang="it-IT" dirty="0" smtClean="0">
                <a:latin typeface="+mj-lt"/>
              </a:rPr>
              <a:t>. Questo esercizio potrebbe essere esteso al tema dell’inclusione sociale..</a:t>
            </a:r>
            <a:endParaRPr lang="it-IT" dirty="0">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Cosa, come e perché esaminare i risultati delle prove Invalsi</a:t>
            </a:r>
            <a:endParaRPr lang="it-IT" dirty="0"/>
          </a:p>
        </p:txBody>
      </p:sp>
      <p:sp>
        <p:nvSpPr>
          <p:cNvPr id="3" name="Segnaposto contenuto 2"/>
          <p:cNvSpPr>
            <a:spLocks noGrp="1"/>
          </p:cNvSpPr>
          <p:nvPr>
            <p:ph sz="quarter" idx="1"/>
          </p:nvPr>
        </p:nvSpPr>
        <p:spPr/>
        <p:txBody>
          <a:bodyPr>
            <a:normAutofit lnSpcReduction="10000"/>
          </a:bodyPr>
          <a:lstStyle/>
          <a:p>
            <a:pPr>
              <a:buNone/>
            </a:pPr>
            <a:r>
              <a:rPr lang="it-IT" dirty="0" smtClean="0">
                <a:latin typeface="+mj-lt"/>
              </a:rPr>
              <a:t>Analisi “di scuola”</a:t>
            </a:r>
          </a:p>
          <a:p>
            <a:pPr>
              <a:buNone/>
            </a:pPr>
            <a:endParaRPr lang="it-IT" dirty="0" smtClean="0">
              <a:latin typeface="+mj-lt"/>
            </a:endParaRPr>
          </a:p>
          <a:p>
            <a:pPr lvl="1"/>
            <a:r>
              <a:rPr lang="it-IT" dirty="0" smtClean="0">
                <a:latin typeface="+mj-lt"/>
              </a:rPr>
              <a:t>Livello degli apprendimenti della scuola</a:t>
            </a:r>
          </a:p>
          <a:p>
            <a:pPr lvl="1"/>
            <a:r>
              <a:rPr lang="it-IT" dirty="0" smtClean="0">
                <a:latin typeface="+mj-lt"/>
              </a:rPr>
              <a:t>Comparazione con realtà territoriale di riferimento (benchmarking) e realtà simili (ad esempio per punteggio  mediano sull’indice ESCS)</a:t>
            </a:r>
          </a:p>
          <a:p>
            <a:pPr lvl="1"/>
            <a:r>
              <a:rPr lang="it-IT" dirty="0" smtClean="0">
                <a:latin typeface="+mj-lt"/>
              </a:rPr>
              <a:t>Individuazione punti di forza/criticità</a:t>
            </a:r>
          </a:p>
          <a:p>
            <a:pPr lvl="1"/>
            <a:r>
              <a:rPr lang="it-IT" dirty="0" smtClean="0">
                <a:latin typeface="+mj-lt"/>
              </a:rPr>
              <a:t>Esplicitazione delle differenze, anche dal punto di vista pedagogico, tra prove Invalsi (valutazione esterna) e valutazione interna: individuazione dei gap cognitivi, ma anche delle spiegazioni relative alle differenze tra i 2 tipi di valutazione</a:t>
            </a:r>
          </a:p>
          <a:p>
            <a:endParaRPr lang="it-IT"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914400" y="274638"/>
            <a:ext cx="7772400" cy="562074"/>
          </a:xfrm>
        </p:spPr>
        <p:txBody>
          <a:bodyPr>
            <a:normAutofit/>
          </a:bodyPr>
          <a:lstStyle/>
          <a:p>
            <a:r>
              <a:rPr lang="it-IT" sz="2500" b="1" dirty="0" smtClean="0">
                <a:solidFill>
                  <a:schemeClr val="bg1">
                    <a:lumMod val="50000"/>
                  </a:schemeClr>
                </a:solidFill>
              </a:rPr>
              <a:t>Da</a:t>
            </a:r>
            <a:r>
              <a:rPr lang="it-IT" sz="2500" b="1" dirty="0" smtClean="0"/>
              <a:t> uno sguardo di </a:t>
            </a:r>
            <a:r>
              <a:rPr lang="it-IT" sz="2500" b="1" dirty="0" err="1" smtClean="0"/>
              <a:t>insieme…</a:t>
            </a:r>
            <a:endParaRPr lang="it-IT" sz="2500" b="1" dirty="0"/>
          </a:p>
        </p:txBody>
      </p:sp>
      <p:pic>
        <p:nvPicPr>
          <p:cNvPr id="2050" name="Picture 2"/>
          <p:cNvPicPr>
            <a:picLocks noChangeAspect="1" noChangeArrowheads="1"/>
          </p:cNvPicPr>
          <p:nvPr/>
        </p:nvPicPr>
        <p:blipFill>
          <a:blip r:embed="rId2" cstate="print"/>
          <a:srcRect/>
          <a:stretch>
            <a:fillRect/>
          </a:stretch>
        </p:blipFill>
        <p:spPr bwMode="auto">
          <a:xfrm>
            <a:off x="323528" y="1162050"/>
            <a:ext cx="8568952" cy="52192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74638"/>
            <a:ext cx="7772400" cy="706090"/>
          </a:xfrm>
        </p:spPr>
        <p:txBody>
          <a:bodyPr>
            <a:normAutofit/>
          </a:bodyPr>
          <a:lstStyle/>
          <a:p>
            <a:r>
              <a:rPr lang="it-IT" sz="2500" b="1" dirty="0" smtClean="0">
                <a:solidFill>
                  <a:schemeClr val="bg1">
                    <a:lumMod val="50000"/>
                  </a:schemeClr>
                </a:solidFill>
              </a:rPr>
              <a:t>..emergono già tanti interrogativi..</a:t>
            </a:r>
            <a:endParaRPr lang="it-IT" sz="2500" b="1" dirty="0">
              <a:solidFill>
                <a:schemeClr val="bg1">
                  <a:lumMod val="50000"/>
                </a:schemeClr>
              </a:solidFill>
            </a:endParaRPr>
          </a:p>
        </p:txBody>
      </p:sp>
      <p:sp>
        <p:nvSpPr>
          <p:cNvPr id="3" name="Segnaposto contenuto 2"/>
          <p:cNvSpPr>
            <a:spLocks noGrp="1"/>
          </p:cNvSpPr>
          <p:nvPr>
            <p:ph sz="quarter" idx="1"/>
          </p:nvPr>
        </p:nvSpPr>
        <p:spPr>
          <a:xfrm>
            <a:off x="914400" y="1052736"/>
            <a:ext cx="7772400" cy="4967064"/>
          </a:xfrm>
        </p:spPr>
        <p:txBody>
          <a:bodyPr>
            <a:noAutofit/>
          </a:bodyPr>
          <a:lstStyle/>
          <a:p>
            <a:pPr>
              <a:defRPr/>
            </a:pPr>
            <a:r>
              <a:rPr lang="it-IT" sz="2000" dirty="0" smtClean="0">
                <a:latin typeface="+mj-lt"/>
              </a:rPr>
              <a:t>Perché l’indice ESCS cambia nelle 2 prove? (cheating, assenze di studenti, o cosa? Riflettiamoci insieme)</a:t>
            </a:r>
          </a:p>
          <a:p>
            <a:pPr>
              <a:defRPr/>
            </a:pPr>
            <a:r>
              <a:rPr lang="it-IT" sz="2000" dirty="0" smtClean="0">
                <a:latin typeface="+mj-lt"/>
              </a:rPr>
              <a:t>Le frecce per le comparazioni (verso l’alto, verso il basso, orizzontali) cosa ci dicono</a:t>
            </a:r>
          </a:p>
          <a:p>
            <a:pPr>
              <a:defRPr/>
            </a:pPr>
            <a:r>
              <a:rPr lang="it-IT" sz="2000" dirty="0" smtClean="0">
                <a:latin typeface="+mj-lt"/>
              </a:rPr>
              <a:t>I calcoli delle differenze </a:t>
            </a:r>
          </a:p>
          <a:p>
            <a:pPr lvl="1">
              <a:buFont typeface="Arial"/>
              <a:buChar char="►"/>
              <a:defRPr/>
            </a:pPr>
            <a:r>
              <a:rPr lang="it-IT" sz="2000" dirty="0" smtClean="0">
                <a:latin typeface="+mj-lt"/>
              </a:rPr>
              <a:t>punteggi in termini assoluti, si possono calcolare in percentuale</a:t>
            </a:r>
          </a:p>
          <a:p>
            <a:pPr lvl="1">
              <a:buFont typeface="Arial"/>
              <a:buChar char="►"/>
              <a:defRPr/>
            </a:pPr>
            <a:r>
              <a:rPr lang="it-IT" sz="2000" dirty="0" smtClean="0">
                <a:latin typeface="+mj-lt"/>
              </a:rPr>
              <a:t>Es. la classe 1 in Italiano ha performance del 40% superiore a quella media di istituto (mentre l’indice ESC è superiore del 23% passando da -8 a -6.5 rispetto alle 200 scuole con lo stesso background)</a:t>
            </a:r>
          </a:p>
          <a:p>
            <a:r>
              <a:rPr lang="it-IT" sz="2000" dirty="0" smtClean="0">
                <a:latin typeface="+mj-lt"/>
              </a:rPr>
              <a:t>Quali classi contribuiscono più e quali meno al punteggio medio? Quale varianza tra di loro?</a:t>
            </a:r>
          </a:p>
          <a:p>
            <a:r>
              <a:rPr lang="it-IT" sz="2000" dirty="0" smtClean="0">
                <a:latin typeface="+mj-lt"/>
              </a:rPr>
              <a:t>L’indice ESCS come è correlato con i punteggi?</a:t>
            </a:r>
          </a:p>
          <a:p>
            <a:r>
              <a:rPr lang="it-IT" sz="2000" dirty="0" smtClean="0">
                <a:latin typeface="+mj-lt"/>
              </a:rPr>
              <a:t>Etc. Etc.</a:t>
            </a:r>
          </a:p>
          <a:p>
            <a:pPr>
              <a:buNone/>
            </a:pPr>
            <a:endParaRPr lang="it-IT" sz="2000" dirty="0" smtClean="0">
              <a:latin typeface="+mj-lt"/>
            </a:endParaRPr>
          </a:p>
          <a:p>
            <a:pPr>
              <a:buNone/>
            </a:pPr>
            <a:endParaRPr lang="it-IT" sz="2000" dirty="0" smtClean="0">
              <a:latin typeface="+mj-lt"/>
            </a:endParaRPr>
          </a:p>
          <a:p>
            <a:pPr>
              <a:buNone/>
            </a:pPr>
            <a:endParaRPr lang="it-IT" sz="2000" dirty="0" smtClean="0">
              <a:latin typeface="+mj-lt"/>
            </a:endParaRPr>
          </a:p>
          <a:p>
            <a:pPr>
              <a:buNone/>
            </a:pPr>
            <a:endParaRPr lang="it-IT" sz="2000" dirty="0" smtClean="0">
              <a:latin typeface="+mj-lt"/>
            </a:endParaRPr>
          </a:p>
        </p:txBody>
      </p:sp>
      <p:sp>
        <p:nvSpPr>
          <p:cNvPr id="4" name="Rettangolo 3"/>
          <p:cNvSpPr/>
          <p:nvPr/>
        </p:nvSpPr>
        <p:spPr>
          <a:xfrm>
            <a:off x="1187624" y="5949280"/>
            <a:ext cx="7956376" cy="646331"/>
          </a:xfrm>
          <a:prstGeom prst="rect">
            <a:avLst/>
          </a:prstGeom>
        </p:spPr>
        <p:txBody>
          <a:bodyPr wrap="square">
            <a:spAutoFit/>
          </a:bodyPr>
          <a:lstStyle/>
          <a:p>
            <a:pPr>
              <a:buNone/>
            </a:pPr>
            <a:r>
              <a:rPr lang="it-IT" u="sng" dirty="0" smtClean="0">
                <a:solidFill>
                  <a:schemeClr val="accent1">
                    <a:lumMod val="50000"/>
                  </a:schemeClr>
                </a:solidFill>
                <a:latin typeface="+mj-lt"/>
              </a:rPr>
              <a:t>Per rispondere a queste e ad altre domande bisogna ricorrere a più </a:t>
            </a:r>
            <a:r>
              <a:rPr lang="it-IT" u="sng" dirty="0" err="1" smtClean="0">
                <a:solidFill>
                  <a:schemeClr val="accent1">
                    <a:lumMod val="50000"/>
                  </a:schemeClr>
                </a:solidFill>
                <a:latin typeface="+mj-lt"/>
              </a:rPr>
              <a:t>tecniche…ma</a:t>
            </a:r>
            <a:r>
              <a:rPr lang="it-IT" u="sng" dirty="0" smtClean="0">
                <a:solidFill>
                  <a:schemeClr val="accent1">
                    <a:lumMod val="50000"/>
                  </a:schemeClr>
                </a:solidFill>
                <a:latin typeface="+mj-lt"/>
              </a:rPr>
              <a:t> prima ancora definire le </a:t>
            </a:r>
            <a:r>
              <a:rPr lang="it-IT" b="1" u="sng" dirty="0" smtClean="0">
                <a:solidFill>
                  <a:schemeClr val="accent1">
                    <a:lumMod val="50000"/>
                  </a:schemeClr>
                </a:solidFill>
                <a:latin typeface="+mj-lt"/>
              </a:rPr>
              <a:t>variabili </a:t>
            </a:r>
            <a:r>
              <a:rPr lang="it-IT" u="sng" dirty="0" smtClean="0">
                <a:solidFill>
                  <a:schemeClr val="accent1">
                    <a:lumMod val="50000"/>
                  </a:schemeClr>
                </a:solidFill>
                <a:latin typeface="+mj-lt"/>
              </a:rPr>
              <a:t>e costruire una </a:t>
            </a:r>
            <a:r>
              <a:rPr lang="it-IT" b="1" u="sng" dirty="0" smtClean="0">
                <a:solidFill>
                  <a:schemeClr val="accent1">
                    <a:lumMod val="50000"/>
                  </a:schemeClr>
                </a:solidFill>
                <a:latin typeface="+mj-lt"/>
              </a:rPr>
              <a:t>matrice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pPr eaLnBrk="1" hangingPunct="1"/>
            <a:r>
              <a:rPr lang="it-IT" sz="1800" dirty="0" smtClean="0">
                <a:solidFill>
                  <a:schemeClr val="tx1"/>
                </a:solidFill>
              </a:rPr>
              <a:t>DEFINIZIONE OPERATIVA </a:t>
            </a:r>
            <a:br>
              <a:rPr lang="it-IT" sz="1800" dirty="0" smtClean="0">
                <a:solidFill>
                  <a:schemeClr val="tx1"/>
                </a:solidFill>
              </a:rPr>
            </a:br>
            <a:r>
              <a:rPr lang="it-IT" sz="1800" dirty="0" smtClean="0">
                <a:solidFill>
                  <a:schemeClr val="tx1"/>
                </a:solidFill>
              </a:rPr>
              <a:t>=</a:t>
            </a:r>
          </a:p>
        </p:txBody>
      </p:sp>
      <p:sp>
        <p:nvSpPr>
          <p:cNvPr id="7170" name="Segnaposto piè di pagina 4"/>
          <p:cNvSpPr>
            <a:spLocks noGrp="1"/>
          </p:cNvSpPr>
          <p:nvPr>
            <p:ph type="ftr" sz="quarter" idx="11"/>
          </p:nvPr>
        </p:nvSpPr>
        <p:spPr>
          <a:noFill/>
        </p:spPr>
        <p:txBody>
          <a:bodyPr/>
          <a:lstStyle/>
          <a:p>
            <a:r>
              <a:rPr lang="it-IT" smtClean="0">
                <a:latin typeface="Arial" pitchFamily="34" charset="0"/>
                <a:cs typeface="Arial" pitchFamily="34" charset="0"/>
              </a:rPr>
              <a:t>Proprietà e variabili</a:t>
            </a:r>
          </a:p>
        </p:txBody>
      </p:sp>
      <p:sp>
        <p:nvSpPr>
          <p:cNvPr id="7171" name="Segnaposto numero diapositiva 5"/>
          <p:cNvSpPr>
            <a:spLocks noGrp="1"/>
          </p:cNvSpPr>
          <p:nvPr>
            <p:ph type="sldNum" sz="quarter" idx="12"/>
          </p:nvPr>
        </p:nvSpPr>
        <p:spPr>
          <a:noFill/>
        </p:spPr>
        <p:txBody>
          <a:bodyPr/>
          <a:lstStyle/>
          <a:p>
            <a:fld id="{277B57DC-7104-45D2-A3EB-DECEA57B0B23}" type="slidenum">
              <a:rPr lang="it-IT" smtClean="0">
                <a:latin typeface="Arial" pitchFamily="34" charset="0"/>
                <a:cs typeface="Arial" pitchFamily="34" charset="0"/>
              </a:rPr>
              <a:pPr/>
              <a:t>49</a:t>
            </a:fld>
            <a:endParaRPr lang="it-IT" smtClean="0">
              <a:latin typeface="Arial" pitchFamily="34" charset="0"/>
              <a:cs typeface="Arial" pitchFamily="34" charset="0"/>
            </a:endParaRPr>
          </a:p>
        </p:txBody>
      </p:sp>
      <p:pic>
        <p:nvPicPr>
          <p:cNvPr id="7173" name="Picture 8"/>
          <p:cNvPicPr>
            <a:picLocks noGrp="1" noChangeAspect="1" noChangeArrowheads="1"/>
          </p:cNvPicPr>
          <p:nvPr>
            <p:ph type="subTitle" idx="4294967295"/>
          </p:nvPr>
        </p:nvPicPr>
        <p:blipFill>
          <a:blip r:embed="rId2" cstate="print"/>
          <a:srcRect/>
          <a:stretch>
            <a:fillRect/>
          </a:stretch>
        </p:blipFill>
        <p:spPr>
          <a:xfrm>
            <a:off x="0" y="1071563"/>
            <a:ext cx="7572375" cy="5603875"/>
          </a:xfrm>
          <a:noFill/>
        </p:spPr>
      </p:pic>
      <p:sp>
        <p:nvSpPr>
          <p:cNvPr id="6" name="Titolo 1"/>
          <p:cNvSpPr txBox="1">
            <a:spLocks/>
          </p:cNvSpPr>
          <p:nvPr/>
        </p:nvSpPr>
        <p:spPr bwMode="auto">
          <a:xfrm>
            <a:off x="0" y="0"/>
            <a:ext cx="9144000" cy="857250"/>
          </a:xfrm>
          <a:prstGeom prst="rect">
            <a:avLst/>
          </a:prstGeom>
          <a:noFill/>
          <a:ln w="9525">
            <a:noFill/>
            <a:miter lim="800000"/>
            <a:headEnd/>
            <a:tailEnd/>
          </a:ln>
          <a:effectLst/>
        </p:spPr>
        <p:txBody>
          <a:bodyPr anchor="ctr"/>
          <a:lstStyle/>
          <a:p>
            <a:pPr algn="ctr">
              <a:defRPr/>
            </a:pPr>
            <a:r>
              <a:rPr lang="it-IT" sz="3600" kern="0" dirty="0" smtClean="0">
                <a:solidFill>
                  <a:schemeClr val="tx2"/>
                </a:solidFill>
                <a:latin typeface="+mj-lt"/>
                <a:ea typeface="+mj-ea"/>
                <a:cs typeface="Calibri" pitchFamily="34" charset="0"/>
              </a:rPr>
              <a:t>Dalle </a:t>
            </a:r>
            <a:r>
              <a:rPr lang="it-IT" sz="3600" kern="0" dirty="0">
                <a:solidFill>
                  <a:schemeClr val="tx2"/>
                </a:solidFill>
                <a:latin typeface="+mj-lt"/>
                <a:ea typeface="+mj-ea"/>
                <a:cs typeface="Calibri" pitchFamily="34" charset="0"/>
              </a:rPr>
              <a:t>proprietà alle variabili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4638"/>
            <a:ext cx="8147248" cy="1143000"/>
          </a:xfrm>
        </p:spPr>
        <p:txBody>
          <a:bodyPr>
            <a:normAutofit fontScale="90000"/>
          </a:bodyPr>
          <a:lstStyle/>
          <a:p>
            <a:r>
              <a:rPr lang="it-IT" sz="4400" b="1" dirty="0" smtClean="0">
                <a:solidFill>
                  <a:srgbClr val="C00000"/>
                </a:solidFill>
              </a:rPr>
              <a:t>Il processo nel quale siamo coinvolti</a:t>
            </a:r>
            <a:endParaRPr lang="it-IT" sz="4400" b="1" dirty="0">
              <a:solidFill>
                <a:srgbClr val="C00000"/>
              </a:solidFill>
            </a:endParaRP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2303755668"/>
              </p:ext>
            </p:extLst>
          </p:nvPr>
        </p:nvGraphicFramePr>
        <p:xfrm>
          <a:off x="0" y="1883910"/>
          <a:ext cx="9144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21294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egnaposto numero diapositiva 5"/>
          <p:cNvSpPr>
            <a:spLocks noGrp="1"/>
          </p:cNvSpPr>
          <p:nvPr>
            <p:ph type="sldNum" sz="quarter" idx="12"/>
          </p:nvPr>
        </p:nvSpPr>
        <p:spPr>
          <a:noFill/>
        </p:spPr>
        <p:txBody>
          <a:bodyPr/>
          <a:lstStyle/>
          <a:p>
            <a:fld id="{0B87423C-FB89-4FDD-83B4-1AD4C6500152}" type="slidenum">
              <a:rPr lang="it-IT" smtClean="0">
                <a:latin typeface="Arial" pitchFamily="34" charset="0"/>
                <a:cs typeface="Arial" pitchFamily="34" charset="0"/>
              </a:rPr>
              <a:pPr/>
              <a:t>50</a:t>
            </a:fld>
            <a:endParaRPr lang="it-IT" smtClean="0">
              <a:latin typeface="Arial" pitchFamily="34" charset="0"/>
              <a:cs typeface="Arial" pitchFamily="34" charset="0"/>
            </a:endParaRPr>
          </a:p>
        </p:txBody>
      </p:sp>
      <p:sp>
        <p:nvSpPr>
          <p:cNvPr id="5" name="Titolo 1"/>
          <p:cNvSpPr txBox="1">
            <a:spLocks/>
          </p:cNvSpPr>
          <p:nvPr/>
        </p:nvSpPr>
        <p:spPr bwMode="auto">
          <a:xfrm>
            <a:off x="0" y="0"/>
            <a:ext cx="9144000" cy="857250"/>
          </a:xfrm>
          <a:prstGeom prst="rect">
            <a:avLst/>
          </a:prstGeom>
          <a:noFill/>
          <a:ln w="9525">
            <a:noFill/>
            <a:miter lim="800000"/>
            <a:headEnd/>
            <a:tailEnd/>
          </a:ln>
          <a:effectLst/>
        </p:spPr>
        <p:txBody>
          <a:bodyPr anchor="ctr"/>
          <a:lstStyle/>
          <a:p>
            <a:pPr algn="ctr">
              <a:defRPr/>
            </a:pPr>
            <a:r>
              <a:rPr lang="it-IT" sz="3600" kern="0" dirty="0" smtClean="0">
                <a:solidFill>
                  <a:schemeClr val="tx2"/>
                </a:solidFill>
                <a:latin typeface="Calibri" pitchFamily="34" charset="0"/>
                <a:ea typeface="+mj-ea"/>
                <a:cs typeface="Calibri" pitchFamily="34" charset="0"/>
              </a:rPr>
              <a:t>Esempio </a:t>
            </a:r>
            <a:r>
              <a:rPr lang="it-IT" sz="3600" kern="0" dirty="0">
                <a:solidFill>
                  <a:schemeClr val="tx2"/>
                </a:solidFill>
                <a:latin typeface="Calibri" pitchFamily="34" charset="0"/>
                <a:ea typeface="+mj-ea"/>
                <a:cs typeface="Calibri" pitchFamily="34" charset="0"/>
              </a:rPr>
              <a:t>di matrice</a:t>
            </a:r>
          </a:p>
        </p:txBody>
      </p:sp>
      <p:graphicFrame>
        <p:nvGraphicFramePr>
          <p:cNvPr id="16" name="Tabella 15"/>
          <p:cNvGraphicFramePr>
            <a:graphicFrameLocks noGrp="1"/>
          </p:cNvGraphicFramePr>
          <p:nvPr/>
        </p:nvGraphicFramePr>
        <p:xfrm>
          <a:off x="500063" y="2143125"/>
          <a:ext cx="5572134" cy="3396615"/>
        </p:xfrm>
        <a:graphic>
          <a:graphicData uri="http://schemas.openxmlformats.org/drawingml/2006/table">
            <a:tbl>
              <a:tblPr/>
              <a:tblGrid>
                <a:gridCol w="830579"/>
                <a:gridCol w="948311"/>
                <a:gridCol w="948311"/>
                <a:gridCol w="948311"/>
                <a:gridCol w="948311"/>
                <a:gridCol w="948311"/>
              </a:tblGrid>
              <a:tr h="265935">
                <a:tc>
                  <a:txBody>
                    <a:bodyPr/>
                    <a:lstStyle/>
                    <a:p>
                      <a:pPr algn="ctr">
                        <a:spcAft>
                          <a:spcPts val="0"/>
                        </a:spcAft>
                      </a:pPr>
                      <a:r>
                        <a:rPr lang="it-IT" sz="1800" b="1" dirty="0" err="1">
                          <a:latin typeface="+mj-lt"/>
                          <a:ea typeface="Times New Roman"/>
                          <a:cs typeface="Calibri" pitchFamily="34" charset="0"/>
                        </a:rPr>
                        <a:t>ncaso</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smtClean="0">
                          <a:latin typeface="+mj-lt"/>
                          <a:ea typeface="Times New Roman"/>
                          <a:cs typeface="Calibri" pitchFamily="34" charset="0"/>
                        </a:rPr>
                        <a:t>genere</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a:latin typeface="+mj-lt"/>
                          <a:ea typeface="Times New Roman"/>
                          <a:cs typeface="Calibri" pitchFamily="34" charset="0"/>
                        </a:rPr>
                        <a:t>età</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err="1" smtClean="0">
                          <a:latin typeface="+mj-lt"/>
                          <a:ea typeface="Times New Roman"/>
                          <a:cs typeface="Calibri" pitchFamily="34" charset="0"/>
                        </a:rPr>
                        <a:t>titpad</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err="1" smtClean="0">
                          <a:latin typeface="+mj-lt"/>
                          <a:ea typeface="Times New Roman"/>
                          <a:cs typeface="Calibri" pitchFamily="34" charset="0"/>
                        </a:rPr>
                        <a:t>titmad</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err="1" smtClean="0">
                          <a:latin typeface="+mj-lt"/>
                          <a:ea typeface="Times New Roman"/>
                          <a:cs typeface="Calibri" pitchFamily="34" charset="0"/>
                        </a:rPr>
                        <a:t>P_Prova</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2947">
                <a:tc>
                  <a:txBody>
                    <a:bodyPr/>
                    <a:lstStyle/>
                    <a:p>
                      <a:pPr algn="ctr">
                        <a:spcAft>
                          <a:spcPts val="0"/>
                        </a:spcAft>
                      </a:pPr>
                      <a:endParaRPr lang="it-IT" sz="1800" dirty="0">
                        <a:latin typeface="+mj-lt"/>
                        <a:ea typeface="Times New Roman"/>
                        <a:cs typeface="Calibri" pitchFamily="34" charset="0"/>
                      </a:endParaRPr>
                    </a:p>
                    <a:p>
                      <a:pPr algn="ctr">
                        <a:spcAft>
                          <a:spcPts val="0"/>
                        </a:spcAft>
                      </a:pPr>
                      <a:r>
                        <a:rPr lang="it-IT" sz="1800" dirty="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22</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65</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a:latin typeface="+mj-lt"/>
                          <a:ea typeface="Times New Roman"/>
                          <a:cs typeface="Calibri"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21</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64</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a:latin typeface="+mj-lt"/>
                          <a:ea typeface="Times New Roman"/>
                          <a:cs typeface="Calibri"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21</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80</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a:latin typeface="+mj-lt"/>
                          <a:ea typeface="Times New Roman"/>
                          <a:cs typeface="Calibri"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22</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45</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dirty="0">
                          <a:latin typeface="+mj-lt"/>
                          <a:ea typeface="Times New Roman"/>
                          <a:cs typeface="Calibri"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23</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56</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dirty="0">
                          <a:latin typeface="+mj-lt"/>
                          <a:ea typeface="Times New Roman"/>
                          <a:cs typeface="Calibri" pitchFamily="34" charset="0"/>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24</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64</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a:latin typeface="+mj-lt"/>
                          <a:ea typeface="Times New Roman"/>
                          <a:cs typeface="Calibri" pitchFamily="34" charset="0"/>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88</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b="1" dirty="0">
                          <a:solidFill>
                            <a:srgbClr val="FF0000"/>
                          </a:solidFill>
                          <a:latin typeface="+mj-lt"/>
                          <a:ea typeface="Times New Roman"/>
                          <a:cs typeface="Calibri" pitchFamily="34" charset="0"/>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a:solidFill>
                            <a:srgbClr val="FF0000"/>
                          </a:solidFill>
                          <a:latin typeface="+mj-lt"/>
                          <a:ea typeface="Arial Unicode MS"/>
                          <a:cs typeface="Calibri" pitchFamily="34" charset="0"/>
                        </a:rPr>
                        <a:t>2</a:t>
                      </a:r>
                      <a:endParaRPr lang="it-IT" sz="1800" b="1" dirty="0">
                        <a:solidFill>
                          <a:srgbClr val="FF0000"/>
                        </a:solidFill>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a:solidFill>
                            <a:srgbClr val="FF0000"/>
                          </a:solidFill>
                          <a:latin typeface="+mj-lt"/>
                          <a:ea typeface="Arial Unicode MS"/>
                          <a:cs typeface="Calibri" pitchFamily="34" charset="0"/>
                        </a:rPr>
                        <a:t>25</a:t>
                      </a:r>
                      <a:endParaRPr lang="it-IT" sz="1800" b="1" dirty="0">
                        <a:solidFill>
                          <a:srgbClr val="FF0000"/>
                        </a:solidFill>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a:solidFill>
                            <a:srgbClr val="FF0000"/>
                          </a:solidFill>
                          <a:latin typeface="+mj-lt"/>
                          <a:ea typeface="Arial Unicode MS"/>
                          <a:cs typeface="Calibri" pitchFamily="34" charset="0"/>
                        </a:rPr>
                        <a:t>4</a:t>
                      </a:r>
                      <a:endParaRPr lang="it-IT" sz="1800" b="1" dirty="0">
                        <a:solidFill>
                          <a:srgbClr val="FF0000"/>
                        </a:solidFill>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a:solidFill>
                            <a:srgbClr val="FF0000"/>
                          </a:solidFill>
                          <a:latin typeface="+mj-lt"/>
                          <a:ea typeface="Arial Unicode MS"/>
                          <a:cs typeface="Calibri" pitchFamily="34" charset="0"/>
                        </a:rPr>
                        <a:t>5</a:t>
                      </a:r>
                      <a:endParaRPr lang="it-IT" sz="1800" b="1" dirty="0">
                        <a:solidFill>
                          <a:srgbClr val="FF0000"/>
                        </a:solidFill>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b="1" dirty="0" smtClean="0">
                          <a:solidFill>
                            <a:srgbClr val="FF0000"/>
                          </a:solidFill>
                          <a:latin typeface="+mj-lt"/>
                          <a:ea typeface="Times New Roman"/>
                          <a:cs typeface="Calibri" pitchFamily="34" charset="0"/>
                        </a:rPr>
                        <a:t>41</a:t>
                      </a:r>
                      <a:endParaRPr lang="it-IT" sz="1800" b="1" dirty="0">
                        <a:solidFill>
                          <a:srgbClr val="FF0000"/>
                        </a:solidFill>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a:latin typeface="+mj-lt"/>
                          <a:ea typeface="Times New Roman"/>
                          <a:cs typeface="Calibri" pitchFamily="34" charset="0"/>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22</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a:latin typeface="+mj-lt"/>
                          <a:ea typeface="Times New Roman"/>
                          <a:cs typeface="Calibri" pitchFamily="34" charset="0"/>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5">
                <a:tc>
                  <a:txBody>
                    <a:bodyPr/>
                    <a:lstStyle/>
                    <a:p>
                      <a:pPr algn="ctr">
                        <a:spcAft>
                          <a:spcPts val="0"/>
                        </a:spcAft>
                      </a:pPr>
                      <a:r>
                        <a:rPr lang="it-IT" sz="1800">
                          <a:latin typeface="+mj-lt"/>
                          <a:ea typeface="Times New Roman"/>
                          <a:cs typeface="Calibri" pitchFamily="34" charset="0"/>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24</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a:latin typeface="+mj-lt"/>
                          <a:ea typeface="Times New Roman"/>
                          <a:cs typeface="Calibri"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81</a:t>
                      </a:r>
                      <a:endParaRPr lang="it-IT" sz="1800" dirty="0">
                        <a:latin typeface="+mj-lt"/>
                        <a:ea typeface="Times New Roman"/>
                        <a:cs typeface="Calibri"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Segnaposto contenuto 2"/>
          <p:cNvSpPr txBox="1">
            <a:spLocks/>
          </p:cNvSpPr>
          <p:nvPr/>
        </p:nvSpPr>
        <p:spPr bwMode="auto">
          <a:xfrm>
            <a:off x="6072188" y="1071563"/>
            <a:ext cx="2143125" cy="1285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spcBef>
                <a:spcPct val="20000"/>
              </a:spcBef>
              <a:buFont typeface="Arial" charset="0"/>
              <a:buNone/>
              <a:defRPr/>
            </a:pPr>
            <a:r>
              <a:rPr lang="it-IT" sz="1600" dirty="0">
                <a:latin typeface="+mj-lt"/>
                <a:cs typeface="Calibri" pitchFamily="34" charset="0"/>
              </a:rPr>
              <a:t>Per ragioni di sintesi e di opportunità, alle variabili si dà un nome breve, che ricorda il contenuto</a:t>
            </a:r>
          </a:p>
          <a:p>
            <a:pPr algn="ctr">
              <a:spcBef>
                <a:spcPct val="20000"/>
              </a:spcBef>
              <a:buFont typeface="Arial" charset="0"/>
              <a:buNone/>
              <a:defRPr/>
            </a:pPr>
            <a:endParaRPr lang="it-IT" sz="2000" dirty="0">
              <a:solidFill>
                <a:schemeClr val="tx1">
                  <a:tint val="75000"/>
                </a:schemeClr>
              </a:solidFill>
            </a:endParaRPr>
          </a:p>
        </p:txBody>
      </p:sp>
      <p:cxnSp>
        <p:nvCxnSpPr>
          <p:cNvPr id="19" name="Connettore 2 18"/>
          <p:cNvCxnSpPr/>
          <p:nvPr/>
        </p:nvCxnSpPr>
        <p:spPr>
          <a:xfrm rot="10800000" flipV="1">
            <a:off x="5429250" y="1928813"/>
            <a:ext cx="642938" cy="2857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Segnaposto contenuto 2"/>
          <p:cNvSpPr txBox="1">
            <a:spLocks/>
          </p:cNvSpPr>
          <p:nvPr/>
        </p:nvSpPr>
        <p:spPr bwMode="auto">
          <a:xfrm>
            <a:off x="500063" y="928688"/>
            <a:ext cx="3929062" cy="10715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spcBef>
                <a:spcPct val="20000"/>
              </a:spcBef>
              <a:buFont typeface="Arial" charset="0"/>
              <a:buNone/>
              <a:defRPr/>
            </a:pPr>
            <a:r>
              <a:rPr lang="it-IT" sz="1600" dirty="0">
                <a:latin typeface="+mj-lt"/>
                <a:cs typeface="Calibri" pitchFamily="34" charset="0"/>
              </a:rPr>
              <a:t>Di solito, la prima colonna si dedica alla numerazione dei casi inseriti in matrice, in questo modo è possibile rapidamente al questionario corrispondente al caso</a:t>
            </a:r>
          </a:p>
          <a:p>
            <a:pPr algn="ctr">
              <a:spcBef>
                <a:spcPct val="20000"/>
              </a:spcBef>
              <a:buFont typeface="Arial" charset="0"/>
              <a:buNone/>
              <a:defRPr/>
            </a:pPr>
            <a:endParaRPr lang="it-IT" sz="2000" dirty="0">
              <a:solidFill>
                <a:schemeClr val="tx1">
                  <a:tint val="75000"/>
                </a:schemeClr>
              </a:solidFill>
            </a:endParaRPr>
          </a:p>
        </p:txBody>
      </p:sp>
      <p:sp>
        <p:nvSpPr>
          <p:cNvPr id="22" name="Segnaposto contenuto 2"/>
          <p:cNvSpPr txBox="1">
            <a:spLocks/>
          </p:cNvSpPr>
          <p:nvPr/>
        </p:nvSpPr>
        <p:spPr bwMode="auto">
          <a:xfrm>
            <a:off x="6286500" y="3357563"/>
            <a:ext cx="2357438" cy="3000376"/>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spcBef>
                <a:spcPct val="20000"/>
              </a:spcBef>
              <a:buFont typeface="Arial" charset="0"/>
              <a:buNone/>
              <a:defRPr/>
            </a:pPr>
            <a:r>
              <a:rPr lang="it-IT" sz="1600" dirty="0">
                <a:latin typeface="+mj-lt"/>
                <a:cs typeface="Calibri" pitchFamily="34" charset="0"/>
              </a:rPr>
              <a:t>Profilo del caso = sequenza dei numeri di una riga, ogni numero corrisponde ad una risposta di un intervistato.</a:t>
            </a:r>
          </a:p>
          <a:p>
            <a:pPr algn="ctr">
              <a:spcBef>
                <a:spcPct val="20000"/>
              </a:spcBef>
              <a:buFont typeface="Arial" charset="0"/>
              <a:buNone/>
              <a:defRPr/>
            </a:pPr>
            <a:r>
              <a:rPr lang="it-IT" sz="1600" dirty="0">
                <a:latin typeface="+mj-lt"/>
                <a:cs typeface="Calibri" pitchFamily="34" charset="0"/>
              </a:rPr>
              <a:t>Donna</a:t>
            </a:r>
          </a:p>
          <a:p>
            <a:pPr algn="ctr">
              <a:spcBef>
                <a:spcPct val="20000"/>
              </a:spcBef>
              <a:buFont typeface="Arial" charset="0"/>
              <a:buNone/>
              <a:defRPr/>
            </a:pPr>
            <a:r>
              <a:rPr lang="it-IT" sz="1600" dirty="0">
                <a:latin typeface="+mj-lt"/>
                <a:cs typeface="Calibri" pitchFamily="34" charset="0"/>
              </a:rPr>
              <a:t>25 anni</a:t>
            </a:r>
          </a:p>
          <a:p>
            <a:pPr algn="ctr">
              <a:spcBef>
                <a:spcPct val="20000"/>
              </a:spcBef>
              <a:buFont typeface="Arial" charset="0"/>
              <a:buNone/>
              <a:defRPr/>
            </a:pPr>
            <a:r>
              <a:rPr lang="it-IT" sz="1600" dirty="0">
                <a:latin typeface="+mj-lt"/>
                <a:cs typeface="Calibri" pitchFamily="34" charset="0"/>
              </a:rPr>
              <a:t>Titolo del padre: diploma</a:t>
            </a:r>
          </a:p>
          <a:p>
            <a:pPr algn="ctr">
              <a:spcBef>
                <a:spcPct val="20000"/>
              </a:spcBef>
              <a:buFont typeface="Arial" charset="0"/>
              <a:buNone/>
              <a:defRPr/>
            </a:pPr>
            <a:r>
              <a:rPr lang="it-IT" sz="1600" dirty="0">
                <a:latin typeface="+mj-lt"/>
                <a:cs typeface="Calibri" pitchFamily="34" charset="0"/>
              </a:rPr>
              <a:t>Titolo della madre: laurea</a:t>
            </a:r>
          </a:p>
          <a:p>
            <a:pPr algn="ctr">
              <a:spcBef>
                <a:spcPct val="20000"/>
              </a:spcBef>
              <a:buFont typeface="Arial" charset="0"/>
              <a:buNone/>
              <a:defRPr/>
            </a:pPr>
            <a:r>
              <a:rPr lang="it-IT" sz="1600" dirty="0" smtClean="0">
                <a:latin typeface="+mj-lt"/>
                <a:cs typeface="Calibri" pitchFamily="34" charset="0"/>
              </a:rPr>
              <a:t>Punteggio prova italiano: 41</a:t>
            </a:r>
            <a:endParaRPr lang="it-IT" sz="1600" dirty="0">
              <a:latin typeface="+mj-lt"/>
              <a:cs typeface="Calibri" pitchFamily="34" charset="0"/>
            </a:endParaRPr>
          </a:p>
          <a:p>
            <a:pPr algn="ctr">
              <a:spcBef>
                <a:spcPct val="20000"/>
              </a:spcBef>
              <a:buFont typeface="Arial" charset="0"/>
              <a:buNone/>
              <a:defRPr/>
            </a:pPr>
            <a:endParaRPr lang="it-IT" sz="2000" dirty="0">
              <a:solidFill>
                <a:schemeClr val="tx1">
                  <a:tint val="75000"/>
                </a:schemeClr>
              </a:solidFill>
            </a:endParaRPr>
          </a:p>
        </p:txBody>
      </p:sp>
      <p:cxnSp>
        <p:nvCxnSpPr>
          <p:cNvPr id="24" name="Connettore 2 23"/>
          <p:cNvCxnSpPr/>
          <p:nvPr/>
        </p:nvCxnSpPr>
        <p:spPr>
          <a:xfrm rot="10800000">
            <a:off x="5500688" y="4786313"/>
            <a:ext cx="857250" cy="214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Connettore 2 27"/>
          <p:cNvCxnSpPr/>
          <p:nvPr/>
        </p:nvCxnSpPr>
        <p:spPr>
          <a:xfrm rot="5400000">
            <a:off x="1339057" y="1304131"/>
            <a:ext cx="357188" cy="17494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Note:</a:t>
            </a:r>
            <a:endParaRPr lang="it-IT" dirty="0"/>
          </a:p>
        </p:txBody>
      </p:sp>
      <p:sp>
        <p:nvSpPr>
          <p:cNvPr id="3" name="Segnaposto contenuto 2"/>
          <p:cNvSpPr>
            <a:spLocks noGrp="1"/>
          </p:cNvSpPr>
          <p:nvPr>
            <p:ph sz="quarter" idx="1"/>
          </p:nvPr>
        </p:nvSpPr>
        <p:spPr/>
        <p:txBody>
          <a:bodyPr>
            <a:normAutofit/>
          </a:bodyPr>
          <a:lstStyle/>
          <a:p>
            <a:r>
              <a:rPr lang="it-IT" sz="2400" dirty="0" smtClean="0">
                <a:latin typeface="+mj-lt"/>
              </a:rPr>
              <a:t>L’unità di analisi possono essere anche scuole, classi, etc. La logica della matrice non cambia</a:t>
            </a:r>
          </a:p>
          <a:p>
            <a:r>
              <a:rPr lang="it-IT" sz="2400" dirty="0" smtClean="0">
                <a:latin typeface="+mj-lt"/>
              </a:rPr>
              <a:t>I valori nelle celle rappresentano stati sulla proprietà codificati in valori (in genere numerici, ma potrebbero essere anche alfabetici)</a:t>
            </a:r>
          </a:p>
          <a:p>
            <a:r>
              <a:rPr lang="it-IT" sz="2400" dirty="0" smtClean="0">
                <a:latin typeface="+mj-lt"/>
              </a:rPr>
              <a:t>I valori assumono significati differenti a seconda del tipo di proprietà e quindi di variabile</a:t>
            </a:r>
          </a:p>
          <a:p>
            <a:endParaRPr lang="it-IT" sz="2400" dirty="0" smtClean="0">
              <a:latin typeface="+mj-lt"/>
            </a:endParaRPr>
          </a:p>
          <a:p>
            <a:r>
              <a:rPr lang="it-IT" sz="2400" dirty="0" smtClean="0">
                <a:latin typeface="+mj-lt"/>
              </a:rPr>
              <a:t>Bisogna dunque tener conto di un codice (</a:t>
            </a:r>
            <a:r>
              <a:rPr lang="it-IT" sz="2400" dirty="0" err="1" smtClean="0">
                <a:latin typeface="+mj-lt"/>
              </a:rPr>
              <a:t>codebook</a:t>
            </a:r>
            <a:r>
              <a:rPr lang="it-IT" sz="2400" dirty="0" smtClean="0">
                <a:latin typeface="+mj-lt"/>
              </a:rPr>
              <a:t>) = es. var. genere 1 = maschio 2 = donna 99 = non rilevato</a:t>
            </a:r>
            <a:endParaRPr lang="it-IT" sz="2400" dirty="0">
              <a:latin typeface="+mj-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0" y="0"/>
            <a:ext cx="9144000" cy="692150"/>
          </a:xfrm>
        </p:spPr>
        <p:txBody>
          <a:bodyPr>
            <a:normAutofit fontScale="90000"/>
          </a:bodyPr>
          <a:lstStyle/>
          <a:p>
            <a:pPr>
              <a:defRPr/>
            </a:pPr>
            <a:r>
              <a:rPr lang="it-IT" dirty="0" err="1" smtClean="0">
                <a:latin typeface="Franklin Gothic Book" pitchFamily="34" charset="0"/>
              </a:rPr>
              <a:t>codebook</a:t>
            </a:r>
            <a:endParaRPr lang="it-IT" dirty="0" smtClean="0">
              <a:latin typeface="Franklin Gothic Book" pitchFamily="34" charset="0"/>
            </a:endParaRPr>
          </a:p>
        </p:txBody>
      </p:sp>
      <p:sp>
        <p:nvSpPr>
          <p:cNvPr id="17411" name="Rectangle 1"/>
          <p:cNvSpPr>
            <a:spLocks noChangeArrowheads="1"/>
          </p:cNvSpPr>
          <p:nvPr/>
        </p:nvSpPr>
        <p:spPr bwMode="auto">
          <a:xfrm>
            <a:off x="0" y="692150"/>
            <a:ext cx="3779838" cy="554038"/>
          </a:xfrm>
          <a:prstGeom prst="rect">
            <a:avLst/>
          </a:prstGeom>
          <a:noFill/>
          <a:ln w="9525">
            <a:noFill/>
            <a:miter lim="800000"/>
            <a:headEnd/>
            <a:tailEnd/>
          </a:ln>
        </p:spPr>
        <p:txBody>
          <a:bodyPr lIns="228528" bIns="0" anchor="ctr">
            <a:spAutoFit/>
          </a:bodyPr>
          <a:lstStyle/>
          <a:p>
            <a:r>
              <a:rPr lang="it-IT" sz="1100" dirty="0">
                <a:latin typeface="Franklin Gothic Book" pitchFamily="34" charset="0"/>
                <a:cs typeface="Tahoma" pitchFamily="34" charset="0"/>
              </a:rPr>
              <a:t>Sesso  </a:t>
            </a:r>
            <a:r>
              <a:rPr lang="it-IT" sz="1100" dirty="0">
                <a:solidFill>
                  <a:srgbClr val="FF0000"/>
                </a:solidFill>
                <a:latin typeface="Franklin Gothic Book" pitchFamily="34" charset="0"/>
                <a:cs typeface="Tahoma" pitchFamily="34" charset="0"/>
              </a:rPr>
              <a:t>[sex]      </a:t>
            </a:r>
            <a:r>
              <a:rPr lang="it-IT" sz="1100" dirty="0">
                <a:latin typeface="Franklin Gothic Book" pitchFamily="34" charset="0"/>
                <a:cs typeface="Tahoma" pitchFamily="34" charset="0"/>
              </a:rPr>
              <a:t>M  </a:t>
            </a:r>
            <a:r>
              <a:rPr lang="it-IT" sz="1100" b="1" dirty="0">
                <a:latin typeface="Franklin Gothic Book" pitchFamily="34" charset="0"/>
                <a:cs typeface="Tahoma" pitchFamily="34" charset="0"/>
              </a:rPr>
              <a:t>1</a:t>
            </a:r>
            <a:r>
              <a:rPr lang="it-IT" sz="1100" dirty="0">
                <a:latin typeface="Franklin Gothic Book" pitchFamily="34" charset="0"/>
                <a:cs typeface="Tahoma" pitchFamily="34" charset="0"/>
              </a:rPr>
              <a:t>     F  </a:t>
            </a:r>
            <a:r>
              <a:rPr lang="it-IT" sz="1100" b="1" dirty="0">
                <a:latin typeface="Franklin Gothic Book" pitchFamily="34" charset="0"/>
                <a:cs typeface="Tahoma" pitchFamily="34" charset="0"/>
              </a:rPr>
              <a:t>2</a:t>
            </a:r>
            <a:endParaRPr lang="it-IT" sz="1200" b="1" dirty="0">
              <a:latin typeface="Franklin Gothic Book" pitchFamily="34" charset="0"/>
              <a:cs typeface="Times New Roman" pitchFamily="18" charset="0"/>
            </a:endParaRPr>
          </a:p>
          <a:p>
            <a:pPr eaLnBrk="0" hangingPunct="0"/>
            <a:endParaRPr lang="it-IT" sz="1100" dirty="0">
              <a:latin typeface="Franklin Gothic Book" pitchFamily="34" charset="0"/>
              <a:ea typeface="Times New Roman" pitchFamily="18" charset="0"/>
              <a:cs typeface="Tahoma" pitchFamily="34" charset="0"/>
            </a:endParaRPr>
          </a:p>
          <a:p>
            <a:pPr eaLnBrk="0" hangingPunct="0"/>
            <a:r>
              <a:rPr lang="it-IT" sz="1100" dirty="0">
                <a:latin typeface="Franklin Gothic Book" pitchFamily="34" charset="0"/>
                <a:ea typeface="Times New Roman" pitchFamily="18" charset="0"/>
                <a:cs typeface="Tahoma" pitchFamily="34" charset="0"/>
              </a:rPr>
              <a:t>Età </a:t>
            </a:r>
            <a:r>
              <a:rPr lang="it-IT" sz="1100" dirty="0">
                <a:solidFill>
                  <a:srgbClr val="FF0000"/>
                </a:solidFill>
                <a:latin typeface="Franklin Gothic Book" pitchFamily="34" charset="0"/>
                <a:ea typeface="Times New Roman" pitchFamily="18" charset="0"/>
                <a:cs typeface="Tahoma" pitchFamily="34" charset="0"/>
              </a:rPr>
              <a:t>[</a:t>
            </a:r>
            <a:r>
              <a:rPr lang="it-IT" sz="1100" dirty="0" err="1">
                <a:solidFill>
                  <a:srgbClr val="FF0000"/>
                </a:solidFill>
                <a:latin typeface="Franklin Gothic Book" pitchFamily="34" charset="0"/>
                <a:ea typeface="Times New Roman" pitchFamily="18" charset="0"/>
                <a:cs typeface="Tahoma" pitchFamily="34" charset="0"/>
              </a:rPr>
              <a:t>età</a:t>
            </a:r>
            <a:r>
              <a:rPr lang="it-IT" sz="1100" dirty="0">
                <a:solidFill>
                  <a:srgbClr val="FF0000"/>
                </a:solidFill>
                <a:latin typeface="Franklin Gothic Book" pitchFamily="34" charset="0"/>
                <a:ea typeface="Times New Roman" pitchFamily="18" charset="0"/>
                <a:cs typeface="Tahoma" pitchFamily="34" charset="0"/>
              </a:rPr>
              <a:t>]     </a:t>
            </a:r>
            <a:r>
              <a:rPr lang="it-IT" sz="1100" dirty="0">
                <a:latin typeface="Franklin Gothic Book" pitchFamily="34" charset="0"/>
                <a:ea typeface="Times New Roman" pitchFamily="18" charset="0"/>
                <a:cs typeface="Tahoma" pitchFamily="34" charset="0"/>
              </a:rPr>
              <a:t>(in anni) __(</a:t>
            </a:r>
            <a:r>
              <a:rPr lang="it-IT" sz="1100" dirty="0">
                <a:solidFill>
                  <a:srgbClr val="FF0000"/>
                </a:solidFill>
                <a:latin typeface="Franklin Gothic Book" pitchFamily="34" charset="0"/>
                <a:ea typeface="Times New Roman" pitchFamily="18" charset="0"/>
                <a:cs typeface="Tahoma" pitchFamily="34" charset="0"/>
              </a:rPr>
              <a:t>riportare l’età in anni</a:t>
            </a:r>
            <a:r>
              <a:rPr lang="it-IT" sz="1100" dirty="0">
                <a:latin typeface="Franklin Gothic Book" pitchFamily="34" charset="0"/>
                <a:ea typeface="Times New Roman" pitchFamily="18" charset="0"/>
                <a:cs typeface="Tahoma" pitchFamily="34" charset="0"/>
              </a:rPr>
              <a:t>)___</a:t>
            </a:r>
            <a:r>
              <a:rPr lang="it-IT" sz="700" dirty="0">
                <a:latin typeface="Franklin Gothic Book" pitchFamily="34" charset="0"/>
              </a:rPr>
              <a:t> </a:t>
            </a:r>
            <a:endParaRPr lang="it-IT" dirty="0">
              <a:latin typeface="Franklin Gothic Book" pitchFamily="34" charset="0"/>
            </a:endParaRPr>
          </a:p>
        </p:txBody>
      </p:sp>
      <p:sp>
        <p:nvSpPr>
          <p:cNvPr id="9" name="CasellaDiTesto 8"/>
          <p:cNvSpPr txBox="1"/>
          <p:nvPr/>
        </p:nvSpPr>
        <p:spPr>
          <a:xfrm>
            <a:off x="5003800" y="2205038"/>
            <a:ext cx="3744913" cy="95410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it-IT" sz="1400" dirty="0">
                <a:latin typeface="Franklin Gothic Book" pitchFamily="34" charset="0"/>
              </a:rPr>
              <a:t>la codifica deve rispettare la natura della variabile, in questo caso è opportuno che i numeri siano in ordine crescente (o decrescente)</a:t>
            </a:r>
          </a:p>
        </p:txBody>
      </p:sp>
      <p:graphicFrame>
        <p:nvGraphicFramePr>
          <p:cNvPr id="12" name="Tabella 11"/>
          <p:cNvGraphicFramePr>
            <a:graphicFrameLocks noGrp="1"/>
          </p:cNvGraphicFramePr>
          <p:nvPr/>
        </p:nvGraphicFramePr>
        <p:xfrm>
          <a:off x="179388" y="1557338"/>
          <a:ext cx="4410075" cy="1691640"/>
        </p:xfrm>
        <a:graphic>
          <a:graphicData uri="http://schemas.openxmlformats.org/drawingml/2006/table">
            <a:tbl>
              <a:tblPr/>
              <a:tblGrid>
                <a:gridCol w="1124585"/>
                <a:gridCol w="2162175"/>
                <a:gridCol w="1123315"/>
              </a:tblGrid>
              <a:tr h="0">
                <a:tc gridSpan="3">
                  <a:txBody>
                    <a:bodyPr/>
                    <a:lstStyle/>
                    <a:p>
                      <a:pPr algn="ctr">
                        <a:spcAft>
                          <a:spcPts val="0"/>
                        </a:spcAft>
                      </a:pPr>
                      <a:r>
                        <a:rPr lang="it-IT" sz="1100" b="1" dirty="0">
                          <a:latin typeface="Franklin Gothic Book" pitchFamily="34" charset="0"/>
                          <a:ea typeface="Times New Roman"/>
                        </a:rPr>
                        <a:t>Indica il titolo di studio dei tuoi genitori:</a:t>
                      </a:r>
                      <a:endParaRPr lang="it-IT" sz="1200" dirty="0">
                        <a:latin typeface="Franklin Gothic Book" pitchFamily="34" charset="0"/>
                        <a:ea typeface="Times New Roman"/>
                      </a:endParaRPr>
                    </a:p>
                  </a:txBody>
                  <a:tcPr marL="44450" marR="44450" marT="0" marB="0">
                    <a:lnL>
                      <a:noFill/>
                    </a:lnL>
                    <a:lnR>
                      <a:noFill/>
                    </a:lnR>
                    <a:lnT>
                      <a:noFill/>
                    </a:lnT>
                    <a:lnB>
                      <a:noFill/>
                    </a:lnB>
                  </a:tcPr>
                </a:tc>
                <a:tc hMerge="1">
                  <a:txBody>
                    <a:bodyPr/>
                    <a:lstStyle/>
                    <a:p>
                      <a:endParaRPr lang="it-IT"/>
                    </a:p>
                  </a:txBody>
                  <a:tcPr/>
                </a:tc>
                <a:tc hMerge="1">
                  <a:txBody>
                    <a:bodyPr/>
                    <a:lstStyle/>
                    <a:p>
                      <a:endParaRPr lang="it-IT"/>
                    </a:p>
                  </a:txBody>
                  <a:tcPr/>
                </a:tc>
              </a:tr>
              <a:tr h="0">
                <a:tc>
                  <a:txBody>
                    <a:bodyPr/>
                    <a:lstStyle/>
                    <a:p>
                      <a:pPr algn="ctr">
                        <a:spcAft>
                          <a:spcPts val="0"/>
                        </a:spcAft>
                      </a:pPr>
                      <a:r>
                        <a:rPr lang="it-IT" sz="1100" b="1" dirty="0" smtClean="0">
                          <a:latin typeface="Franklin Gothic Book" pitchFamily="34" charset="0"/>
                          <a:ea typeface="Times New Roman"/>
                        </a:rPr>
                        <a:t>PADRE</a:t>
                      </a:r>
                    </a:p>
                    <a:p>
                      <a:pPr algn="ctr">
                        <a:spcAft>
                          <a:spcPts val="0"/>
                        </a:spcAft>
                      </a:pPr>
                      <a:r>
                        <a:rPr kumimoji="0" lang="it-IT" sz="1200" i="0" u="none" strike="noStrike" cap="none" normalizeH="0" baseline="0" dirty="0" smtClean="0">
                          <a:ln>
                            <a:noFill/>
                          </a:ln>
                          <a:solidFill>
                            <a:srgbClr val="FF0000"/>
                          </a:solidFill>
                          <a:effectLst/>
                          <a:latin typeface="Franklin Gothic Book" pitchFamily="34" charset="0"/>
                          <a:ea typeface="Times New Roman" pitchFamily="18" charset="0"/>
                          <a:cs typeface="Tahoma" pitchFamily="34" charset="0"/>
                        </a:rPr>
                        <a:t>[</a:t>
                      </a:r>
                      <a:r>
                        <a:rPr kumimoji="0" lang="it-IT" sz="1200" i="0" u="none" strike="noStrike" cap="none" normalizeH="0" baseline="0" dirty="0" err="1" smtClean="0">
                          <a:ln>
                            <a:noFill/>
                          </a:ln>
                          <a:solidFill>
                            <a:srgbClr val="FF0000"/>
                          </a:solidFill>
                          <a:effectLst/>
                          <a:latin typeface="Franklin Gothic Book" pitchFamily="34" charset="0"/>
                          <a:ea typeface="Times New Roman" pitchFamily="18" charset="0"/>
                          <a:cs typeface="Tahoma" pitchFamily="34" charset="0"/>
                        </a:rPr>
                        <a:t>titpad</a:t>
                      </a:r>
                      <a:r>
                        <a:rPr kumimoji="0" lang="it-IT" sz="1200" i="0" u="none" strike="noStrike" cap="none" normalizeH="0" baseline="0" dirty="0" smtClean="0">
                          <a:ln>
                            <a:noFill/>
                          </a:ln>
                          <a:solidFill>
                            <a:srgbClr val="FF0000"/>
                          </a:solidFill>
                          <a:effectLst/>
                          <a:latin typeface="Franklin Gothic Book" pitchFamily="34" charset="0"/>
                          <a:ea typeface="Times New Roman" pitchFamily="18" charset="0"/>
                          <a:cs typeface="Tahoma" pitchFamily="34" charset="0"/>
                        </a:rPr>
                        <a:t>] </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endParaRPr lang="it-IT" sz="11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b="1" dirty="0" smtClean="0">
                          <a:latin typeface="Franklin Gothic Book" pitchFamily="34" charset="0"/>
                          <a:ea typeface="Times New Roman"/>
                        </a:rPr>
                        <a:t>MADRE</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1200" i="0" u="none" strike="noStrike" cap="none" normalizeH="0" baseline="0" dirty="0" smtClean="0">
                          <a:ln>
                            <a:noFill/>
                          </a:ln>
                          <a:solidFill>
                            <a:srgbClr val="FF0000"/>
                          </a:solidFill>
                          <a:effectLst/>
                          <a:latin typeface="Franklin Gothic Book" pitchFamily="34" charset="0"/>
                          <a:ea typeface="Times New Roman" pitchFamily="18" charset="0"/>
                          <a:cs typeface="Tahoma" pitchFamily="34" charset="0"/>
                        </a:rPr>
                        <a:t>[</a:t>
                      </a:r>
                      <a:r>
                        <a:rPr kumimoji="0" lang="it-IT" sz="1200" i="0" u="none" strike="noStrike" cap="none" normalizeH="0" baseline="0" dirty="0" err="1" smtClean="0">
                          <a:ln>
                            <a:noFill/>
                          </a:ln>
                          <a:solidFill>
                            <a:srgbClr val="FF0000"/>
                          </a:solidFill>
                          <a:effectLst/>
                          <a:latin typeface="Franklin Gothic Book" pitchFamily="34" charset="0"/>
                          <a:ea typeface="Times New Roman" pitchFamily="18" charset="0"/>
                          <a:cs typeface="Tahoma" pitchFamily="34" charset="0"/>
                        </a:rPr>
                        <a:t>titmad</a:t>
                      </a:r>
                      <a:r>
                        <a:rPr kumimoji="0" lang="it-IT" sz="1200" i="0" u="none" strike="noStrike" cap="none" normalizeH="0" baseline="0" dirty="0" smtClean="0">
                          <a:ln>
                            <a:noFill/>
                          </a:ln>
                          <a:solidFill>
                            <a:srgbClr val="FF0000"/>
                          </a:solidFill>
                          <a:effectLst/>
                          <a:latin typeface="Franklin Gothic Book" pitchFamily="34" charset="0"/>
                          <a:ea typeface="Times New Roman" pitchFamily="18" charset="0"/>
                          <a:cs typeface="Tahoma" pitchFamily="34" charset="0"/>
                        </a:rPr>
                        <a:t>] </a:t>
                      </a:r>
                      <a:endParaRPr lang="it-IT" sz="1200" dirty="0" smtClean="0">
                        <a:latin typeface="Franklin Gothic Book" pitchFamily="34" charset="0"/>
                        <a:ea typeface="Times New Roman"/>
                      </a:endParaRPr>
                    </a:p>
                  </a:txBody>
                  <a:tcPr marL="44450" marR="44450" marT="0" marB="0">
                    <a:lnL>
                      <a:noFill/>
                    </a:lnL>
                    <a:lnR>
                      <a:noFill/>
                    </a:lnR>
                    <a:lnT>
                      <a:noFill/>
                    </a:lnT>
                    <a:lnB>
                      <a:noFill/>
                    </a:lnB>
                  </a:tcPr>
                </a:tc>
              </a:tr>
              <a:tr h="0">
                <a:tc>
                  <a:txBody>
                    <a:bodyPr/>
                    <a:lstStyle/>
                    <a:p>
                      <a:pPr algn="ctr">
                        <a:spcAft>
                          <a:spcPts val="0"/>
                        </a:spcAft>
                      </a:pPr>
                      <a:r>
                        <a:rPr lang="it-IT" sz="1100" b="1" dirty="0">
                          <a:latin typeface="Franklin Gothic Book" pitchFamily="34" charset="0"/>
                          <a:ea typeface="Times New Roman"/>
                        </a:rPr>
                        <a:t>1</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dirty="0">
                          <a:latin typeface="Franklin Gothic Book" pitchFamily="34" charset="0"/>
                          <a:ea typeface="Times New Roman"/>
                        </a:rPr>
                        <a:t>nessun titolo</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b="1">
                          <a:latin typeface="Franklin Gothic Book" pitchFamily="34" charset="0"/>
                          <a:ea typeface="Times New Roman"/>
                        </a:rPr>
                        <a:t>1</a:t>
                      </a:r>
                      <a:endParaRPr lang="it-IT" sz="1200">
                        <a:latin typeface="Franklin Gothic Book" pitchFamily="34" charset="0"/>
                        <a:ea typeface="Times New Roman"/>
                      </a:endParaRPr>
                    </a:p>
                  </a:txBody>
                  <a:tcPr marL="44450" marR="44450" marT="0" marB="0">
                    <a:lnL>
                      <a:noFill/>
                    </a:lnL>
                    <a:lnR>
                      <a:noFill/>
                    </a:lnR>
                    <a:lnT>
                      <a:noFill/>
                    </a:lnT>
                    <a:lnB>
                      <a:noFill/>
                    </a:lnB>
                  </a:tcPr>
                </a:tc>
              </a:tr>
              <a:tr h="0">
                <a:tc>
                  <a:txBody>
                    <a:bodyPr/>
                    <a:lstStyle/>
                    <a:p>
                      <a:pPr algn="ctr">
                        <a:spcAft>
                          <a:spcPts val="0"/>
                        </a:spcAft>
                      </a:pPr>
                      <a:r>
                        <a:rPr lang="it-IT" sz="1100" b="1">
                          <a:latin typeface="Franklin Gothic Book" pitchFamily="34" charset="0"/>
                          <a:ea typeface="Times New Roman"/>
                        </a:rPr>
                        <a:t>2</a:t>
                      </a:r>
                      <a:endParaRPr lang="it-IT" sz="120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dirty="0">
                          <a:latin typeface="Franklin Gothic Book" pitchFamily="34" charset="0"/>
                          <a:ea typeface="Times New Roman"/>
                        </a:rPr>
                        <a:t>licenza elementare</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b="1">
                          <a:latin typeface="Franklin Gothic Book" pitchFamily="34" charset="0"/>
                          <a:ea typeface="Times New Roman"/>
                        </a:rPr>
                        <a:t>2</a:t>
                      </a:r>
                      <a:endParaRPr lang="it-IT" sz="1200">
                        <a:latin typeface="Franklin Gothic Book" pitchFamily="34" charset="0"/>
                        <a:ea typeface="Times New Roman"/>
                      </a:endParaRPr>
                    </a:p>
                  </a:txBody>
                  <a:tcPr marL="44450" marR="44450" marT="0" marB="0">
                    <a:lnL>
                      <a:noFill/>
                    </a:lnL>
                    <a:lnR>
                      <a:noFill/>
                    </a:lnR>
                    <a:lnT>
                      <a:noFill/>
                    </a:lnT>
                    <a:lnB>
                      <a:noFill/>
                    </a:lnB>
                  </a:tcPr>
                </a:tc>
              </a:tr>
              <a:tr h="0">
                <a:tc>
                  <a:txBody>
                    <a:bodyPr/>
                    <a:lstStyle/>
                    <a:p>
                      <a:pPr algn="ctr">
                        <a:spcAft>
                          <a:spcPts val="0"/>
                        </a:spcAft>
                      </a:pPr>
                      <a:r>
                        <a:rPr lang="it-IT" sz="1100" b="1">
                          <a:latin typeface="Franklin Gothic Book" pitchFamily="34" charset="0"/>
                          <a:ea typeface="Times New Roman"/>
                        </a:rPr>
                        <a:t>3</a:t>
                      </a:r>
                      <a:endParaRPr lang="it-IT" sz="120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dirty="0">
                          <a:latin typeface="Franklin Gothic Book" pitchFamily="34" charset="0"/>
                          <a:ea typeface="Times New Roman"/>
                        </a:rPr>
                        <a:t>licenza media</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b="1">
                          <a:latin typeface="Franklin Gothic Book" pitchFamily="34" charset="0"/>
                          <a:ea typeface="Times New Roman"/>
                        </a:rPr>
                        <a:t>3</a:t>
                      </a:r>
                      <a:endParaRPr lang="it-IT" sz="1200">
                        <a:latin typeface="Franklin Gothic Book" pitchFamily="34" charset="0"/>
                        <a:ea typeface="Times New Roman"/>
                      </a:endParaRPr>
                    </a:p>
                  </a:txBody>
                  <a:tcPr marL="44450" marR="44450" marT="0" marB="0">
                    <a:lnL>
                      <a:noFill/>
                    </a:lnL>
                    <a:lnR>
                      <a:noFill/>
                    </a:lnR>
                    <a:lnT>
                      <a:noFill/>
                    </a:lnT>
                    <a:lnB>
                      <a:noFill/>
                    </a:lnB>
                  </a:tcPr>
                </a:tc>
              </a:tr>
              <a:tr h="0">
                <a:tc>
                  <a:txBody>
                    <a:bodyPr/>
                    <a:lstStyle/>
                    <a:p>
                      <a:pPr algn="ctr">
                        <a:spcAft>
                          <a:spcPts val="0"/>
                        </a:spcAft>
                      </a:pPr>
                      <a:r>
                        <a:rPr lang="it-IT" sz="1100" b="1">
                          <a:latin typeface="Franklin Gothic Book" pitchFamily="34" charset="0"/>
                          <a:ea typeface="Times New Roman"/>
                        </a:rPr>
                        <a:t>4</a:t>
                      </a:r>
                      <a:endParaRPr lang="it-IT" sz="120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dirty="0">
                          <a:latin typeface="Franklin Gothic Book" pitchFamily="34" charset="0"/>
                          <a:ea typeface="Times New Roman"/>
                        </a:rPr>
                        <a:t>diploma scuola superiore</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en-GB" sz="1100" b="1">
                          <a:latin typeface="Franklin Gothic Book" pitchFamily="34" charset="0"/>
                          <a:ea typeface="Times New Roman"/>
                        </a:rPr>
                        <a:t>4</a:t>
                      </a:r>
                      <a:endParaRPr lang="it-IT" sz="1200">
                        <a:latin typeface="Franklin Gothic Book" pitchFamily="34" charset="0"/>
                        <a:ea typeface="Times New Roman"/>
                      </a:endParaRPr>
                    </a:p>
                  </a:txBody>
                  <a:tcPr marL="44450" marR="44450" marT="0" marB="0">
                    <a:lnL>
                      <a:noFill/>
                    </a:lnL>
                    <a:lnR>
                      <a:noFill/>
                    </a:lnR>
                    <a:lnT>
                      <a:noFill/>
                    </a:lnT>
                    <a:lnB>
                      <a:noFill/>
                    </a:lnB>
                  </a:tcPr>
                </a:tc>
              </a:tr>
              <a:tr h="0">
                <a:tc>
                  <a:txBody>
                    <a:bodyPr/>
                    <a:lstStyle/>
                    <a:p>
                      <a:pPr algn="ctr">
                        <a:spcAft>
                          <a:spcPts val="0"/>
                        </a:spcAft>
                      </a:pPr>
                      <a:r>
                        <a:rPr lang="en-GB" sz="1100" b="1">
                          <a:latin typeface="Franklin Gothic Book" pitchFamily="34" charset="0"/>
                          <a:ea typeface="Times New Roman"/>
                        </a:rPr>
                        <a:t>5</a:t>
                      </a:r>
                      <a:endParaRPr lang="it-IT" sz="120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en-GB" sz="1100">
                          <a:latin typeface="Franklin Gothic Book" pitchFamily="34" charset="0"/>
                          <a:ea typeface="Times New Roman"/>
                        </a:rPr>
                        <a:t>Laurea</a:t>
                      </a:r>
                      <a:endParaRPr lang="it-IT" sz="120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en-GB" sz="1100" b="1" dirty="0">
                          <a:latin typeface="Franklin Gothic Book" pitchFamily="34" charset="0"/>
                          <a:ea typeface="Times New Roman"/>
                        </a:rPr>
                        <a:t>5</a:t>
                      </a:r>
                      <a:endParaRPr lang="it-IT" sz="1200" dirty="0">
                        <a:latin typeface="Franklin Gothic Book" pitchFamily="34" charset="0"/>
                        <a:ea typeface="Times New Roman"/>
                      </a:endParaRPr>
                    </a:p>
                  </a:txBody>
                  <a:tcPr marL="44450" marR="44450" marT="0" marB="0">
                    <a:lnL>
                      <a:noFill/>
                    </a:lnL>
                    <a:lnR>
                      <a:noFill/>
                    </a:lnR>
                    <a:lnT>
                      <a:noFill/>
                    </a:lnT>
                    <a:lnB>
                      <a:noFill/>
                    </a:lnB>
                  </a:tcPr>
                </a:tc>
              </a:tr>
              <a:tr h="0">
                <a:tc>
                  <a:txBody>
                    <a:bodyPr/>
                    <a:lstStyle/>
                    <a:p>
                      <a:pPr algn="ctr">
                        <a:spcAft>
                          <a:spcPts val="0"/>
                        </a:spcAft>
                      </a:pPr>
                      <a:r>
                        <a:rPr lang="it-IT" sz="1100" b="1">
                          <a:latin typeface="Franklin Gothic Book" pitchFamily="34" charset="0"/>
                          <a:ea typeface="Times New Roman"/>
                        </a:rPr>
                        <a:t>6</a:t>
                      </a:r>
                      <a:endParaRPr lang="it-IT" sz="120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dirty="0">
                          <a:latin typeface="Franklin Gothic Book" pitchFamily="34" charset="0"/>
                          <a:ea typeface="Times New Roman"/>
                        </a:rPr>
                        <a:t>Post Laurea</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b="1" dirty="0">
                          <a:latin typeface="Franklin Gothic Book" pitchFamily="34" charset="0"/>
                          <a:ea typeface="Times New Roman"/>
                        </a:rPr>
                        <a:t>6</a:t>
                      </a:r>
                      <a:endParaRPr lang="it-IT" sz="1200" dirty="0">
                        <a:latin typeface="Franklin Gothic Book" pitchFamily="34" charset="0"/>
                        <a:ea typeface="Times New Roman"/>
                      </a:endParaRPr>
                    </a:p>
                  </a:txBody>
                  <a:tcPr marL="44450" marR="44450" marT="0" marB="0">
                    <a:lnL>
                      <a:noFill/>
                    </a:lnL>
                    <a:lnR>
                      <a:noFill/>
                    </a:lnR>
                    <a:lnT>
                      <a:noFill/>
                    </a:lnT>
                    <a:lnB>
                      <a:noFill/>
                    </a:lnB>
                  </a:tcPr>
                </a:tc>
              </a:tr>
              <a:tr h="0">
                <a:tc>
                  <a:txBody>
                    <a:bodyPr/>
                    <a:lstStyle/>
                    <a:p>
                      <a:pPr algn="ctr">
                        <a:spcAft>
                          <a:spcPts val="0"/>
                        </a:spcAft>
                      </a:pPr>
                      <a:r>
                        <a:rPr lang="it-IT" sz="1100" b="1">
                          <a:solidFill>
                            <a:srgbClr val="000000"/>
                          </a:solidFill>
                          <a:latin typeface="Franklin Gothic Book" pitchFamily="34" charset="0"/>
                          <a:ea typeface="Times New Roman"/>
                        </a:rPr>
                        <a:t>9</a:t>
                      </a:r>
                      <a:endParaRPr lang="it-IT" sz="120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dirty="0">
                          <a:latin typeface="Franklin Gothic Book" pitchFamily="34" charset="0"/>
                          <a:ea typeface="Times New Roman"/>
                        </a:rPr>
                        <a:t>non so/non ricordo</a:t>
                      </a:r>
                      <a:endParaRPr lang="it-IT" sz="1200" dirty="0">
                        <a:latin typeface="Franklin Gothic Book" pitchFamily="34" charset="0"/>
                        <a:ea typeface="Times New Roman"/>
                      </a:endParaRPr>
                    </a:p>
                  </a:txBody>
                  <a:tcPr marL="44450" marR="44450" marT="0" marB="0">
                    <a:lnL>
                      <a:noFill/>
                    </a:lnL>
                    <a:lnR>
                      <a:noFill/>
                    </a:lnR>
                    <a:lnT>
                      <a:noFill/>
                    </a:lnT>
                    <a:lnB>
                      <a:noFill/>
                    </a:lnB>
                  </a:tcPr>
                </a:tc>
                <a:tc>
                  <a:txBody>
                    <a:bodyPr/>
                    <a:lstStyle/>
                    <a:p>
                      <a:pPr algn="ctr">
                        <a:spcAft>
                          <a:spcPts val="0"/>
                        </a:spcAft>
                      </a:pPr>
                      <a:r>
                        <a:rPr lang="it-IT" sz="1100" b="1" dirty="0">
                          <a:solidFill>
                            <a:srgbClr val="000000"/>
                          </a:solidFill>
                          <a:latin typeface="Franklin Gothic Book" pitchFamily="34" charset="0"/>
                          <a:ea typeface="Times New Roman"/>
                        </a:rPr>
                        <a:t>9</a:t>
                      </a:r>
                      <a:endParaRPr lang="it-IT" sz="1200" dirty="0">
                        <a:latin typeface="Franklin Gothic Book" pitchFamily="34" charset="0"/>
                        <a:ea typeface="Times New Roman"/>
                      </a:endParaRPr>
                    </a:p>
                  </a:txBody>
                  <a:tcPr marL="44450" marR="44450" marT="0" marB="0">
                    <a:lnL>
                      <a:noFill/>
                    </a:lnL>
                    <a:lnR>
                      <a:noFill/>
                    </a:lnR>
                    <a:lnT>
                      <a:noFill/>
                    </a:lnT>
                    <a:lnB>
                      <a:noFill/>
                    </a:lnB>
                  </a:tcPr>
                </a:tc>
              </a:tr>
            </a:tbl>
          </a:graphicData>
        </a:graphic>
      </p:graphicFrame>
      <p:cxnSp>
        <p:nvCxnSpPr>
          <p:cNvPr id="18" name="Connettore 2 17"/>
          <p:cNvCxnSpPr/>
          <p:nvPr/>
        </p:nvCxnSpPr>
        <p:spPr>
          <a:xfrm flipH="1">
            <a:off x="4067175" y="2565400"/>
            <a:ext cx="936625"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Connettore 2 24"/>
          <p:cNvCxnSpPr/>
          <p:nvPr/>
        </p:nvCxnSpPr>
        <p:spPr>
          <a:xfrm flipH="1" flipV="1">
            <a:off x="4859338" y="4437063"/>
            <a:ext cx="1008062" cy="116046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aphicFrame>
        <p:nvGraphicFramePr>
          <p:cNvPr id="10" name="Tabella 9"/>
          <p:cNvGraphicFramePr>
            <a:graphicFrameLocks noGrp="1"/>
          </p:cNvGraphicFramePr>
          <p:nvPr/>
        </p:nvGraphicFramePr>
        <p:xfrm>
          <a:off x="0" y="4868863"/>
          <a:ext cx="4716015" cy="1844040"/>
        </p:xfrm>
        <a:graphic>
          <a:graphicData uri="http://schemas.openxmlformats.org/drawingml/2006/table">
            <a:tbl>
              <a:tblPr/>
              <a:tblGrid>
                <a:gridCol w="1794862"/>
                <a:gridCol w="1913041"/>
                <a:gridCol w="1008112"/>
              </a:tblGrid>
              <a:tr h="462280">
                <a:tc>
                  <a:txBody>
                    <a:bodyPr/>
                    <a:lstStyle/>
                    <a:p>
                      <a:pPr>
                        <a:spcAft>
                          <a:spcPts val="0"/>
                        </a:spcAft>
                        <a:tabLst>
                          <a:tab pos="228600" algn="l"/>
                          <a:tab pos="3200400" algn="l"/>
                          <a:tab pos="5393055" algn="r"/>
                        </a:tabLst>
                      </a:pPr>
                      <a:r>
                        <a:rPr lang="it-IT" sz="1100" dirty="0" smtClean="0">
                          <a:latin typeface="Tahoma"/>
                          <a:ea typeface="Times New Roman"/>
                        </a:rPr>
                        <a:t>A quale</a:t>
                      </a:r>
                      <a:r>
                        <a:rPr lang="it-IT" sz="1100" baseline="0" dirty="0" smtClean="0">
                          <a:latin typeface="Tahoma"/>
                          <a:ea typeface="Times New Roman"/>
                        </a:rPr>
                        <a:t> corso di laurea si è iscritto?</a:t>
                      </a:r>
                      <a:endParaRPr lang="it-IT" sz="1100" dirty="0" smtClean="0">
                        <a:latin typeface="Tahoma"/>
                        <a:ea typeface="Times New Roman"/>
                      </a:endParaRPr>
                    </a:p>
                    <a:p>
                      <a:pPr>
                        <a:spcAft>
                          <a:spcPts val="0"/>
                        </a:spcAft>
                        <a:tabLst>
                          <a:tab pos="228600" algn="l"/>
                          <a:tab pos="3200400" algn="l"/>
                          <a:tab pos="5393055" algn="r"/>
                        </a:tabLst>
                      </a:pPr>
                      <a:endParaRPr lang="it-IT" sz="1100" dirty="0">
                        <a:solidFill>
                          <a:srgbClr val="FF0000"/>
                        </a:solidFill>
                        <a:latin typeface="Tahoma"/>
                        <a:ea typeface="Times New Roman"/>
                      </a:endParaRPr>
                    </a:p>
                  </a:txBody>
                  <a:tcPr marL="44450" marR="44450" marT="0" marB="0">
                    <a:lnL>
                      <a:noFill/>
                    </a:lnL>
                    <a:lnR>
                      <a:noFill/>
                    </a:lnR>
                    <a:lnT>
                      <a:noFill/>
                    </a:lnT>
                    <a:lnB>
                      <a:noFill/>
                    </a:lnB>
                  </a:tcPr>
                </a:tc>
                <a:tc>
                  <a:txBody>
                    <a:bodyPr/>
                    <a:lstStyle/>
                    <a:p>
                      <a:pPr>
                        <a:spcAft>
                          <a:spcPts val="0"/>
                        </a:spcAft>
                      </a:pPr>
                      <a:endParaRPr lang="it-IT" sz="1100" dirty="0">
                        <a:latin typeface="Tahoma"/>
                        <a:ea typeface="Times New Roman"/>
                      </a:endParaRPr>
                    </a:p>
                    <a:p>
                      <a:pPr>
                        <a:spcAft>
                          <a:spcPts val="0"/>
                        </a:spcAft>
                      </a:pPr>
                      <a:r>
                        <a:rPr lang="it-IT" sz="1100" dirty="0">
                          <a:latin typeface="Tahoma"/>
                          <a:ea typeface="Times New Roman"/>
                        </a:rPr>
                        <a:t>Sociologia</a:t>
                      </a:r>
                      <a:endParaRPr lang="it-IT" sz="1200" dirty="0">
                        <a:latin typeface="Times New Roman"/>
                        <a:ea typeface="Times New Roman"/>
                      </a:endParaRPr>
                    </a:p>
                    <a:p>
                      <a:pPr>
                        <a:spcAft>
                          <a:spcPts val="0"/>
                        </a:spcAft>
                      </a:pPr>
                      <a:r>
                        <a:rPr lang="it-IT" sz="1100" dirty="0">
                          <a:latin typeface="Tahoma"/>
                          <a:ea typeface="Times New Roman"/>
                        </a:rPr>
                        <a:t>Economia e Commercio </a:t>
                      </a:r>
                      <a:endParaRPr lang="it-IT" sz="1200" dirty="0">
                        <a:latin typeface="Times New Roman"/>
                        <a:ea typeface="Times New Roman"/>
                      </a:endParaRPr>
                    </a:p>
                    <a:p>
                      <a:pPr>
                        <a:spcAft>
                          <a:spcPts val="0"/>
                        </a:spcAft>
                      </a:pPr>
                      <a:r>
                        <a:rPr lang="it-IT" sz="1100" dirty="0">
                          <a:latin typeface="Tahoma"/>
                          <a:ea typeface="Times New Roman"/>
                        </a:rPr>
                        <a:t>Scienze Politiche</a:t>
                      </a:r>
                      <a:endParaRPr lang="it-IT" sz="1200" dirty="0">
                        <a:latin typeface="Times New Roman"/>
                        <a:ea typeface="Times New Roman"/>
                      </a:endParaRPr>
                    </a:p>
                    <a:p>
                      <a:pPr>
                        <a:spcAft>
                          <a:spcPts val="0"/>
                        </a:spcAft>
                      </a:pPr>
                      <a:r>
                        <a:rPr lang="it-IT" sz="1100" dirty="0">
                          <a:latin typeface="Tahoma"/>
                          <a:ea typeface="Times New Roman"/>
                        </a:rPr>
                        <a:t>Psicologia</a:t>
                      </a:r>
                      <a:endParaRPr lang="it-IT" sz="1200" dirty="0">
                        <a:latin typeface="Times New Roman"/>
                        <a:ea typeface="Times New Roman"/>
                      </a:endParaRPr>
                    </a:p>
                    <a:p>
                      <a:pPr>
                        <a:spcAft>
                          <a:spcPts val="0"/>
                        </a:spcAft>
                      </a:pPr>
                      <a:r>
                        <a:rPr lang="it-IT" sz="1100" dirty="0">
                          <a:latin typeface="Tahoma"/>
                          <a:ea typeface="Times New Roman"/>
                        </a:rPr>
                        <a:t>Lettere e Filosofia</a:t>
                      </a:r>
                      <a:endParaRPr lang="it-IT" sz="1200" dirty="0">
                        <a:latin typeface="Times New Roman"/>
                        <a:ea typeface="Times New Roman"/>
                      </a:endParaRPr>
                    </a:p>
                    <a:p>
                      <a:pPr>
                        <a:spcAft>
                          <a:spcPts val="0"/>
                        </a:spcAft>
                      </a:pPr>
                      <a:r>
                        <a:rPr lang="it-IT" sz="1100" dirty="0">
                          <a:latin typeface="Tahoma"/>
                          <a:ea typeface="Times New Roman"/>
                        </a:rPr>
                        <a:t>Lingue</a:t>
                      </a:r>
                      <a:endParaRPr lang="it-IT" sz="1200" dirty="0">
                        <a:latin typeface="Times New Roman"/>
                        <a:ea typeface="Times New Roman"/>
                      </a:endParaRPr>
                    </a:p>
                    <a:p>
                      <a:pPr>
                        <a:spcAft>
                          <a:spcPts val="0"/>
                        </a:spcAft>
                      </a:pPr>
                      <a:r>
                        <a:rPr lang="it-IT" sz="1100" dirty="0">
                          <a:latin typeface="Tahoma"/>
                          <a:ea typeface="Times New Roman"/>
                        </a:rPr>
                        <a:t>Giurisprudenza </a:t>
                      </a:r>
                      <a:endParaRPr lang="it-IT" sz="1200" dirty="0">
                        <a:latin typeface="Times New Roman"/>
                        <a:ea typeface="Times New Roman"/>
                      </a:endParaRPr>
                    </a:p>
                    <a:p>
                      <a:pPr>
                        <a:spcAft>
                          <a:spcPts val="0"/>
                        </a:spcAft>
                      </a:pPr>
                      <a:r>
                        <a:rPr lang="it-IT" sz="1100" dirty="0">
                          <a:latin typeface="Tahoma"/>
                          <a:ea typeface="Times New Roman"/>
                        </a:rPr>
                        <a:t>Ingegneria</a:t>
                      </a:r>
                      <a:endParaRPr lang="it-IT" sz="1200" dirty="0">
                        <a:latin typeface="Times New Roman"/>
                        <a:ea typeface="Times New Roman"/>
                      </a:endParaRPr>
                    </a:p>
                    <a:p>
                      <a:pPr>
                        <a:spcAft>
                          <a:spcPts val="0"/>
                        </a:spcAft>
                      </a:pPr>
                      <a:r>
                        <a:rPr lang="it-IT" sz="1100" dirty="0">
                          <a:latin typeface="Tahoma"/>
                          <a:ea typeface="Times New Roman"/>
                        </a:rPr>
                        <a:t>Altro (</a:t>
                      </a:r>
                      <a:r>
                        <a:rPr lang="it-IT" sz="1100" dirty="0" err="1">
                          <a:latin typeface="Tahoma"/>
                          <a:ea typeface="Times New Roman"/>
                        </a:rPr>
                        <a:t>specificare</a:t>
                      </a:r>
                      <a:r>
                        <a:rPr lang="it-IT" sz="1100" dirty="0" err="1" smtClean="0">
                          <a:latin typeface="Tahoma"/>
                          <a:ea typeface="Times New Roman"/>
                        </a:rPr>
                        <a:t>…………</a:t>
                      </a:r>
                      <a:r>
                        <a:rPr lang="it-IT" sz="1100" dirty="0" smtClean="0">
                          <a:latin typeface="Tahoma"/>
                          <a:ea typeface="Times New Roman"/>
                        </a:rPr>
                        <a:t>....)</a:t>
                      </a:r>
                      <a:endParaRPr lang="it-IT" sz="1200" dirty="0">
                        <a:latin typeface="Times New Roman"/>
                        <a:ea typeface="Times New Roman"/>
                      </a:endParaRPr>
                    </a:p>
                    <a:p>
                      <a:pPr>
                        <a:spcAft>
                          <a:spcPts val="0"/>
                        </a:spcAft>
                      </a:pPr>
                      <a:r>
                        <a:rPr lang="it-IT" sz="1100" dirty="0">
                          <a:latin typeface="Tahoma"/>
                          <a:ea typeface="Times New Roman"/>
                        </a:rPr>
                        <a:t>non so/non ricordo</a:t>
                      </a:r>
                      <a:endParaRPr lang="it-IT" sz="1200" dirty="0">
                        <a:latin typeface="Times New Roman"/>
                        <a:ea typeface="Times New Roman"/>
                      </a:endParaRPr>
                    </a:p>
                  </a:txBody>
                  <a:tcPr marL="44450" marR="44450" marT="0" marB="0">
                    <a:lnL>
                      <a:noFill/>
                    </a:lnL>
                    <a:lnR>
                      <a:noFill/>
                    </a:lnR>
                    <a:lnT>
                      <a:noFill/>
                    </a:lnT>
                    <a:lnB>
                      <a:noFill/>
                    </a:lnB>
                  </a:tcPr>
                </a:tc>
                <a:tc>
                  <a:txBody>
                    <a:bodyPr/>
                    <a:lstStyle/>
                    <a:p>
                      <a:pPr algn="ctr">
                        <a:spcAft>
                          <a:spcPts val="0"/>
                        </a:spcAft>
                      </a:pPr>
                      <a:endParaRPr lang="it-IT" sz="1100" dirty="0">
                        <a:latin typeface="Tahoma"/>
                        <a:ea typeface="Times New Roman"/>
                      </a:endParaRPr>
                    </a:p>
                    <a:p>
                      <a:pPr marL="0" algn="ctr" defTabSz="914400" rtl="0" eaLnBrk="1" latinLnBrk="0" hangingPunct="1">
                        <a:spcAft>
                          <a:spcPts val="0"/>
                        </a:spcAft>
                      </a:pPr>
                      <a:r>
                        <a:rPr lang="it-IT" sz="1100" b="1" kern="1200" dirty="0">
                          <a:solidFill>
                            <a:srgbClr val="000000"/>
                          </a:solidFill>
                          <a:latin typeface="Tahoma"/>
                          <a:ea typeface="Times New Roman"/>
                          <a:cs typeface="+mn-cs"/>
                          <a:sym typeface="Wingdings"/>
                        </a:rPr>
                        <a:t>1</a:t>
                      </a:r>
                    </a:p>
                    <a:p>
                      <a:pPr algn="ctr">
                        <a:spcAft>
                          <a:spcPts val="0"/>
                        </a:spcAft>
                      </a:pPr>
                      <a:r>
                        <a:rPr lang="it-IT" sz="1100" b="1" kern="1200" dirty="0">
                          <a:solidFill>
                            <a:srgbClr val="000000"/>
                          </a:solidFill>
                          <a:latin typeface="Tahoma"/>
                          <a:ea typeface="Times New Roman"/>
                          <a:cs typeface="+mn-cs"/>
                          <a:sym typeface="Wingdings"/>
                        </a:rPr>
                        <a:t>2</a:t>
                      </a:r>
                      <a:endParaRPr lang="it-IT" sz="1100" b="1" kern="1200" dirty="0">
                        <a:solidFill>
                          <a:srgbClr val="000000"/>
                        </a:solidFill>
                        <a:latin typeface="Tahoma"/>
                        <a:ea typeface="Times New Roman"/>
                        <a:cs typeface="+mn-cs"/>
                      </a:endParaRPr>
                    </a:p>
                    <a:p>
                      <a:pPr algn="ctr">
                        <a:spcAft>
                          <a:spcPts val="0"/>
                        </a:spcAft>
                      </a:pPr>
                      <a:r>
                        <a:rPr lang="it-IT" sz="1100" b="1" kern="1200" dirty="0">
                          <a:solidFill>
                            <a:srgbClr val="000000"/>
                          </a:solidFill>
                          <a:latin typeface="Tahoma"/>
                          <a:ea typeface="Times New Roman"/>
                          <a:cs typeface="+mn-cs"/>
                          <a:sym typeface="Wingdings"/>
                        </a:rPr>
                        <a:t>3</a:t>
                      </a:r>
                      <a:endParaRPr lang="it-IT" sz="1100" b="1" kern="1200" dirty="0">
                        <a:solidFill>
                          <a:srgbClr val="000000"/>
                        </a:solidFill>
                        <a:latin typeface="Tahoma"/>
                        <a:ea typeface="Times New Roman"/>
                        <a:cs typeface="+mn-cs"/>
                      </a:endParaRPr>
                    </a:p>
                    <a:p>
                      <a:pPr algn="ctr">
                        <a:spcAft>
                          <a:spcPts val="0"/>
                        </a:spcAft>
                      </a:pPr>
                      <a:r>
                        <a:rPr lang="it-IT" sz="1100" b="1" kern="1200" dirty="0">
                          <a:solidFill>
                            <a:srgbClr val="000000"/>
                          </a:solidFill>
                          <a:latin typeface="Tahoma"/>
                          <a:ea typeface="Times New Roman"/>
                          <a:cs typeface="+mn-cs"/>
                          <a:sym typeface="Wingdings"/>
                        </a:rPr>
                        <a:t>4</a:t>
                      </a:r>
                      <a:endParaRPr lang="it-IT" sz="1100" b="1" kern="1200" dirty="0">
                        <a:solidFill>
                          <a:srgbClr val="000000"/>
                        </a:solidFill>
                        <a:latin typeface="Tahoma"/>
                        <a:ea typeface="Times New Roman"/>
                        <a:cs typeface="+mn-cs"/>
                      </a:endParaRPr>
                    </a:p>
                    <a:p>
                      <a:pPr algn="ctr">
                        <a:spcAft>
                          <a:spcPts val="0"/>
                        </a:spcAft>
                      </a:pPr>
                      <a:r>
                        <a:rPr lang="it-IT" sz="1100" b="1" kern="1200" dirty="0">
                          <a:solidFill>
                            <a:srgbClr val="000000"/>
                          </a:solidFill>
                          <a:latin typeface="Tahoma"/>
                          <a:ea typeface="Times New Roman"/>
                          <a:cs typeface="+mn-cs"/>
                          <a:sym typeface="Wingdings"/>
                        </a:rPr>
                        <a:t>5</a:t>
                      </a:r>
                      <a:endParaRPr lang="it-IT" sz="1100" b="1" kern="1200" dirty="0">
                        <a:solidFill>
                          <a:srgbClr val="000000"/>
                        </a:solidFill>
                        <a:latin typeface="Tahoma"/>
                        <a:ea typeface="Times New Roman"/>
                        <a:cs typeface="+mn-cs"/>
                      </a:endParaRPr>
                    </a:p>
                    <a:p>
                      <a:pPr algn="ctr">
                        <a:spcAft>
                          <a:spcPts val="0"/>
                        </a:spcAft>
                      </a:pPr>
                      <a:r>
                        <a:rPr lang="it-IT" sz="1100" b="1" kern="1200" dirty="0">
                          <a:solidFill>
                            <a:srgbClr val="000000"/>
                          </a:solidFill>
                          <a:latin typeface="Tahoma"/>
                          <a:ea typeface="Times New Roman"/>
                          <a:cs typeface="+mn-cs"/>
                          <a:sym typeface="Wingdings"/>
                        </a:rPr>
                        <a:t>6</a:t>
                      </a:r>
                      <a:endParaRPr lang="it-IT" sz="1100" b="1" kern="1200" dirty="0">
                        <a:solidFill>
                          <a:srgbClr val="000000"/>
                        </a:solidFill>
                        <a:latin typeface="Tahoma"/>
                        <a:ea typeface="Times New Roman"/>
                        <a:cs typeface="+mn-cs"/>
                      </a:endParaRPr>
                    </a:p>
                    <a:p>
                      <a:pPr algn="ctr">
                        <a:spcAft>
                          <a:spcPts val="0"/>
                        </a:spcAft>
                      </a:pPr>
                      <a:r>
                        <a:rPr lang="it-IT" sz="1100" b="1" kern="1200" dirty="0">
                          <a:solidFill>
                            <a:srgbClr val="000000"/>
                          </a:solidFill>
                          <a:latin typeface="Tahoma"/>
                          <a:ea typeface="Times New Roman"/>
                          <a:cs typeface="+mn-cs"/>
                          <a:sym typeface="Wingdings"/>
                        </a:rPr>
                        <a:t>7</a:t>
                      </a:r>
                      <a:endParaRPr lang="it-IT" sz="1100" b="1" kern="1200" dirty="0">
                        <a:solidFill>
                          <a:srgbClr val="000000"/>
                        </a:solidFill>
                        <a:latin typeface="Tahoma"/>
                        <a:ea typeface="Times New Roman"/>
                        <a:cs typeface="+mn-cs"/>
                      </a:endParaRPr>
                    </a:p>
                    <a:p>
                      <a:pPr algn="ctr">
                        <a:spcAft>
                          <a:spcPts val="0"/>
                        </a:spcAft>
                      </a:pPr>
                      <a:r>
                        <a:rPr lang="it-IT" sz="1100" b="1" kern="1200" dirty="0">
                          <a:solidFill>
                            <a:srgbClr val="000000"/>
                          </a:solidFill>
                          <a:latin typeface="Tahoma"/>
                          <a:ea typeface="Times New Roman"/>
                          <a:cs typeface="+mn-cs"/>
                          <a:sym typeface="Wingdings"/>
                        </a:rPr>
                        <a:t>8</a:t>
                      </a:r>
                      <a:endParaRPr lang="it-IT" sz="1100" b="1" kern="1200" dirty="0">
                        <a:solidFill>
                          <a:srgbClr val="000000"/>
                        </a:solidFill>
                        <a:latin typeface="Tahoma"/>
                        <a:ea typeface="Times New Roman"/>
                        <a:cs typeface="+mn-cs"/>
                      </a:endParaRPr>
                    </a:p>
                    <a:p>
                      <a:pPr algn="ctr">
                        <a:spcAft>
                          <a:spcPts val="0"/>
                        </a:spcAft>
                      </a:pPr>
                      <a:r>
                        <a:rPr lang="it-IT" sz="1100" b="1" kern="1200" dirty="0" smtClean="0">
                          <a:solidFill>
                            <a:srgbClr val="000000"/>
                          </a:solidFill>
                          <a:latin typeface="Tahoma"/>
                          <a:ea typeface="Times New Roman"/>
                          <a:cs typeface="+mn-cs"/>
                          <a:sym typeface="Wingdings"/>
                        </a:rPr>
                        <a:t>9</a:t>
                      </a:r>
                    </a:p>
                    <a:p>
                      <a:pPr algn="ctr">
                        <a:spcAft>
                          <a:spcPts val="0"/>
                        </a:spcAft>
                      </a:pPr>
                      <a:r>
                        <a:rPr lang="it-IT" sz="1100" b="1" kern="1200" dirty="0" smtClean="0">
                          <a:solidFill>
                            <a:srgbClr val="000000"/>
                          </a:solidFill>
                          <a:latin typeface="Tahoma"/>
                          <a:ea typeface="Times New Roman"/>
                          <a:cs typeface="+mn-cs"/>
                          <a:sym typeface="Wingdings"/>
                        </a:rPr>
                        <a:t>99</a:t>
                      </a:r>
                      <a:endParaRPr lang="it-IT" sz="1100" b="1" kern="1200" dirty="0">
                        <a:solidFill>
                          <a:srgbClr val="000000"/>
                        </a:solidFill>
                        <a:latin typeface="Tahoma"/>
                        <a:ea typeface="Times New Roman"/>
                        <a:cs typeface="+mn-cs"/>
                      </a:endParaRPr>
                    </a:p>
                  </a:txBody>
                  <a:tcPr marL="44450" marR="44450" marT="0" marB="0">
                    <a:lnL>
                      <a:noFill/>
                    </a:lnL>
                    <a:lnR>
                      <a:noFill/>
                    </a:lnR>
                    <a:lnT>
                      <a:noFill/>
                    </a:lnT>
                    <a:lnB>
                      <a:noFill/>
                    </a:lnB>
                  </a:tcPr>
                </a:tc>
              </a:tr>
            </a:tbl>
          </a:graphicData>
        </a:graphic>
      </p:graphicFrame>
      <p:sp>
        <p:nvSpPr>
          <p:cNvPr id="13" name="CasellaDiTesto 12"/>
          <p:cNvSpPr txBox="1"/>
          <p:nvPr/>
        </p:nvSpPr>
        <p:spPr>
          <a:xfrm>
            <a:off x="5867400" y="4941888"/>
            <a:ext cx="3025775" cy="1600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it-IT" sz="1400" dirty="0">
                <a:latin typeface="Franklin Gothic Book" pitchFamily="34" charset="0"/>
              </a:rPr>
              <a:t>Quando c’è una categoria che non fa parte del continuum concettuale della variabile, si può usare un numero distante dalla numerazione adottata  per sottolineare la non appartenenza della categoria al continuum concettuale della variabile </a:t>
            </a:r>
          </a:p>
        </p:txBody>
      </p:sp>
      <p:cxnSp>
        <p:nvCxnSpPr>
          <p:cNvPr id="14" name="Connettore 2 13"/>
          <p:cNvCxnSpPr/>
          <p:nvPr/>
        </p:nvCxnSpPr>
        <p:spPr>
          <a:xfrm flipH="1">
            <a:off x="4427538" y="5661025"/>
            <a:ext cx="143986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4"/>
          <p:cNvSpPr>
            <a:spLocks noGrp="1"/>
          </p:cNvSpPr>
          <p:nvPr>
            <p:ph type="sldNum" sz="quarter" idx="12"/>
          </p:nvPr>
        </p:nvSpPr>
        <p:spPr>
          <a:noFill/>
        </p:spPr>
        <p:txBody>
          <a:bodyPr/>
          <a:lstStyle/>
          <a:p>
            <a:fld id="{DDD506EF-CB86-4173-A70B-6C26958D55E7}" type="slidenum">
              <a:rPr lang="it-IT" smtClean="0">
                <a:latin typeface="Arial" pitchFamily="34" charset="0"/>
                <a:cs typeface="Arial" pitchFamily="34" charset="0"/>
              </a:rPr>
              <a:pPr/>
              <a:t>53</a:t>
            </a:fld>
            <a:endParaRPr lang="it-IT" smtClean="0">
              <a:latin typeface="Arial" pitchFamily="34" charset="0"/>
              <a:cs typeface="Arial" pitchFamily="34" charset="0"/>
            </a:endParaRPr>
          </a:p>
        </p:txBody>
      </p:sp>
      <p:sp>
        <p:nvSpPr>
          <p:cNvPr id="12291" name="Rectangle 4"/>
          <p:cNvSpPr>
            <a:spLocks noGrp="1" noChangeArrowheads="1"/>
          </p:cNvSpPr>
          <p:nvPr>
            <p:ph type="title"/>
          </p:nvPr>
        </p:nvSpPr>
        <p:spPr>
          <a:xfrm>
            <a:off x="0" y="142852"/>
            <a:ext cx="9144000" cy="981075"/>
          </a:xfrm>
        </p:spPr>
        <p:txBody>
          <a:bodyPr>
            <a:normAutofit fontScale="90000"/>
          </a:bodyPr>
          <a:lstStyle/>
          <a:p>
            <a:pPr algn="ctr" eaLnBrk="1" hangingPunct="1"/>
            <a:r>
              <a:rPr lang="it-IT" sz="3600" dirty="0" smtClean="0">
                <a:solidFill>
                  <a:schemeClr val="tx1"/>
                </a:solidFill>
              </a:rPr>
              <a:t>Definizione operativa proprietà discrete in variabili categoriali (dette anche nominali)</a:t>
            </a:r>
            <a:endParaRPr lang="it-IT" sz="3600" u="sng" dirty="0" smtClean="0">
              <a:solidFill>
                <a:schemeClr val="tx1"/>
              </a:solidFill>
            </a:endParaRPr>
          </a:p>
        </p:txBody>
      </p:sp>
      <p:sp>
        <p:nvSpPr>
          <p:cNvPr id="12292" name="Rectangle 88"/>
          <p:cNvSpPr>
            <a:spLocks noChangeArrowheads="1"/>
          </p:cNvSpPr>
          <p:nvPr/>
        </p:nvSpPr>
        <p:spPr bwMode="auto">
          <a:xfrm>
            <a:off x="-1654175" y="53975"/>
            <a:ext cx="184150" cy="1465263"/>
          </a:xfrm>
          <a:prstGeom prst="rect">
            <a:avLst/>
          </a:prstGeom>
          <a:noFill/>
          <a:ln w="9525">
            <a:noFill/>
            <a:miter lim="800000"/>
            <a:headEnd/>
            <a:tailEnd/>
          </a:ln>
        </p:spPr>
        <p:txBody>
          <a:bodyPr wrap="none" anchor="ctr">
            <a:spAutoFit/>
          </a:bodyPr>
          <a:lstStyle/>
          <a:p>
            <a:r>
              <a:rPr lang="it-IT" sz="1800"/>
              <a:t/>
            </a:r>
            <a:br>
              <a:rPr lang="it-IT" sz="1800"/>
            </a:br>
            <a:endParaRPr lang="it-IT" sz="1800"/>
          </a:p>
          <a:p>
            <a:pPr eaLnBrk="0" hangingPunct="0"/>
            <a:r>
              <a:rPr lang="it-IT" sz="1800"/>
              <a:t/>
            </a:r>
            <a:br>
              <a:rPr lang="it-IT" sz="1800"/>
            </a:br>
            <a:endParaRPr lang="it-IT" sz="1800"/>
          </a:p>
          <a:p>
            <a:pPr eaLnBrk="0" hangingPunct="0"/>
            <a:endParaRPr lang="it-IT" sz="1800"/>
          </a:p>
        </p:txBody>
      </p:sp>
      <p:sp>
        <p:nvSpPr>
          <p:cNvPr id="12293" name="Rectangle 129"/>
          <p:cNvSpPr>
            <a:spLocks noChangeArrowheads="1"/>
          </p:cNvSpPr>
          <p:nvPr/>
        </p:nvSpPr>
        <p:spPr bwMode="auto">
          <a:xfrm>
            <a:off x="0" y="2447925"/>
            <a:ext cx="9144000" cy="0"/>
          </a:xfrm>
          <a:prstGeom prst="rect">
            <a:avLst/>
          </a:prstGeom>
          <a:noFill/>
          <a:ln w="9525">
            <a:noFill/>
            <a:miter lim="800000"/>
            <a:headEnd/>
            <a:tailEnd/>
          </a:ln>
        </p:spPr>
        <p:txBody>
          <a:bodyPr wrap="none" anchor="ctr">
            <a:spAutoFit/>
          </a:bodyPr>
          <a:lstStyle/>
          <a:p>
            <a:endParaRPr lang="it-IT"/>
          </a:p>
        </p:txBody>
      </p:sp>
      <p:sp>
        <p:nvSpPr>
          <p:cNvPr id="12294" name="Rectangle 169"/>
          <p:cNvSpPr>
            <a:spLocks noChangeArrowheads="1"/>
          </p:cNvSpPr>
          <p:nvPr/>
        </p:nvSpPr>
        <p:spPr bwMode="auto">
          <a:xfrm>
            <a:off x="4479925" y="3908425"/>
            <a:ext cx="184150" cy="503238"/>
          </a:xfrm>
          <a:prstGeom prst="rect">
            <a:avLst/>
          </a:prstGeom>
          <a:noFill/>
          <a:ln w="9525">
            <a:noFill/>
            <a:miter lim="800000"/>
            <a:headEnd/>
            <a:tailEnd/>
          </a:ln>
        </p:spPr>
        <p:txBody>
          <a:bodyPr wrap="none" anchor="ctr">
            <a:spAutoFit/>
          </a:bodyPr>
          <a:lstStyle/>
          <a:p>
            <a:pPr algn="ctr"/>
            <a:endParaRPr lang="it-IT" sz="900"/>
          </a:p>
          <a:p>
            <a:pPr algn="ctr" eaLnBrk="0" hangingPunct="0"/>
            <a:endParaRPr lang="it-IT" sz="1800"/>
          </a:p>
        </p:txBody>
      </p:sp>
      <p:pic>
        <p:nvPicPr>
          <p:cNvPr id="12295" name="Picture 172"/>
          <p:cNvPicPr>
            <a:picLocks noChangeAspect="1" noChangeArrowheads="1"/>
          </p:cNvPicPr>
          <p:nvPr/>
        </p:nvPicPr>
        <p:blipFill>
          <a:blip r:embed="rId2" cstate="print"/>
          <a:srcRect/>
          <a:stretch>
            <a:fillRect/>
          </a:stretch>
        </p:blipFill>
        <p:spPr bwMode="auto">
          <a:xfrm>
            <a:off x="346075" y="900113"/>
            <a:ext cx="7654925" cy="5173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Esempi di variabili categoriali</a:t>
            </a:r>
            <a:endParaRPr lang="it-IT" dirty="0"/>
          </a:p>
        </p:txBody>
      </p:sp>
      <p:sp>
        <p:nvSpPr>
          <p:cNvPr id="3" name="Segnaposto contenuto 2"/>
          <p:cNvSpPr>
            <a:spLocks noGrp="1"/>
          </p:cNvSpPr>
          <p:nvPr>
            <p:ph sz="quarter" idx="1"/>
          </p:nvPr>
        </p:nvSpPr>
        <p:spPr/>
        <p:txBody>
          <a:bodyPr/>
          <a:lstStyle/>
          <a:p>
            <a:r>
              <a:rPr lang="it-IT" dirty="0" smtClean="0"/>
              <a:t>Tipo di indirizzo (tecnico, professionale, liceo..)</a:t>
            </a:r>
          </a:p>
          <a:p>
            <a:r>
              <a:rPr lang="it-IT" dirty="0" smtClean="0"/>
              <a:t>Classe (IA, IIB, etc.)</a:t>
            </a:r>
          </a:p>
          <a:p>
            <a:r>
              <a:rPr lang="it-IT" dirty="0" smtClean="0"/>
              <a:t>Istituto (</a:t>
            </a:r>
            <a:r>
              <a:rPr lang="it-IT" dirty="0" err="1" smtClean="0"/>
              <a:t>XXX</a:t>
            </a:r>
            <a:r>
              <a:rPr lang="it-IT" dirty="0" smtClean="0"/>
              <a:t>; </a:t>
            </a:r>
            <a:r>
              <a:rPr lang="it-IT" dirty="0" err="1" smtClean="0"/>
              <a:t>YYY…</a:t>
            </a:r>
            <a:r>
              <a:rPr lang="it-IT" dirty="0" smtClean="0"/>
              <a:t>)</a:t>
            </a:r>
          </a:p>
          <a:p>
            <a:r>
              <a:rPr lang="it-IT" dirty="0" smtClean="0"/>
              <a:t>Regione (Calabria, Lombardia, Valle d’Aosta..)</a:t>
            </a:r>
          </a:p>
          <a:p>
            <a:pPr>
              <a:buNone/>
            </a:pPr>
            <a:endParaRPr lang="it-IT" dirty="0" smtClean="0"/>
          </a:p>
          <a:p>
            <a:pPr>
              <a:buNone/>
            </a:pPr>
            <a:r>
              <a:rPr lang="it-IT" dirty="0" smtClean="0"/>
              <a:t>Etc. etc.</a:t>
            </a:r>
          </a:p>
          <a:p>
            <a:pPr>
              <a:buNone/>
            </a:pPr>
            <a:endParaRPr lang="it-IT"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egnaposto numero diapositiva 5"/>
          <p:cNvSpPr>
            <a:spLocks noGrp="1"/>
          </p:cNvSpPr>
          <p:nvPr>
            <p:ph type="sldNum" sz="quarter" idx="12"/>
          </p:nvPr>
        </p:nvSpPr>
        <p:spPr>
          <a:noFill/>
        </p:spPr>
        <p:txBody>
          <a:bodyPr/>
          <a:lstStyle/>
          <a:p>
            <a:fld id="{5EBB7C5F-8739-4538-8238-903FF82DE2CE}" type="slidenum">
              <a:rPr lang="it-IT" smtClean="0">
                <a:latin typeface="Arial" pitchFamily="34" charset="0"/>
                <a:cs typeface="Arial" pitchFamily="34" charset="0"/>
              </a:rPr>
              <a:pPr/>
              <a:t>55</a:t>
            </a:fld>
            <a:endParaRPr lang="it-IT" smtClean="0">
              <a:latin typeface="Arial" pitchFamily="34" charset="0"/>
              <a:cs typeface="Arial" pitchFamily="34" charset="0"/>
            </a:endParaRPr>
          </a:p>
        </p:txBody>
      </p:sp>
      <p:sp>
        <p:nvSpPr>
          <p:cNvPr id="25603" name="Rectangle 2"/>
          <p:cNvSpPr>
            <a:spLocks noGrp="1" noChangeArrowheads="1"/>
          </p:cNvSpPr>
          <p:nvPr>
            <p:ph type="title"/>
          </p:nvPr>
        </p:nvSpPr>
        <p:spPr>
          <a:xfrm>
            <a:off x="0" y="0"/>
            <a:ext cx="9144000" cy="1417638"/>
          </a:xfrm>
        </p:spPr>
        <p:txBody>
          <a:bodyPr>
            <a:normAutofit/>
          </a:bodyPr>
          <a:lstStyle/>
          <a:p>
            <a:pPr eaLnBrk="1" hangingPunct="1"/>
            <a:r>
              <a:rPr lang="it-IT" sz="3600" dirty="0" smtClean="0">
                <a:solidFill>
                  <a:schemeClr val="tx1"/>
                </a:solidFill>
              </a:rPr>
              <a:t>analisi </a:t>
            </a:r>
            <a:r>
              <a:rPr lang="it-IT" sz="3600" dirty="0" err="1" smtClean="0">
                <a:solidFill>
                  <a:schemeClr val="tx1"/>
                </a:solidFill>
              </a:rPr>
              <a:t>monovariata</a:t>
            </a:r>
            <a:r>
              <a:rPr lang="it-IT" sz="3600" dirty="0" smtClean="0">
                <a:solidFill>
                  <a:schemeClr val="tx1"/>
                </a:solidFill>
              </a:rPr>
              <a:t> valori caratteristici</a:t>
            </a:r>
            <a:r>
              <a:rPr lang="it-IT" sz="3600" dirty="0" smtClean="0">
                <a:solidFill>
                  <a:srgbClr val="FF3300"/>
                </a:solidFill>
              </a:rPr>
              <a:t/>
            </a:r>
            <a:br>
              <a:rPr lang="it-IT" sz="3600" dirty="0" smtClean="0">
                <a:solidFill>
                  <a:srgbClr val="FF3300"/>
                </a:solidFill>
              </a:rPr>
            </a:br>
            <a:endParaRPr lang="it-IT" sz="3600" dirty="0" smtClean="0">
              <a:solidFill>
                <a:srgbClr val="FF3300"/>
              </a:solidFill>
            </a:endParaRPr>
          </a:p>
        </p:txBody>
      </p:sp>
      <p:pic>
        <p:nvPicPr>
          <p:cNvPr id="25604" name="Picture 4"/>
          <p:cNvPicPr>
            <a:picLocks noGrp="1" noChangeAspect="1" noChangeArrowheads="1"/>
          </p:cNvPicPr>
          <p:nvPr>
            <p:ph type="body" idx="1"/>
          </p:nvPr>
        </p:nvPicPr>
        <p:blipFill>
          <a:blip r:embed="rId2" cstate="print"/>
          <a:srcRect/>
          <a:stretch>
            <a:fillRect/>
          </a:stretch>
        </p:blipFill>
        <p:spPr>
          <a:xfrm>
            <a:off x="323850" y="3860800"/>
            <a:ext cx="8208963" cy="2368550"/>
          </a:xfrm>
          <a:noFill/>
        </p:spPr>
      </p:pic>
      <p:sp>
        <p:nvSpPr>
          <p:cNvPr id="25605" name="Rettangolo 4"/>
          <p:cNvSpPr>
            <a:spLocks noChangeArrowheads="1"/>
          </p:cNvSpPr>
          <p:nvPr/>
        </p:nvSpPr>
        <p:spPr bwMode="auto">
          <a:xfrm>
            <a:off x="250825" y="908050"/>
            <a:ext cx="7489825" cy="2862322"/>
          </a:xfrm>
          <a:prstGeom prst="rect">
            <a:avLst/>
          </a:prstGeom>
          <a:noFill/>
          <a:ln w="9525">
            <a:noFill/>
            <a:miter lim="800000"/>
            <a:headEnd/>
            <a:tailEnd/>
          </a:ln>
        </p:spPr>
        <p:txBody>
          <a:bodyPr>
            <a:spAutoFit/>
          </a:bodyPr>
          <a:lstStyle/>
          <a:p>
            <a:pPr eaLnBrk="0" hangingPunct="0"/>
            <a:r>
              <a:rPr lang="it-IT" dirty="0">
                <a:latin typeface="+mj-lt"/>
                <a:ea typeface="Times New Roman" pitchFamily="18" charset="0"/>
                <a:cs typeface="Calibri" pitchFamily="34" charset="0"/>
              </a:rPr>
              <a:t>valori caratteristici = cifra che ci dà informazioni su una distribuzione</a:t>
            </a:r>
          </a:p>
          <a:p>
            <a:pPr eaLnBrk="0" hangingPunct="0"/>
            <a:r>
              <a:rPr lang="it-IT" dirty="0">
                <a:latin typeface="+mj-lt"/>
                <a:ea typeface="Times New Roman" pitchFamily="18" charset="0"/>
                <a:cs typeface="Calibri" pitchFamily="34" charset="0"/>
              </a:rPr>
              <a:t>sono di 4 tipi e rilevano di una distribuzione:</a:t>
            </a:r>
          </a:p>
          <a:p>
            <a:pPr eaLnBrk="0" hangingPunct="0"/>
            <a:endParaRPr lang="it-IT" dirty="0">
              <a:latin typeface="+mj-lt"/>
              <a:ea typeface="Times New Roman" pitchFamily="18" charset="0"/>
              <a:cs typeface="Calibri" pitchFamily="34" charset="0"/>
            </a:endParaRPr>
          </a:p>
          <a:p>
            <a:pPr eaLnBrk="0" hangingPunct="0"/>
            <a:r>
              <a:rPr lang="it-IT" dirty="0">
                <a:latin typeface="+mj-lt"/>
                <a:ea typeface="Times New Roman" pitchFamily="18" charset="0"/>
                <a:cs typeface="Calibri" pitchFamily="34" charset="0"/>
              </a:rPr>
              <a:t>tendenza centrale</a:t>
            </a:r>
          </a:p>
          <a:p>
            <a:pPr eaLnBrk="0" hangingPunct="0"/>
            <a:r>
              <a:rPr lang="it-IT" dirty="0">
                <a:latin typeface="+mj-lt"/>
                <a:ea typeface="Times New Roman" pitchFamily="18" charset="0"/>
                <a:cs typeface="Calibri" pitchFamily="34" charset="0"/>
              </a:rPr>
              <a:t>dispersione</a:t>
            </a:r>
          </a:p>
          <a:p>
            <a:pPr eaLnBrk="0" hangingPunct="0"/>
            <a:r>
              <a:rPr lang="it-IT" dirty="0">
                <a:latin typeface="+mj-lt"/>
                <a:ea typeface="Times New Roman" pitchFamily="18" charset="0"/>
                <a:cs typeface="Calibri" pitchFamily="34" charset="0"/>
              </a:rPr>
              <a:t>posizione</a:t>
            </a:r>
          </a:p>
          <a:p>
            <a:pPr eaLnBrk="0" hangingPunct="0"/>
            <a:r>
              <a:rPr lang="it-IT" dirty="0">
                <a:latin typeface="+mj-lt"/>
                <a:ea typeface="Times New Roman" pitchFamily="18" charset="0"/>
                <a:cs typeface="Calibri" pitchFamily="34" charset="0"/>
              </a:rPr>
              <a:t>forma</a:t>
            </a:r>
          </a:p>
          <a:p>
            <a:r>
              <a:rPr lang="it-IT" dirty="0">
                <a:latin typeface="Calibri" pitchFamily="34" charset="0"/>
                <a:ea typeface="Times New Roman" pitchFamily="18" charset="0"/>
                <a:cs typeface="Calibri" pitchFamily="34" charset="0"/>
              </a:rPr>
              <a:t/>
            </a:r>
            <a:br>
              <a:rPr lang="it-IT" dirty="0">
                <a:latin typeface="Calibri" pitchFamily="34" charset="0"/>
                <a:ea typeface="Times New Roman" pitchFamily="18" charset="0"/>
                <a:cs typeface="Calibri" pitchFamily="34" charset="0"/>
              </a:rPr>
            </a:br>
            <a:r>
              <a:rPr lang="it-IT" dirty="0">
                <a:latin typeface="Calibri" pitchFamily="34" charset="0"/>
                <a:ea typeface="Times New Roman" pitchFamily="18" charset="0"/>
                <a:cs typeface="Calibri" pitchFamily="34" charset="0"/>
              </a:rPr>
              <a:t/>
            </a:r>
            <a:br>
              <a:rPr lang="it-IT" dirty="0">
                <a:latin typeface="Calibri" pitchFamily="34" charset="0"/>
                <a:ea typeface="Times New Roman" pitchFamily="18" charset="0"/>
                <a:cs typeface="Calibri" pitchFamily="34" charset="0"/>
              </a:rPr>
            </a:br>
            <a:r>
              <a:rPr lang="it-IT" dirty="0">
                <a:latin typeface="+mj-lt"/>
                <a:ea typeface="Times New Roman" pitchFamily="18" charset="0"/>
                <a:cs typeface="Calibri" pitchFamily="34" charset="0"/>
              </a:rPr>
              <a:t>a) posizionali: considerano solo una o alcune categorie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5"/>
          <p:cNvSpPr>
            <a:spLocks noGrp="1"/>
          </p:cNvSpPr>
          <p:nvPr>
            <p:ph type="sldNum" sz="quarter" idx="12"/>
          </p:nvPr>
        </p:nvSpPr>
        <p:spPr>
          <a:noFill/>
        </p:spPr>
        <p:txBody>
          <a:bodyPr/>
          <a:lstStyle/>
          <a:p>
            <a:fld id="{597E789F-FC34-4472-BA57-564D09713972}" type="slidenum">
              <a:rPr lang="it-IT" smtClean="0">
                <a:latin typeface="Arial" pitchFamily="34" charset="0"/>
                <a:cs typeface="Arial" pitchFamily="34" charset="0"/>
              </a:rPr>
              <a:pPr/>
              <a:t>56</a:t>
            </a:fld>
            <a:endParaRPr lang="it-IT" smtClean="0">
              <a:latin typeface="Arial" pitchFamily="34" charset="0"/>
              <a:cs typeface="Arial" pitchFamily="34" charset="0"/>
            </a:endParaRPr>
          </a:p>
        </p:txBody>
      </p:sp>
      <p:sp>
        <p:nvSpPr>
          <p:cNvPr id="27651" name="Rectangle 2"/>
          <p:cNvSpPr>
            <a:spLocks noGrp="1" noChangeArrowheads="1"/>
          </p:cNvSpPr>
          <p:nvPr>
            <p:ph type="title"/>
          </p:nvPr>
        </p:nvSpPr>
        <p:spPr>
          <a:xfrm>
            <a:off x="357158" y="642918"/>
            <a:ext cx="8229600" cy="1143000"/>
          </a:xfrm>
        </p:spPr>
        <p:txBody>
          <a:bodyPr/>
          <a:lstStyle/>
          <a:p>
            <a:pPr algn="l" eaLnBrk="1" hangingPunct="1"/>
            <a:r>
              <a:rPr lang="it-IT" sz="1600" dirty="0" smtClean="0">
                <a:solidFill>
                  <a:schemeClr val="tx1"/>
                </a:solidFill>
                <a:latin typeface="Calibri" pitchFamily="34" charset="0"/>
              </a:rPr>
              <a:t>b) sintetici</a:t>
            </a:r>
            <a:br>
              <a:rPr lang="it-IT" sz="1600" dirty="0" smtClean="0">
                <a:solidFill>
                  <a:schemeClr val="tx1"/>
                </a:solidFill>
                <a:latin typeface="Calibri" pitchFamily="34" charset="0"/>
              </a:rPr>
            </a:br>
            <a:r>
              <a:rPr lang="it-IT" sz="1600" dirty="0" smtClean="0">
                <a:solidFill>
                  <a:schemeClr val="tx1"/>
                </a:solidFill>
                <a:latin typeface="Calibri" pitchFamily="34" charset="0"/>
              </a:rPr>
              <a:t>Considerano tutte le categorie = Rilevare lo </a:t>
            </a:r>
            <a:r>
              <a:rPr lang="it-IT" sz="1600" u="sng" dirty="0" smtClean="0">
                <a:solidFill>
                  <a:schemeClr val="tx1"/>
                </a:solidFill>
                <a:latin typeface="Calibri" pitchFamily="34" charset="0"/>
              </a:rPr>
              <a:t>squilibrio</a:t>
            </a:r>
            <a:r>
              <a:rPr lang="it-IT" sz="1600" dirty="0" smtClean="0">
                <a:solidFill>
                  <a:schemeClr val="tx1"/>
                </a:solidFill>
                <a:latin typeface="Calibri" pitchFamily="34" charset="0"/>
              </a:rPr>
              <a:t> può essere significativo</a:t>
            </a:r>
          </a:p>
        </p:txBody>
      </p:sp>
      <p:pic>
        <p:nvPicPr>
          <p:cNvPr id="27652" name="Picture 13"/>
          <p:cNvPicPr>
            <a:picLocks noChangeAspect="1" noChangeArrowheads="1"/>
          </p:cNvPicPr>
          <p:nvPr/>
        </p:nvPicPr>
        <p:blipFill>
          <a:blip r:embed="rId2" cstate="print"/>
          <a:srcRect/>
          <a:stretch>
            <a:fillRect/>
          </a:stretch>
        </p:blipFill>
        <p:spPr bwMode="auto">
          <a:xfrm>
            <a:off x="0" y="1857364"/>
            <a:ext cx="4465637" cy="2316163"/>
          </a:xfrm>
          <a:prstGeom prst="rect">
            <a:avLst/>
          </a:prstGeom>
          <a:noFill/>
          <a:ln w="9525">
            <a:noFill/>
            <a:miter lim="800000"/>
            <a:headEnd/>
            <a:tailEnd/>
          </a:ln>
        </p:spPr>
      </p:pic>
      <p:pic>
        <p:nvPicPr>
          <p:cNvPr id="27653" name="Picture 14"/>
          <p:cNvPicPr>
            <a:picLocks noChangeAspect="1" noChangeArrowheads="1"/>
          </p:cNvPicPr>
          <p:nvPr/>
        </p:nvPicPr>
        <p:blipFill>
          <a:blip r:embed="rId3" cstate="print"/>
          <a:srcRect/>
          <a:stretch>
            <a:fillRect/>
          </a:stretch>
        </p:blipFill>
        <p:spPr bwMode="auto">
          <a:xfrm>
            <a:off x="3429000" y="4214813"/>
            <a:ext cx="4608513" cy="2390775"/>
          </a:xfrm>
          <a:prstGeom prst="rect">
            <a:avLst/>
          </a:prstGeom>
          <a:noFill/>
          <a:ln w="9525">
            <a:noFill/>
            <a:miter lim="800000"/>
            <a:headEnd/>
            <a:tailEnd/>
          </a:ln>
        </p:spPr>
      </p:pic>
      <p:sp>
        <p:nvSpPr>
          <p:cNvPr id="6" name="Rectangle 2"/>
          <p:cNvSpPr txBox="1">
            <a:spLocks noChangeArrowheads="1"/>
          </p:cNvSpPr>
          <p:nvPr/>
        </p:nvSpPr>
        <p:spPr bwMode="auto">
          <a:xfrm>
            <a:off x="0" y="0"/>
            <a:ext cx="9144000" cy="857250"/>
          </a:xfrm>
          <a:prstGeom prst="rect">
            <a:avLst/>
          </a:prstGeom>
          <a:noFill/>
          <a:ln w="9525">
            <a:noFill/>
            <a:miter lim="800000"/>
            <a:headEnd/>
            <a:tailEnd/>
          </a:ln>
          <a:effectLst/>
        </p:spPr>
        <p:txBody>
          <a:bodyPr anchor="ctr"/>
          <a:lstStyle/>
          <a:p>
            <a:pPr algn="ctr">
              <a:defRPr/>
            </a:pPr>
            <a:r>
              <a:rPr lang="it-IT" sz="3600" kern="0" dirty="0">
                <a:latin typeface="Calibri" pitchFamily="34" charset="0"/>
                <a:ea typeface="+mj-ea"/>
                <a:cs typeface="Calibri" pitchFamily="34" charset="0"/>
              </a:rPr>
              <a:t>analisi </a:t>
            </a:r>
            <a:r>
              <a:rPr lang="it-IT" sz="3600" kern="0" dirty="0" err="1">
                <a:latin typeface="Calibri" pitchFamily="34" charset="0"/>
                <a:ea typeface="+mj-ea"/>
                <a:cs typeface="Calibri" pitchFamily="34" charset="0"/>
              </a:rPr>
              <a:t>monovariata</a:t>
            </a:r>
            <a:r>
              <a:rPr lang="it-IT" sz="3600" kern="0" dirty="0">
                <a:latin typeface="Calibri" pitchFamily="34" charset="0"/>
                <a:ea typeface="+mj-ea"/>
                <a:cs typeface="Calibri" pitchFamily="34" charset="0"/>
              </a:rPr>
              <a:t> valori caratteristici</a:t>
            </a:r>
            <a:r>
              <a:rPr lang="it-IT" kern="0" dirty="0">
                <a:solidFill>
                  <a:srgbClr val="FF3300"/>
                </a:solidFill>
                <a:latin typeface="+mj-lt"/>
                <a:ea typeface="+mj-ea"/>
                <a:cs typeface="+mj-cs"/>
              </a:rPr>
              <a:t/>
            </a:r>
            <a:br>
              <a:rPr lang="it-IT" kern="0" dirty="0">
                <a:solidFill>
                  <a:srgbClr val="FF3300"/>
                </a:solidFill>
                <a:latin typeface="+mj-lt"/>
                <a:ea typeface="+mj-ea"/>
                <a:cs typeface="+mj-cs"/>
              </a:rPr>
            </a:br>
            <a:endParaRPr lang="it-IT" kern="0" dirty="0">
              <a:solidFill>
                <a:srgbClr val="FF3300"/>
              </a:solidFill>
              <a:latin typeface="+mj-lt"/>
              <a:ea typeface="+mj-ea"/>
              <a:cs typeface="+mj-cs"/>
            </a:endParaRPr>
          </a:p>
        </p:txBody>
      </p:sp>
      <p:sp>
        <p:nvSpPr>
          <p:cNvPr id="7" name="Rectangle 2"/>
          <p:cNvSpPr txBox="1">
            <a:spLocks noChangeArrowheads="1"/>
          </p:cNvSpPr>
          <p:nvPr/>
        </p:nvSpPr>
        <p:spPr bwMode="auto">
          <a:xfrm>
            <a:off x="5435600" y="2349500"/>
            <a:ext cx="3405188" cy="1143000"/>
          </a:xfrm>
          <a:prstGeom prst="rect">
            <a:avLst/>
          </a:prstGeom>
          <a:noFill/>
          <a:ln w="9525">
            <a:noFill/>
            <a:miter lim="800000"/>
            <a:headEnd/>
            <a:tailEnd/>
          </a:ln>
        </p:spPr>
        <p:txBody>
          <a:bodyPr anchor="ctr"/>
          <a:lstStyle/>
          <a:p>
            <a:pPr>
              <a:defRPr/>
            </a:pPr>
            <a:r>
              <a:rPr lang="it-IT" kern="0" dirty="0">
                <a:latin typeface="Calibri" pitchFamily="34" charset="0"/>
                <a:ea typeface="+mj-ea"/>
                <a:cs typeface="Calibri" pitchFamily="34" charset="0"/>
              </a:rPr>
              <a:t>distribuzione squilibrata</a:t>
            </a:r>
          </a:p>
        </p:txBody>
      </p:sp>
      <p:sp>
        <p:nvSpPr>
          <p:cNvPr id="8" name="Rectangle 2"/>
          <p:cNvSpPr txBox="1">
            <a:spLocks noChangeArrowheads="1"/>
          </p:cNvSpPr>
          <p:nvPr/>
        </p:nvSpPr>
        <p:spPr bwMode="auto">
          <a:xfrm>
            <a:off x="250825" y="4797425"/>
            <a:ext cx="3405188" cy="1143000"/>
          </a:xfrm>
          <a:prstGeom prst="rect">
            <a:avLst/>
          </a:prstGeom>
          <a:noFill/>
          <a:ln w="9525">
            <a:noFill/>
            <a:miter lim="800000"/>
            <a:headEnd/>
            <a:tailEnd/>
          </a:ln>
        </p:spPr>
        <p:txBody>
          <a:bodyPr anchor="ctr"/>
          <a:lstStyle/>
          <a:p>
            <a:pPr>
              <a:defRPr/>
            </a:pPr>
            <a:r>
              <a:rPr lang="it-IT" kern="0" dirty="0">
                <a:latin typeface="Calibri" pitchFamily="34" charset="0"/>
                <a:ea typeface="+mj-ea"/>
                <a:cs typeface="Calibri" pitchFamily="34" charset="0"/>
              </a:rPr>
              <a:t>distribuzione equilibrata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numero diapositiva 5"/>
          <p:cNvSpPr>
            <a:spLocks noGrp="1"/>
          </p:cNvSpPr>
          <p:nvPr>
            <p:ph type="sldNum" sz="quarter" idx="12"/>
          </p:nvPr>
        </p:nvSpPr>
        <p:spPr>
          <a:noFill/>
        </p:spPr>
        <p:txBody>
          <a:bodyPr/>
          <a:lstStyle/>
          <a:p>
            <a:fld id="{948EE842-529C-452D-94EA-BBFBB45D91B5}" type="slidenum">
              <a:rPr lang="it-IT" smtClean="0">
                <a:latin typeface="Arial" pitchFamily="34" charset="0"/>
                <a:cs typeface="Arial" pitchFamily="34" charset="0"/>
              </a:rPr>
              <a:pPr/>
              <a:t>57</a:t>
            </a:fld>
            <a:endParaRPr lang="it-IT" smtClean="0">
              <a:latin typeface="Arial" pitchFamily="34" charset="0"/>
              <a:cs typeface="Arial" pitchFamily="34" charset="0"/>
            </a:endParaRPr>
          </a:p>
        </p:txBody>
      </p:sp>
      <p:pic>
        <p:nvPicPr>
          <p:cNvPr id="28675" name="Picture 4"/>
          <p:cNvPicPr>
            <a:picLocks noGrp="1" noChangeAspect="1" noChangeArrowheads="1"/>
          </p:cNvPicPr>
          <p:nvPr>
            <p:ph type="body" idx="1"/>
          </p:nvPr>
        </p:nvPicPr>
        <p:blipFill>
          <a:blip r:embed="rId2" cstate="print"/>
          <a:srcRect/>
          <a:stretch>
            <a:fillRect/>
          </a:stretch>
        </p:blipFill>
        <p:spPr>
          <a:xfrm>
            <a:off x="179388" y="981075"/>
            <a:ext cx="8572500" cy="2006600"/>
          </a:xfrm>
          <a:noFill/>
        </p:spPr>
      </p:pic>
      <p:pic>
        <p:nvPicPr>
          <p:cNvPr id="28676" name="Picture 5"/>
          <p:cNvPicPr>
            <a:picLocks noChangeAspect="1" noChangeArrowheads="1"/>
          </p:cNvPicPr>
          <p:nvPr/>
        </p:nvPicPr>
        <p:blipFill>
          <a:blip r:embed="rId3" cstate="print"/>
          <a:srcRect/>
          <a:stretch>
            <a:fillRect/>
          </a:stretch>
        </p:blipFill>
        <p:spPr bwMode="auto">
          <a:xfrm>
            <a:off x="1619250" y="3573463"/>
            <a:ext cx="4608513" cy="2390775"/>
          </a:xfrm>
          <a:prstGeom prst="rect">
            <a:avLst/>
          </a:prstGeom>
          <a:noFill/>
          <a:ln w="9525">
            <a:noFill/>
            <a:miter lim="800000"/>
            <a:headEnd/>
            <a:tailEnd/>
          </a:ln>
        </p:spPr>
      </p:pic>
      <p:sp>
        <p:nvSpPr>
          <p:cNvPr id="5" name="Rectangle 2"/>
          <p:cNvSpPr txBox="1">
            <a:spLocks noChangeArrowheads="1"/>
          </p:cNvSpPr>
          <p:nvPr/>
        </p:nvSpPr>
        <p:spPr bwMode="auto">
          <a:xfrm>
            <a:off x="0" y="0"/>
            <a:ext cx="9144000" cy="857250"/>
          </a:xfrm>
          <a:prstGeom prst="rect">
            <a:avLst/>
          </a:prstGeom>
          <a:noFill/>
          <a:ln w="9525">
            <a:noFill/>
            <a:miter lim="800000"/>
            <a:headEnd/>
            <a:tailEnd/>
          </a:ln>
          <a:effectLst/>
        </p:spPr>
        <p:txBody>
          <a:bodyPr anchor="ctr"/>
          <a:lstStyle/>
          <a:p>
            <a:pPr algn="ctr">
              <a:defRPr/>
            </a:pPr>
            <a:r>
              <a:rPr lang="it-IT" sz="3600" kern="0" dirty="0">
                <a:latin typeface="Calibri" pitchFamily="34" charset="0"/>
                <a:ea typeface="+mj-ea"/>
                <a:cs typeface="Calibri" pitchFamily="34" charset="0"/>
              </a:rPr>
              <a:t>squilibrio</a:t>
            </a:r>
            <a:endParaRPr lang="it-IT" kern="0" dirty="0">
              <a:solidFill>
                <a:srgbClr val="FF3300"/>
              </a:solidFill>
              <a:latin typeface="+mj-lt"/>
              <a:ea typeface="+mj-ea"/>
              <a:cs typeface="+mj-cs"/>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2400" b="1" dirty="0" smtClean="0">
                <a:solidFill>
                  <a:srgbClr val="FF0000"/>
                </a:solidFill>
              </a:rPr>
              <a:t>Es. confrontare due aree per distribuzione dell’indirizzo relativo agli studenti con livello di apprendimento 5</a:t>
            </a:r>
            <a:endParaRPr lang="it-IT" sz="2400" b="1" dirty="0">
              <a:solidFill>
                <a:srgbClr val="FF0000"/>
              </a:solidFill>
            </a:endParaRPr>
          </a:p>
        </p:txBody>
      </p:sp>
      <p:sp>
        <p:nvSpPr>
          <p:cNvPr id="31746" name="Segnaposto numero diapositiva 3"/>
          <p:cNvSpPr>
            <a:spLocks noGrp="1"/>
          </p:cNvSpPr>
          <p:nvPr>
            <p:ph type="sldNum" sz="quarter" idx="12"/>
          </p:nvPr>
        </p:nvSpPr>
        <p:spPr>
          <a:noFill/>
        </p:spPr>
        <p:txBody>
          <a:bodyPr/>
          <a:lstStyle/>
          <a:p>
            <a:fld id="{6407B1D1-794E-4CE7-A1C2-771BAA79CF6E}" type="slidenum">
              <a:rPr lang="it-IT" smtClean="0">
                <a:latin typeface="Arial" pitchFamily="34" charset="0"/>
                <a:cs typeface="Arial" pitchFamily="34" charset="0"/>
              </a:rPr>
              <a:pPr/>
              <a:t>58</a:t>
            </a:fld>
            <a:endParaRPr lang="it-IT" smtClean="0">
              <a:latin typeface="Arial" pitchFamily="34" charset="0"/>
              <a:cs typeface="Arial" pitchFamily="34" charset="0"/>
            </a:endParaRPr>
          </a:p>
        </p:txBody>
      </p:sp>
      <p:pic>
        <p:nvPicPr>
          <p:cNvPr id="6" name="Picture 5"/>
          <p:cNvPicPr>
            <a:picLocks noChangeAspect="1" noChangeArrowheads="1"/>
          </p:cNvPicPr>
          <p:nvPr/>
        </p:nvPicPr>
        <p:blipFill>
          <a:blip r:embed="rId2" cstate="print"/>
          <a:srcRect/>
          <a:stretch>
            <a:fillRect/>
          </a:stretch>
        </p:blipFill>
        <p:spPr bwMode="auto">
          <a:xfrm>
            <a:off x="785786" y="1714488"/>
            <a:ext cx="7343775" cy="484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numero diapositiva 3"/>
          <p:cNvSpPr>
            <a:spLocks noGrp="1"/>
          </p:cNvSpPr>
          <p:nvPr>
            <p:ph type="sldNum" sz="quarter" idx="12"/>
          </p:nvPr>
        </p:nvSpPr>
        <p:spPr>
          <a:noFill/>
        </p:spPr>
        <p:txBody>
          <a:bodyPr/>
          <a:lstStyle/>
          <a:p>
            <a:fld id="{FBD8DBA7-C71C-4CFE-B250-E7F43B25D9EE}" type="slidenum">
              <a:rPr lang="it-IT" smtClean="0">
                <a:latin typeface="Arial" pitchFamily="34" charset="0"/>
                <a:cs typeface="Arial" pitchFamily="34" charset="0"/>
              </a:rPr>
              <a:pPr/>
              <a:t>59</a:t>
            </a:fld>
            <a:endParaRPr lang="it-IT" smtClean="0">
              <a:latin typeface="Arial" pitchFamily="34" charset="0"/>
              <a:cs typeface="Arial" pitchFamily="34" charset="0"/>
            </a:endParaRPr>
          </a:p>
        </p:txBody>
      </p:sp>
      <p:pic>
        <p:nvPicPr>
          <p:cNvPr id="33795" name="Picture 4"/>
          <p:cNvPicPr>
            <a:picLocks noChangeAspect="1" noChangeArrowheads="1"/>
          </p:cNvPicPr>
          <p:nvPr/>
        </p:nvPicPr>
        <p:blipFill>
          <a:blip r:embed="rId2" cstate="print"/>
          <a:srcRect/>
          <a:stretch>
            <a:fillRect/>
          </a:stretch>
        </p:blipFill>
        <p:spPr bwMode="auto">
          <a:xfrm>
            <a:off x="468313" y="1557338"/>
            <a:ext cx="8229600" cy="191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b="1" dirty="0" smtClean="0">
                <a:solidFill>
                  <a:srgbClr val="C00000"/>
                </a:solidFill>
              </a:rPr>
              <a:t>2. Il Sistema Nazionale di Valutazione (SNV)</a:t>
            </a:r>
            <a:endParaRPr lang="it-IT" sz="3000" b="1" dirty="0">
              <a:solidFill>
                <a:srgbClr val="C00000"/>
              </a:solidFill>
            </a:endParaRPr>
          </a:p>
        </p:txBody>
      </p:sp>
      <p:sp>
        <p:nvSpPr>
          <p:cNvPr id="3" name="Segnaposto contenuto 2"/>
          <p:cNvSpPr>
            <a:spLocks noGrp="1"/>
          </p:cNvSpPr>
          <p:nvPr>
            <p:ph sz="quarter" idx="1"/>
          </p:nvPr>
        </p:nvSpPr>
        <p:spPr>
          <a:xfrm>
            <a:off x="914400" y="1447800"/>
            <a:ext cx="7772400" cy="5077544"/>
          </a:xfrm>
        </p:spPr>
        <p:txBody>
          <a:bodyPr>
            <a:normAutofit fontScale="85000" lnSpcReduction="10000"/>
          </a:bodyPr>
          <a:lstStyle/>
          <a:p>
            <a:pPr marL="0" indent="0">
              <a:buNone/>
            </a:pPr>
            <a:endParaRPr lang="it-IT" dirty="0" smtClean="0">
              <a:latin typeface="+mj-lt"/>
            </a:endParaRPr>
          </a:p>
          <a:p>
            <a:pPr marL="0" indent="0">
              <a:buNone/>
            </a:pPr>
            <a:r>
              <a:rPr lang="it-IT" dirty="0" smtClean="0">
                <a:latin typeface="+mj-lt"/>
              </a:rPr>
              <a:t>La valutazione è finalizzata al </a:t>
            </a:r>
            <a:r>
              <a:rPr lang="it-IT" b="1" dirty="0" smtClean="0">
                <a:latin typeface="+mj-lt"/>
              </a:rPr>
              <a:t>miglioramento</a:t>
            </a:r>
            <a:r>
              <a:rPr lang="it-IT" dirty="0" smtClean="0">
                <a:latin typeface="+mj-lt"/>
              </a:rPr>
              <a:t> della qualità dell’</a:t>
            </a:r>
            <a:r>
              <a:rPr lang="it-IT" b="1" dirty="0" smtClean="0">
                <a:latin typeface="+mj-lt"/>
              </a:rPr>
              <a:t>offerta formativa </a:t>
            </a:r>
            <a:r>
              <a:rPr lang="it-IT" dirty="0" smtClean="0">
                <a:latin typeface="+mj-lt"/>
              </a:rPr>
              <a:t>e sarà particolarmente indirizzata:</a:t>
            </a:r>
          </a:p>
          <a:p>
            <a:endParaRPr lang="it-IT" dirty="0" smtClean="0">
              <a:latin typeface="+mj-lt"/>
            </a:endParaRPr>
          </a:p>
          <a:p>
            <a:pPr marL="0" indent="0">
              <a:lnSpc>
                <a:spcPct val="110000"/>
              </a:lnSpc>
              <a:buNone/>
            </a:pPr>
            <a:r>
              <a:rPr lang="it-IT" dirty="0" smtClean="0">
                <a:latin typeface="+mj-lt"/>
              </a:rPr>
              <a:t>1) Alla riduzione della </a:t>
            </a:r>
            <a:r>
              <a:rPr lang="it-IT" b="1" dirty="0" smtClean="0">
                <a:latin typeface="+mj-lt"/>
              </a:rPr>
              <a:t>dispersione scolastica </a:t>
            </a:r>
            <a:r>
              <a:rPr lang="it-IT" dirty="0" smtClean="0">
                <a:latin typeface="+mj-lt"/>
              </a:rPr>
              <a:t>e dell’</a:t>
            </a:r>
            <a:r>
              <a:rPr lang="it-IT" b="1" dirty="0" smtClean="0">
                <a:latin typeface="+mj-lt"/>
              </a:rPr>
              <a:t>insuccesso scolastico</a:t>
            </a:r>
            <a:r>
              <a:rPr lang="it-IT" dirty="0" smtClean="0">
                <a:latin typeface="+mj-lt"/>
              </a:rPr>
              <a:t>;</a:t>
            </a:r>
          </a:p>
          <a:p>
            <a:pPr marL="0" indent="0">
              <a:lnSpc>
                <a:spcPct val="110000"/>
              </a:lnSpc>
              <a:buNone/>
            </a:pPr>
            <a:r>
              <a:rPr lang="it-IT" dirty="0" smtClean="0">
                <a:latin typeface="+mj-lt"/>
              </a:rPr>
              <a:t>2) Alla riduzione della differenza tra scuole e aree geografiche nei </a:t>
            </a:r>
            <a:r>
              <a:rPr lang="it-IT" b="1" dirty="0" smtClean="0">
                <a:latin typeface="+mj-lt"/>
              </a:rPr>
              <a:t>livelli di apprendimento </a:t>
            </a:r>
            <a:r>
              <a:rPr lang="it-IT" dirty="0" smtClean="0">
                <a:latin typeface="+mj-lt"/>
              </a:rPr>
              <a:t>degli studenti;</a:t>
            </a:r>
          </a:p>
          <a:p>
            <a:pPr marL="0" indent="0">
              <a:lnSpc>
                <a:spcPct val="110000"/>
              </a:lnSpc>
              <a:buNone/>
            </a:pPr>
            <a:r>
              <a:rPr lang="it-IT" dirty="0" smtClean="0">
                <a:latin typeface="+mj-lt"/>
              </a:rPr>
              <a:t>3) Al rafforzamento delle </a:t>
            </a:r>
            <a:r>
              <a:rPr lang="it-IT" b="1" dirty="0" smtClean="0">
                <a:latin typeface="+mj-lt"/>
              </a:rPr>
              <a:t>competenze di base </a:t>
            </a:r>
            <a:r>
              <a:rPr lang="it-IT" dirty="0" smtClean="0">
                <a:latin typeface="+mj-lt"/>
              </a:rPr>
              <a:t>degli studenti;</a:t>
            </a:r>
          </a:p>
          <a:p>
            <a:pPr marL="0" indent="0">
              <a:lnSpc>
                <a:spcPct val="110000"/>
              </a:lnSpc>
              <a:buNone/>
            </a:pPr>
            <a:r>
              <a:rPr lang="it-IT" dirty="0" smtClean="0">
                <a:latin typeface="+mj-lt"/>
              </a:rPr>
              <a:t>4) Alla valorizzazione degli </a:t>
            </a:r>
            <a:r>
              <a:rPr lang="it-IT" b="1" dirty="0" smtClean="0">
                <a:latin typeface="+mj-lt"/>
              </a:rPr>
              <a:t>esiti a distanza </a:t>
            </a:r>
            <a:r>
              <a:rPr lang="it-IT" dirty="0" smtClean="0">
                <a:latin typeface="+mj-lt"/>
              </a:rPr>
              <a:t>con particolare riferimento a università e lavoro</a:t>
            </a:r>
          </a:p>
          <a:p>
            <a:pPr marL="0" indent="0" algn="r">
              <a:lnSpc>
                <a:spcPct val="110000"/>
              </a:lnSpc>
              <a:buNone/>
            </a:pPr>
            <a:endParaRPr lang="it-IT" dirty="0" smtClean="0">
              <a:cs typeface="Palatino"/>
            </a:endParaRPr>
          </a:p>
          <a:p>
            <a:pPr marL="0" indent="0" algn="r">
              <a:lnSpc>
                <a:spcPct val="110000"/>
              </a:lnSpc>
              <a:buNone/>
            </a:pPr>
            <a:r>
              <a:rPr lang="it-IT" dirty="0" smtClean="0">
                <a:cs typeface="Palatino"/>
              </a:rPr>
              <a:t>(DM 18 settembre 2014, n.11)</a:t>
            </a:r>
          </a:p>
          <a:p>
            <a:pPr marL="0" indent="0">
              <a:lnSpc>
                <a:spcPct val="110000"/>
              </a:lnSpc>
              <a:buNone/>
            </a:pPr>
            <a:endParaRPr lang="it-IT" dirty="0">
              <a:latin typeface="+mj-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numero diapositiva 3"/>
          <p:cNvSpPr>
            <a:spLocks noGrp="1"/>
          </p:cNvSpPr>
          <p:nvPr>
            <p:ph type="sldNum" sz="quarter" idx="12"/>
          </p:nvPr>
        </p:nvSpPr>
        <p:spPr>
          <a:noFill/>
        </p:spPr>
        <p:txBody>
          <a:bodyPr/>
          <a:lstStyle/>
          <a:p>
            <a:fld id="{52938437-E7D0-4F84-8E24-DF38CBA42C32}" type="slidenum">
              <a:rPr lang="it-IT" smtClean="0">
                <a:latin typeface="Arial" pitchFamily="34" charset="0"/>
                <a:cs typeface="Arial" pitchFamily="34" charset="0"/>
              </a:rPr>
              <a:pPr/>
              <a:t>60</a:t>
            </a:fld>
            <a:endParaRPr lang="it-IT" smtClean="0">
              <a:latin typeface="Arial" pitchFamily="34" charset="0"/>
              <a:cs typeface="Arial" pitchFamily="34" charset="0"/>
            </a:endParaRPr>
          </a:p>
        </p:txBody>
      </p:sp>
      <p:pic>
        <p:nvPicPr>
          <p:cNvPr id="34819" name="Picture 4"/>
          <p:cNvPicPr>
            <a:picLocks noChangeAspect="1" noChangeArrowheads="1"/>
          </p:cNvPicPr>
          <p:nvPr/>
        </p:nvPicPr>
        <p:blipFill>
          <a:blip r:embed="rId2" cstate="print"/>
          <a:srcRect/>
          <a:stretch>
            <a:fillRect/>
          </a:stretch>
        </p:blipFill>
        <p:spPr bwMode="auto">
          <a:xfrm>
            <a:off x="468313" y="1960563"/>
            <a:ext cx="7920037" cy="2836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numero diapositiva 5"/>
          <p:cNvSpPr>
            <a:spLocks noGrp="1"/>
          </p:cNvSpPr>
          <p:nvPr>
            <p:ph type="sldNum" sz="quarter" idx="12"/>
          </p:nvPr>
        </p:nvSpPr>
        <p:spPr>
          <a:noFill/>
        </p:spPr>
        <p:txBody>
          <a:bodyPr/>
          <a:lstStyle/>
          <a:p>
            <a:fld id="{D84F29D6-5A4C-45F0-91AF-046D29721924}" type="slidenum">
              <a:rPr lang="it-IT" smtClean="0">
                <a:latin typeface="Arial" pitchFamily="34" charset="0"/>
                <a:cs typeface="Arial" pitchFamily="34" charset="0"/>
              </a:rPr>
              <a:pPr/>
              <a:t>61</a:t>
            </a:fld>
            <a:endParaRPr lang="it-IT" smtClean="0">
              <a:latin typeface="Arial" pitchFamily="34" charset="0"/>
              <a:cs typeface="Arial" pitchFamily="34" charset="0"/>
            </a:endParaRPr>
          </a:p>
        </p:txBody>
      </p:sp>
      <p:sp>
        <p:nvSpPr>
          <p:cNvPr id="7172" name="Rectangle 2"/>
          <p:cNvSpPr>
            <a:spLocks noGrp="1" noChangeArrowheads="1"/>
          </p:cNvSpPr>
          <p:nvPr>
            <p:ph type="title"/>
          </p:nvPr>
        </p:nvSpPr>
        <p:spPr>
          <a:xfrm>
            <a:off x="0" y="0"/>
            <a:ext cx="9001125" cy="836613"/>
          </a:xfrm>
        </p:spPr>
        <p:txBody>
          <a:bodyPr/>
          <a:lstStyle/>
          <a:p>
            <a:pPr algn="ctr" eaLnBrk="1" hangingPunct="1"/>
            <a:r>
              <a:rPr lang="it-IT" sz="3600" dirty="0" smtClean="0">
                <a:solidFill>
                  <a:schemeClr val="tx1"/>
                </a:solidFill>
              </a:rPr>
              <a:t>Proprietà e variabili ordinali</a:t>
            </a:r>
          </a:p>
        </p:txBody>
      </p:sp>
      <p:sp>
        <p:nvSpPr>
          <p:cNvPr id="7173" name="Rectangle 3"/>
          <p:cNvSpPr>
            <a:spLocks noGrp="1" noChangeArrowheads="1"/>
          </p:cNvSpPr>
          <p:nvPr>
            <p:ph type="body" idx="1"/>
          </p:nvPr>
        </p:nvSpPr>
        <p:spPr>
          <a:xfrm>
            <a:off x="357188" y="1071563"/>
            <a:ext cx="8501062" cy="4525962"/>
          </a:xfrm>
        </p:spPr>
        <p:txBody>
          <a:bodyPr/>
          <a:lstStyle/>
          <a:p>
            <a:pPr eaLnBrk="1" hangingPunct="1"/>
            <a:r>
              <a:rPr lang="it-IT" sz="1800" smtClean="0">
                <a:latin typeface="Calibri" pitchFamily="34" charset="0"/>
              </a:rPr>
              <a:t>Le proprietà hanno stati differenti e </a:t>
            </a:r>
            <a:r>
              <a:rPr lang="it-IT" sz="1800" u="sng" smtClean="0">
                <a:latin typeface="Calibri" pitchFamily="34" charset="0"/>
              </a:rPr>
              <a:t>ordinabili</a:t>
            </a:r>
            <a:r>
              <a:rPr lang="it-IT" sz="1800" smtClean="0">
                <a:latin typeface="Calibri" pitchFamily="34" charset="0"/>
              </a:rPr>
              <a:t> (p. es. grado d’istruzione, posizione in una gerarchia, grado di urbanizzazione, etc.)</a:t>
            </a:r>
          </a:p>
          <a:p>
            <a:pPr eaLnBrk="1" hangingPunct="1"/>
            <a:endParaRPr lang="it-IT" sz="1800" smtClean="0">
              <a:latin typeface="Calibri" pitchFamily="34" charset="0"/>
            </a:endParaRPr>
          </a:p>
          <a:p>
            <a:pPr eaLnBrk="1" hangingPunct="1"/>
            <a:r>
              <a:rPr lang="it-IT" sz="1800" smtClean="0">
                <a:latin typeface="Calibri" pitchFamily="34" charset="0"/>
              </a:rPr>
              <a:t>Per trasformare una proprietà ordinale in variabile ordinale occorre seguire la stessa procedura per le variabili categoriali + </a:t>
            </a:r>
            <a:r>
              <a:rPr lang="it-IT" sz="1800" u="sng" smtClean="0">
                <a:latin typeface="Calibri" pitchFamily="34" charset="0"/>
              </a:rPr>
              <a:t>riprodurre l’ordine</a:t>
            </a:r>
            <a:r>
              <a:rPr lang="it-IT" sz="1800" smtClean="0">
                <a:latin typeface="Calibri" pitchFamily="34" charset="0"/>
              </a:rPr>
              <a:t> degli stati nell’ordine delle categorie e dei codici = </a:t>
            </a:r>
            <a:r>
              <a:rPr lang="it-IT" sz="1800" b="1" smtClean="0">
                <a:latin typeface="Calibri" pitchFamily="34" charset="0"/>
              </a:rPr>
              <a:t>relazione monotonica</a:t>
            </a:r>
          </a:p>
        </p:txBody>
      </p:sp>
      <p:pic>
        <p:nvPicPr>
          <p:cNvPr id="7174" name="Picture 7"/>
          <p:cNvPicPr>
            <a:picLocks noChangeAspect="1" noChangeArrowheads="1"/>
          </p:cNvPicPr>
          <p:nvPr/>
        </p:nvPicPr>
        <p:blipFill>
          <a:blip r:embed="rId2" cstate="print"/>
          <a:srcRect/>
          <a:stretch>
            <a:fillRect/>
          </a:stretch>
        </p:blipFill>
        <p:spPr bwMode="auto">
          <a:xfrm>
            <a:off x="1285875" y="3286125"/>
            <a:ext cx="6419850" cy="2643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it-IT" b="1" dirty="0" smtClean="0"/>
              <a:t>Prove Invalsi. Analisi per “livelli di apprendimento”</a:t>
            </a:r>
          </a:p>
        </p:txBody>
      </p:sp>
      <p:sp>
        <p:nvSpPr>
          <p:cNvPr id="38915" name="Segnaposto contenuto 2"/>
          <p:cNvSpPr>
            <a:spLocks noGrp="1"/>
          </p:cNvSpPr>
          <p:nvPr>
            <p:ph idx="1"/>
          </p:nvPr>
        </p:nvSpPr>
        <p:spPr>
          <a:xfrm>
            <a:off x="457200" y="1384300"/>
            <a:ext cx="8229600" cy="5080000"/>
          </a:xfrm>
        </p:spPr>
        <p:txBody>
          <a:bodyPr>
            <a:normAutofit lnSpcReduction="10000"/>
          </a:bodyPr>
          <a:lstStyle/>
          <a:p>
            <a:pPr eaLnBrk="1" hangingPunct="1"/>
            <a:r>
              <a:rPr lang="it-IT" dirty="0" smtClean="0"/>
              <a:t>Cosa sono i “livelli di apprendimento”?</a:t>
            </a:r>
          </a:p>
          <a:p>
            <a:pPr marL="777240" lvl="1" indent="-457200" eaLnBrk="1" hangingPunct="1">
              <a:buFont typeface="+mj-lt"/>
              <a:buAutoNum type="arabicPeriod"/>
            </a:pPr>
            <a:r>
              <a:rPr lang="it-IT" dirty="0" smtClean="0"/>
              <a:t>Livello 1 punteggio minore o uguale al 75% della media nazionale</a:t>
            </a:r>
          </a:p>
          <a:p>
            <a:pPr marL="777240" lvl="1" indent="-457200" eaLnBrk="1" hangingPunct="1">
              <a:buFont typeface="+mj-lt"/>
              <a:buAutoNum type="arabicPeriod"/>
            </a:pPr>
            <a:r>
              <a:rPr lang="it-IT" dirty="0" smtClean="0"/>
              <a:t>Livello 2 punteggio maggiore del 75% e minore o uguale del 95% della media nazionale</a:t>
            </a:r>
          </a:p>
          <a:p>
            <a:pPr marL="777240" lvl="1" indent="-457200" eaLnBrk="1" hangingPunct="1">
              <a:buFont typeface="+mj-lt"/>
              <a:buAutoNum type="arabicPeriod"/>
            </a:pPr>
            <a:r>
              <a:rPr lang="it-IT" dirty="0" smtClean="0"/>
              <a:t>Livello 3 punteggio maggiore del 95% e minore o uguale del 110% della media nazionale</a:t>
            </a:r>
          </a:p>
          <a:p>
            <a:pPr marL="777240" lvl="1" indent="-457200" eaLnBrk="1" hangingPunct="1">
              <a:buFont typeface="+mj-lt"/>
              <a:buAutoNum type="arabicPeriod"/>
            </a:pPr>
            <a:r>
              <a:rPr lang="it-IT" dirty="0" smtClean="0"/>
              <a:t>Livello 4 punteggio maggiore del 110% e minore o uguale del 125% della media nazionale</a:t>
            </a:r>
          </a:p>
          <a:p>
            <a:pPr marL="777240" lvl="1" indent="-457200" eaLnBrk="1" hangingPunct="1">
              <a:buFont typeface="+mj-lt"/>
              <a:buAutoNum type="arabicPeriod"/>
            </a:pPr>
            <a:r>
              <a:rPr lang="it-IT" dirty="0" smtClean="0"/>
              <a:t>Livello 5 punteggio maggiore del 125% della media nazionale</a:t>
            </a:r>
          </a:p>
          <a:p>
            <a:pPr eaLnBrk="1" hangingPunct="1"/>
            <a:endParaRPr lang="it-IT" dirty="0" smtClean="0"/>
          </a:p>
          <a:p>
            <a:pPr eaLnBrk="1" hangingPunct="1"/>
            <a:r>
              <a:rPr lang="it-IT" dirty="0" smtClean="0"/>
              <a:t>Sarebbero utili scale diverse?</a:t>
            </a:r>
          </a:p>
          <a:p>
            <a:pPr lvl="1" eaLnBrk="1" hangingPunct="1"/>
            <a:r>
              <a:rPr lang="it-IT" dirty="0" smtClean="0"/>
              <a:t>Es. media della scuola? Media della Regione? Media per ESCS simile?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egnaposto numero diapositiva 5"/>
          <p:cNvSpPr>
            <a:spLocks noGrp="1"/>
          </p:cNvSpPr>
          <p:nvPr>
            <p:ph type="sldNum" sz="quarter" idx="12"/>
          </p:nvPr>
        </p:nvSpPr>
        <p:spPr>
          <a:noFill/>
        </p:spPr>
        <p:txBody>
          <a:bodyPr/>
          <a:lstStyle/>
          <a:p>
            <a:fld id="{6479160B-0128-4288-AB46-223CDF2B4CCE}" type="slidenum">
              <a:rPr lang="it-IT" smtClean="0">
                <a:latin typeface="Arial" pitchFamily="34" charset="0"/>
                <a:cs typeface="Arial" pitchFamily="34" charset="0"/>
              </a:rPr>
              <a:pPr/>
              <a:t>63</a:t>
            </a:fld>
            <a:endParaRPr lang="it-IT" smtClean="0">
              <a:latin typeface="Arial" pitchFamily="34" charset="0"/>
              <a:cs typeface="Arial" pitchFamily="34" charset="0"/>
            </a:endParaRPr>
          </a:p>
        </p:txBody>
      </p:sp>
      <p:sp>
        <p:nvSpPr>
          <p:cNvPr id="7" name="Rectangle 2"/>
          <p:cNvSpPr txBox="1">
            <a:spLocks noChangeArrowheads="1"/>
          </p:cNvSpPr>
          <p:nvPr/>
        </p:nvSpPr>
        <p:spPr bwMode="auto">
          <a:xfrm>
            <a:off x="0" y="500042"/>
            <a:ext cx="9144000" cy="836613"/>
          </a:xfrm>
          <a:prstGeom prst="rect">
            <a:avLst/>
          </a:prstGeom>
          <a:noFill/>
          <a:ln w="9525">
            <a:noFill/>
            <a:miter lim="800000"/>
            <a:headEnd/>
            <a:tailEnd/>
          </a:ln>
          <a:effectLst/>
        </p:spPr>
        <p:txBody>
          <a:bodyPr anchor="ctr"/>
          <a:lstStyle/>
          <a:p>
            <a:pPr algn="ctr">
              <a:defRPr/>
            </a:pPr>
            <a:r>
              <a:rPr lang="it-IT" sz="2000" kern="0" dirty="0">
                <a:latin typeface="Calibri" pitchFamily="34" charset="0"/>
                <a:ea typeface="+mj-ea"/>
                <a:cs typeface="Calibri" pitchFamily="34" charset="0"/>
              </a:rPr>
              <a:t>P</a:t>
            </a:r>
            <a:r>
              <a:rPr lang="it-IT" sz="2000" kern="0" dirty="0" smtClean="0">
                <a:latin typeface="Calibri" pitchFamily="34" charset="0"/>
                <a:ea typeface="+mj-ea"/>
                <a:cs typeface="Calibri" pitchFamily="34" charset="0"/>
              </a:rPr>
              <a:t>roprietà </a:t>
            </a:r>
            <a:r>
              <a:rPr lang="it-IT" sz="2000" kern="0" dirty="0">
                <a:latin typeface="Calibri" pitchFamily="34" charset="0"/>
                <a:ea typeface="+mj-ea"/>
                <a:cs typeface="Calibri" pitchFamily="34" charset="0"/>
              </a:rPr>
              <a:t>ordinali: </a:t>
            </a:r>
            <a:r>
              <a:rPr lang="it-IT" sz="2000" kern="0" dirty="0" smtClean="0">
                <a:latin typeface="Calibri" pitchFamily="34" charset="0"/>
                <a:ea typeface="+mj-ea"/>
                <a:cs typeface="Calibri" pitchFamily="34" charset="0"/>
              </a:rPr>
              <a:t>livelli di apprendimento Le 2 classi hanno la stessa % di studenti con ottimo livello di performance, ma le mode sono differenti!</a:t>
            </a:r>
          </a:p>
          <a:p>
            <a:pPr algn="ctr">
              <a:defRPr/>
            </a:pPr>
            <a:endParaRPr lang="it-IT" sz="3600" kern="0" dirty="0">
              <a:latin typeface="Calibri" pitchFamily="34" charset="0"/>
              <a:ea typeface="+mj-ea"/>
              <a:cs typeface="Calibri" pitchFamily="34" charset="0"/>
            </a:endParaRPr>
          </a:p>
        </p:txBody>
      </p:sp>
      <p:graphicFrame>
        <p:nvGraphicFramePr>
          <p:cNvPr id="10" name="Tabella 9"/>
          <p:cNvGraphicFramePr>
            <a:graphicFrameLocks noGrp="1"/>
          </p:cNvGraphicFramePr>
          <p:nvPr/>
        </p:nvGraphicFramePr>
        <p:xfrm>
          <a:off x="500034" y="1428735"/>
          <a:ext cx="8358247" cy="3071836"/>
        </p:xfrm>
        <a:graphic>
          <a:graphicData uri="http://schemas.openxmlformats.org/drawingml/2006/table">
            <a:tbl>
              <a:tblPr/>
              <a:tblGrid>
                <a:gridCol w="3180731"/>
                <a:gridCol w="1294379"/>
                <a:gridCol w="1294379"/>
                <a:gridCol w="1294379"/>
                <a:gridCol w="1294379"/>
              </a:tblGrid>
              <a:tr h="385264">
                <a:tc>
                  <a:txBody>
                    <a:bodyPr/>
                    <a:lstStyle/>
                    <a:p>
                      <a:pPr algn="r">
                        <a:spcAft>
                          <a:spcPts val="0"/>
                        </a:spcAft>
                      </a:pPr>
                      <a:endParaRPr lang="it-IT" sz="1800" dirty="0">
                        <a:solidFill>
                          <a:srgbClr val="000000"/>
                        </a:solidFill>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it-IT" sz="1800" dirty="0" smtClean="0">
                          <a:solidFill>
                            <a:srgbClr val="000000"/>
                          </a:solidFill>
                          <a:latin typeface="+mj-lt"/>
                          <a:ea typeface="Times New Roman"/>
                          <a:cs typeface="Calibri" pitchFamily="34" charset="0"/>
                        </a:rPr>
                        <a:t>%</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c gridSpan="2">
                  <a:txBody>
                    <a:bodyPr/>
                    <a:lstStyle/>
                    <a:p>
                      <a:pPr algn="ctr">
                        <a:spcAft>
                          <a:spcPts val="0"/>
                        </a:spcAft>
                      </a:pPr>
                      <a:r>
                        <a:rPr lang="it-IT" sz="1800" dirty="0" smtClean="0">
                          <a:solidFill>
                            <a:srgbClr val="000000"/>
                          </a:solidFill>
                          <a:latin typeface="+mj-lt"/>
                          <a:ea typeface="Times New Roman"/>
                          <a:cs typeface="Calibri" pitchFamily="34" charset="0"/>
                        </a:rPr>
                        <a:t>% cumulate</a:t>
                      </a: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385264">
                <a:tc>
                  <a:txBody>
                    <a:bodyPr/>
                    <a:lstStyle/>
                    <a:p>
                      <a:pPr algn="ctr">
                        <a:spcAft>
                          <a:spcPts val="0"/>
                        </a:spcAft>
                      </a:pPr>
                      <a:r>
                        <a:rPr lang="it-IT" sz="1800" dirty="0" smtClean="0">
                          <a:solidFill>
                            <a:srgbClr val="000000"/>
                          </a:solidFill>
                          <a:latin typeface="+mj-lt"/>
                          <a:ea typeface="Times New Roman"/>
                          <a:cs typeface="Calibri" pitchFamily="34" charset="0"/>
                        </a:rPr>
                        <a:t>Livelli</a:t>
                      </a:r>
                      <a:r>
                        <a:rPr lang="it-IT" sz="1800" baseline="0" dirty="0" smtClean="0">
                          <a:solidFill>
                            <a:srgbClr val="000000"/>
                          </a:solidFill>
                          <a:latin typeface="+mj-lt"/>
                          <a:ea typeface="Times New Roman"/>
                          <a:cs typeface="Calibri" pitchFamily="34" charset="0"/>
                        </a:rPr>
                        <a:t> di apprendimento</a:t>
                      </a:r>
                      <a:endParaRPr lang="it-IT" sz="1800" dirty="0">
                        <a:solidFill>
                          <a:srgbClr val="000000"/>
                        </a:solidFill>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Classe</a:t>
                      </a:r>
                      <a:r>
                        <a:rPr lang="it-IT" sz="1800" baseline="0" dirty="0" smtClean="0">
                          <a:latin typeface="+mj-lt"/>
                          <a:ea typeface="Times New Roman"/>
                          <a:cs typeface="Calibri" pitchFamily="34" charset="0"/>
                        </a:rPr>
                        <a:t> A</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Classe</a:t>
                      </a:r>
                      <a:r>
                        <a:rPr lang="it-IT" sz="1800" baseline="0" dirty="0" smtClean="0">
                          <a:latin typeface="+mj-lt"/>
                          <a:ea typeface="Times New Roman"/>
                          <a:cs typeface="Calibri" pitchFamily="34" charset="0"/>
                        </a:rPr>
                        <a:t> B</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Classe A</a:t>
                      </a: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Classe B</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264">
                <a:tc>
                  <a:txBody>
                    <a:bodyPr/>
                    <a:lstStyle/>
                    <a:p>
                      <a:pPr algn="ctr">
                        <a:spcAft>
                          <a:spcPts val="0"/>
                        </a:spcAft>
                      </a:pPr>
                      <a:r>
                        <a:rPr lang="it-IT" sz="1800" dirty="0" smtClean="0">
                          <a:solidFill>
                            <a:srgbClr val="000000"/>
                          </a:solidFill>
                          <a:latin typeface="+mj-lt"/>
                          <a:ea typeface="Times New Roman"/>
                          <a:cs typeface="Calibri" pitchFamily="34" charset="0"/>
                        </a:rPr>
                        <a:t>5</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it-IT" sz="1800" dirty="0" smtClean="0">
                          <a:solidFill>
                            <a:srgbClr val="000000"/>
                          </a:solidFill>
                          <a:latin typeface="+mj-lt"/>
                          <a:ea typeface="Times New Roman"/>
                          <a:cs typeface="Calibri" pitchFamily="34" charset="0"/>
                        </a:rPr>
                        <a:t>10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it-IT" sz="1800" dirty="0" smtClean="0">
                          <a:solidFill>
                            <a:srgbClr val="000000"/>
                          </a:solidFill>
                          <a:latin typeface="+mj-lt"/>
                          <a:ea typeface="Times New Roman"/>
                          <a:cs typeface="Calibri" pitchFamily="34" charset="0"/>
                        </a:rPr>
                        <a:t>10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it-IT" sz="1800" dirty="0" smtClean="0">
                          <a:latin typeface="+mj-lt"/>
                          <a:ea typeface="Times New Roman"/>
                          <a:cs typeface="Calibri" pitchFamily="34" charset="0"/>
                        </a:rPr>
                        <a:t>10</a:t>
                      </a: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10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264">
                <a:tc>
                  <a:txBody>
                    <a:bodyPr/>
                    <a:lstStyle/>
                    <a:p>
                      <a:pPr algn="ctr">
                        <a:spcAft>
                          <a:spcPts val="0"/>
                        </a:spcAft>
                      </a:pPr>
                      <a:r>
                        <a:rPr lang="it-IT" sz="1800" dirty="0" smtClean="0">
                          <a:solidFill>
                            <a:srgbClr val="000000"/>
                          </a:solidFill>
                          <a:latin typeface="+mj-lt"/>
                          <a:ea typeface="Times New Roman"/>
                          <a:cs typeface="Calibri" pitchFamily="34" charset="0"/>
                        </a:rPr>
                        <a:t>4</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35</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45</a:t>
                      </a: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it-IT" sz="1800" dirty="0" smtClean="0">
                          <a:latin typeface="+mj-lt"/>
                          <a:ea typeface="Times New Roman"/>
                          <a:cs typeface="Calibri" pitchFamily="34" charset="0"/>
                        </a:rPr>
                        <a:t>30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85264">
                <a:tc>
                  <a:txBody>
                    <a:bodyPr/>
                    <a:lstStyle/>
                    <a:p>
                      <a:pPr algn="ctr">
                        <a:spcAft>
                          <a:spcPts val="0"/>
                        </a:spcAft>
                      </a:pPr>
                      <a:r>
                        <a:rPr lang="it-IT" sz="1800" dirty="0" smtClean="0">
                          <a:solidFill>
                            <a:srgbClr val="000000"/>
                          </a:solidFill>
                          <a:latin typeface="+mj-lt"/>
                          <a:ea typeface="Times New Roman"/>
                          <a:cs typeface="Calibri" pitchFamily="34" charset="0"/>
                        </a:rPr>
                        <a:t>3</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25</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25</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70</a:t>
                      </a: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55</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988">
                <a:tc>
                  <a:txBody>
                    <a:bodyPr/>
                    <a:lstStyle/>
                    <a:p>
                      <a:pPr algn="ctr">
                        <a:spcAft>
                          <a:spcPts val="0"/>
                        </a:spcAft>
                      </a:pPr>
                      <a:r>
                        <a:rPr lang="it-IT" sz="1800" dirty="0" smtClean="0">
                          <a:solidFill>
                            <a:srgbClr val="000000"/>
                          </a:solidFill>
                          <a:latin typeface="+mj-lt"/>
                          <a:ea typeface="Times New Roman"/>
                          <a:cs typeface="Calibri" pitchFamily="34" charset="0"/>
                        </a:rPr>
                        <a:t>2</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20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35</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90</a:t>
                      </a: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90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264">
                <a:tc>
                  <a:txBody>
                    <a:bodyPr/>
                    <a:lstStyle/>
                    <a:p>
                      <a:pPr algn="ctr">
                        <a:spcAft>
                          <a:spcPts val="0"/>
                        </a:spcAft>
                      </a:pPr>
                      <a:r>
                        <a:rPr lang="it-IT" sz="1800" dirty="0" smtClean="0">
                          <a:solidFill>
                            <a:srgbClr val="000000"/>
                          </a:solidFill>
                          <a:latin typeface="+mj-lt"/>
                          <a:ea typeface="Times New Roman"/>
                          <a:cs typeface="Calibri" pitchFamily="34" charset="0"/>
                        </a:rPr>
                        <a:t>1</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it-IT" sz="1800" dirty="0" smtClean="0">
                          <a:latin typeface="+mj-lt"/>
                          <a:ea typeface="Times New Roman"/>
                          <a:cs typeface="Calibri" pitchFamily="34" charset="0"/>
                        </a:rPr>
                        <a:t>10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it-IT" sz="1800" dirty="0" smtClean="0">
                          <a:latin typeface="+mj-lt"/>
                          <a:ea typeface="Times New Roman"/>
                          <a:cs typeface="Calibri" pitchFamily="34" charset="0"/>
                        </a:rPr>
                        <a:t>10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it-IT" sz="1800" dirty="0" smtClean="0">
                          <a:latin typeface="+mj-lt"/>
                          <a:ea typeface="Times New Roman"/>
                          <a:cs typeface="Calibri" pitchFamily="34" charset="0"/>
                        </a:rPr>
                        <a:t>100</a:t>
                      </a: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100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264">
                <a:tc>
                  <a:txBody>
                    <a:bodyPr/>
                    <a:lstStyle/>
                    <a:p>
                      <a:pPr algn="ctr">
                        <a:spcAft>
                          <a:spcPts val="0"/>
                        </a:spcAft>
                      </a:pPr>
                      <a:r>
                        <a:rPr lang="it-IT" sz="1800" dirty="0" smtClean="0">
                          <a:latin typeface="+mj-lt"/>
                          <a:ea typeface="Times New Roman"/>
                          <a:cs typeface="Calibri" pitchFamily="34" charset="0"/>
                        </a:rPr>
                        <a:t>Totale</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100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1800" dirty="0" smtClean="0">
                          <a:latin typeface="+mj-lt"/>
                          <a:ea typeface="Times New Roman"/>
                          <a:cs typeface="Calibri" pitchFamily="34" charset="0"/>
                        </a:rPr>
                        <a:t>100</a:t>
                      </a: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800" dirty="0">
                        <a:latin typeface="+mj-lt"/>
                        <a:ea typeface="Times New Roman"/>
                        <a:cs typeface="Calibri" pitchFamily="34" charset="0"/>
                      </a:endParaRPr>
                    </a:p>
                  </a:txBody>
                  <a:tcPr marL="19050" marR="190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it-IT" sz="1800" dirty="0">
                        <a:latin typeface="+mj-lt"/>
                        <a:ea typeface="Times New Roman"/>
                        <a:cs typeface="Calibri" pitchFamily="34" charset="0"/>
                      </a:endParaRPr>
                    </a:p>
                  </a:txBody>
                  <a:tcPr marL="19050" marR="19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6"/>
          <p:cNvSpPr>
            <a:spLocks noChangeArrowheads="1"/>
          </p:cNvSpPr>
          <p:nvPr/>
        </p:nvSpPr>
        <p:spPr bwMode="auto">
          <a:xfrm>
            <a:off x="500034" y="4714884"/>
            <a:ext cx="8143875" cy="1200329"/>
          </a:xfrm>
          <a:prstGeom prst="rect">
            <a:avLst/>
          </a:prstGeom>
          <a:noFill/>
          <a:ln w="9525">
            <a:noFill/>
            <a:miter lim="800000"/>
            <a:headEnd/>
            <a:tailEnd/>
          </a:ln>
        </p:spPr>
        <p:txBody>
          <a:bodyPr anchor="ctr">
            <a:spAutoFit/>
          </a:bodyPr>
          <a:lstStyle/>
          <a:p>
            <a:pPr algn="just"/>
            <a:r>
              <a:rPr lang="it-IT" b="1" dirty="0">
                <a:latin typeface="Calibri" pitchFamily="34" charset="0"/>
                <a:ea typeface="Times New Roman" pitchFamily="18" charset="0"/>
                <a:cs typeface="Calibri" pitchFamily="34" charset="0"/>
              </a:rPr>
              <a:t>% CUMULATA di una categoria </a:t>
            </a:r>
            <a:r>
              <a:rPr lang="it-IT" b="1" dirty="0">
                <a:latin typeface="Calibri" pitchFamily="34" charset="0"/>
                <a:ea typeface="Times New Roman" pitchFamily="18" charset="0"/>
                <a:cs typeface="Calibri" pitchFamily="34" charset="0"/>
                <a:sym typeface="Wingdings" pitchFamily="2" charset="2"/>
              </a:rPr>
              <a:t></a:t>
            </a:r>
            <a:r>
              <a:rPr lang="it-IT" b="1" dirty="0">
                <a:latin typeface="Calibri" pitchFamily="34" charset="0"/>
                <a:ea typeface="Times New Roman" pitchFamily="18" charset="0"/>
                <a:cs typeface="Calibri" pitchFamily="34" charset="0"/>
              </a:rPr>
              <a:t> quale % di casi </a:t>
            </a:r>
            <a:r>
              <a:rPr lang="it-IT" b="1" u="sng" dirty="0">
                <a:latin typeface="Calibri" pitchFamily="34" charset="0"/>
                <a:ea typeface="Times New Roman" pitchFamily="18" charset="0"/>
                <a:cs typeface="Calibri" pitchFamily="34" charset="0"/>
                <a:sym typeface="Wingdings" pitchFamily="2" charset="2"/>
              </a:rPr>
              <a:t>non arriva</a:t>
            </a:r>
            <a:r>
              <a:rPr lang="it-IT" b="1" dirty="0">
                <a:latin typeface="Calibri" pitchFamily="34" charset="0"/>
                <a:ea typeface="Times New Roman" pitchFamily="18" charset="0"/>
                <a:cs typeface="Calibri" pitchFamily="34" charset="0"/>
                <a:sym typeface="Wingdings" pitchFamily="2" charset="2"/>
              </a:rPr>
              <a:t> alla categoria successiva o oltre;</a:t>
            </a:r>
          </a:p>
          <a:p>
            <a:pPr algn="just" eaLnBrk="0" hangingPunct="0"/>
            <a:r>
              <a:rPr lang="it-IT" b="1" i="1" dirty="0" smtClean="0">
                <a:latin typeface="Calibri" pitchFamily="34" charset="0"/>
                <a:ea typeface="Times New Roman" pitchFamily="18" charset="0"/>
                <a:cs typeface="Calibri" pitchFamily="34" charset="0"/>
                <a:sym typeface="Wingdings" pitchFamily="2" charset="2"/>
              </a:rPr>
              <a:t>Nella classe A il 45% degli studenti non scende sotto il livello 3, mentre  nella classe B è appena il 30% a non scendere sotto il livello 3.</a:t>
            </a:r>
            <a:endParaRPr lang="it-IT" b="1" dirty="0">
              <a:latin typeface="Calibri" pitchFamily="34" charset="0"/>
              <a:ea typeface="Times New Roman" pitchFamily="18" charset="0"/>
              <a:cs typeface="Calibri" pitchFamily="34" charset="0"/>
              <a:sym typeface="Wingdings" pitchFamily="2" charset="2"/>
            </a:endParaRPr>
          </a:p>
        </p:txBody>
      </p:sp>
      <p:sp>
        <p:nvSpPr>
          <p:cNvPr id="9" name="Rectangle 6"/>
          <p:cNvSpPr>
            <a:spLocks noChangeArrowheads="1"/>
          </p:cNvSpPr>
          <p:nvPr/>
        </p:nvSpPr>
        <p:spPr bwMode="auto">
          <a:xfrm>
            <a:off x="500034" y="5857892"/>
            <a:ext cx="8143875" cy="646331"/>
          </a:xfrm>
          <a:prstGeom prst="rect">
            <a:avLst/>
          </a:prstGeom>
          <a:noFill/>
          <a:ln w="9525">
            <a:noFill/>
            <a:miter lim="800000"/>
            <a:headEnd/>
            <a:tailEnd/>
          </a:ln>
        </p:spPr>
        <p:txBody>
          <a:bodyPr anchor="ctr">
            <a:spAutoFit/>
          </a:bodyPr>
          <a:lstStyle/>
          <a:p>
            <a:pPr algn="just"/>
            <a:r>
              <a:rPr lang="it-IT" b="1" dirty="0" smtClean="0">
                <a:solidFill>
                  <a:srgbClr val="FF0000"/>
                </a:solidFill>
                <a:latin typeface="Calibri" pitchFamily="34" charset="0"/>
                <a:ea typeface="Times New Roman" pitchFamily="18" charset="0"/>
                <a:cs typeface="Calibri" pitchFamily="34" charset="0"/>
              </a:rPr>
              <a:t>Un commento per singoli livelli è così fuorviante! Es. dire che la performance delle 2 classi è simile per quanto riguarda il livello più alto può portare a conclusioni errate!</a:t>
            </a:r>
            <a:endParaRPr lang="it-IT" b="1" dirty="0">
              <a:solidFill>
                <a:srgbClr val="FF0000"/>
              </a:solidFill>
              <a:latin typeface="Calibri" pitchFamily="34" charset="0"/>
              <a:ea typeface="Times New Roman" pitchFamily="18" charset="0"/>
              <a:cs typeface="Calibri" pitchFamily="34" charset="0"/>
              <a:sym typeface="Wingdings" pitchFamily="2" charset="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Ma un’analisi così semplice (</a:t>
            </a:r>
            <a:r>
              <a:rPr lang="it-IT" dirty="0" err="1" smtClean="0"/>
              <a:t>monovariata</a:t>
            </a:r>
            <a:r>
              <a:rPr lang="it-IT" dirty="0" smtClean="0"/>
              <a:t>) apre molti interrogativi..</a:t>
            </a:r>
            <a:endParaRPr lang="it-IT" dirty="0"/>
          </a:p>
        </p:txBody>
      </p:sp>
      <p:sp>
        <p:nvSpPr>
          <p:cNvPr id="3" name="Segnaposto contenuto 2"/>
          <p:cNvSpPr>
            <a:spLocks noGrp="1"/>
          </p:cNvSpPr>
          <p:nvPr>
            <p:ph sz="quarter" idx="1"/>
          </p:nvPr>
        </p:nvSpPr>
        <p:spPr/>
        <p:txBody>
          <a:bodyPr/>
          <a:lstStyle/>
          <a:p>
            <a:r>
              <a:rPr lang="it-IT" dirty="0" smtClean="0"/>
              <a:t>Gli studenti più bravi (livello 5) nelle 2 classi sono tra loro davvero così facilmente comparabili?</a:t>
            </a:r>
          </a:p>
          <a:p>
            <a:r>
              <a:rPr lang="it-IT" dirty="0" smtClean="0"/>
              <a:t>Quali difficoltà/vantaggi incontrano gli studenti dei diversi livelli nelle due differenti classi? Ad esempio gli studenti meno bravi della classe A (più performativa) incontrano gli stessi problemi dei loro “omologhi” della classe B (meno performativa)?</a:t>
            </a:r>
          </a:p>
          <a:p>
            <a:endParaRPr lang="it-IT" dirty="0" smtClean="0"/>
          </a:p>
          <a:p>
            <a:r>
              <a:rPr lang="it-IT" dirty="0" smtClean="0"/>
              <a:t>Quali conseguenze in termini di interventi di inclusione/miglioramento sotto il profilo didattico?</a:t>
            </a:r>
            <a:endParaRPr lang="it-IT"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Ma io voglio un valore sintetico!!!!</a:t>
            </a:r>
            <a:br>
              <a:rPr lang="it-IT" dirty="0" smtClean="0"/>
            </a:br>
            <a:endParaRPr lang="it-IT" dirty="0"/>
          </a:p>
        </p:txBody>
      </p:sp>
      <p:sp>
        <p:nvSpPr>
          <p:cNvPr id="3" name="Segnaposto contenuto 2"/>
          <p:cNvSpPr>
            <a:spLocks noGrp="1"/>
          </p:cNvSpPr>
          <p:nvPr>
            <p:ph sz="quarter" idx="1"/>
          </p:nvPr>
        </p:nvSpPr>
        <p:spPr/>
        <p:txBody>
          <a:bodyPr>
            <a:normAutofit fontScale="92500" lnSpcReduction="20000"/>
          </a:bodyPr>
          <a:lstStyle/>
          <a:p>
            <a:r>
              <a:rPr lang="it-IT" dirty="0" smtClean="0">
                <a:latin typeface="+mj-lt"/>
              </a:rPr>
              <a:t>Per le ordinali è errato calcolare la media!</a:t>
            </a:r>
          </a:p>
          <a:p>
            <a:r>
              <a:rPr lang="it-IT" dirty="0" smtClean="0">
                <a:latin typeface="+mj-lt"/>
              </a:rPr>
              <a:t>e</a:t>
            </a:r>
            <a:r>
              <a:rPr lang="it-IT" dirty="0" smtClean="0">
                <a:latin typeface="+mj-lt"/>
              </a:rPr>
              <a:t> </a:t>
            </a:r>
            <a:r>
              <a:rPr lang="it-IT" dirty="0" smtClean="0">
                <a:latin typeface="+mj-lt"/>
              </a:rPr>
              <a:t>l’Invalsi passa dai punteggi ai livelli di </a:t>
            </a:r>
            <a:r>
              <a:rPr lang="it-IT" dirty="0" smtClean="0">
                <a:latin typeface="+mj-lt"/>
              </a:rPr>
              <a:t>apprendimento = var. ordinale</a:t>
            </a:r>
            <a:endParaRPr lang="it-IT" dirty="0" smtClean="0">
              <a:latin typeface="+mj-lt"/>
            </a:endParaRPr>
          </a:p>
          <a:p>
            <a:endParaRPr lang="it-IT" dirty="0" smtClean="0">
              <a:latin typeface="+mj-lt"/>
            </a:endParaRPr>
          </a:p>
          <a:p>
            <a:endParaRPr lang="it-IT" dirty="0" smtClean="0">
              <a:latin typeface="+mj-lt"/>
            </a:endParaRPr>
          </a:p>
          <a:p>
            <a:pPr>
              <a:buNone/>
            </a:pPr>
            <a:endParaRPr lang="it-IT" dirty="0" smtClean="0">
              <a:latin typeface="+mj-lt"/>
            </a:endParaRPr>
          </a:p>
          <a:p>
            <a:pPr>
              <a:buNone/>
            </a:pPr>
            <a:r>
              <a:rPr lang="it-IT" dirty="0" smtClean="0">
                <a:latin typeface="+mj-lt"/>
              </a:rPr>
              <a:t>Vantaggio: lettura </a:t>
            </a:r>
            <a:r>
              <a:rPr lang="it-IT" dirty="0" err="1" smtClean="0">
                <a:latin typeface="+mj-lt"/>
              </a:rPr>
              <a:t>facilitata+altro</a:t>
            </a:r>
            <a:r>
              <a:rPr lang="it-IT" dirty="0" smtClean="0">
                <a:latin typeface="+mj-lt"/>
              </a:rPr>
              <a:t> modo di analizzare i risultati</a:t>
            </a:r>
          </a:p>
          <a:p>
            <a:pPr>
              <a:buNone/>
            </a:pPr>
            <a:r>
              <a:rPr lang="it-IT" dirty="0" smtClean="0">
                <a:latin typeface="+mj-lt"/>
              </a:rPr>
              <a:t>Svantaggio: non posso sfruttare le più ricche tecniche di analisi delle variabili cardinali (v. dopo) e ricorrere a valori caratteristici come media, varianza, scarto tipo..</a:t>
            </a:r>
          </a:p>
          <a:p>
            <a:pPr>
              <a:buNone/>
            </a:pPr>
            <a:endParaRPr lang="it-IT" dirty="0" smtClean="0">
              <a:latin typeface="+mj-lt"/>
            </a:endParaRPr>
          </a:p>
          <a:p>
            <a:pPr>
              <a:buNone/>
            </a:pPr>
            <a:r>
              <a:rPr lang="it-IT" dirty="0" smtClean="0">
                <a:latin typeface="+mj-lt"/>
              </a:rPr>
              <a:t>Per le variabili ordinali si può ricorrere  alla </a:t>
            </a:r>
            <a:r>
              <a:rPr lang="it-IT" b="1" dirty="0" smtClean="0">
                <a:solidFill>
                  <a:srgbClr val="FF0000"/>
                </a:solidFill>
                <a:latin typeface="+mj-lt"/>
              </a:rPr>
              <a:t>MEDIANA</a:t>
            </a:r>
            <a:endParaRPr lang="it-IT" b="1" dirty="0">
              <a:solidFill>
                <a:srgbClr val="FF0000"/>
              </a:solidFill>
              <a:latin typeface="+mj-lt"/>
            </a:endParaRPr>
          </a:p>
        </p:txBody>
      </p:sp>
      <p:cxnSp>
        <p:nvCxnSpPr>
          <p:cNvPr id="5" name="Connettore 2 4"/>
          <p:cNvCxnSpPr/>
          <p:nvPr/>
        </p:nvCxnSpPr>
        <p:spPr>
          <a:xfrm rot="5400000">
            <a:off x="4000496" y="2928934"/>
            <a:ext cx="10001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piè di pagina 4"/>
          <p:cNvSpPr>
            <a:spLocks noGrp="1"/>
          </p:cNvSpPr>
          <p:nvPr>
            <p:ph type="ftr" sz="quarter" idx="11"/>
          </p:nvPr>
        </p:nvSpPr>
        <p:spPr>
          <a:noFill/>
        </p:spPr>
        <p:txBody>
          <a:bodyPr/>
          <a:lstStyle/>
          <a:p>
            <a:r>
              <a:rPr lang="it-IT" smtClean="0">
                <a:latin typeface="Arial" pitchFamily="34" charset="0"/>
                <a:cs typeface="Arial" pitchFamily="34" charset="0"/>
              </a:rPr>
              <a:t>Proprietà e variabili ordinali</a:t>
            </a:r>
          </a:p>
        </p:txBody>
      </p:sp>
      <p:sp>
        <p:nvSpPr>
          <p:cNvPr id="14339" name="Segnaposto numero diapositiva 5"/>
          <p:cNvSpPr>
            <a:spLocks noGrp="1"/>
          </p:cNvSpPr>
          <p:nvPr>
            <p:ph type="sldNum" sz="quarter" idx="12"/>
          </p:nvPr>
        </p:nvSpPr>
        <p:spPr>
          <a:noFill/>
        </p:spPr>
        <p:txBody>
          <a:bodyPr/>
          <a:lstStyle/>
          <a:p>
            <a:fld id="{DEE6D69A-B771-4690-B966-AE28B698CA46}" type="slidenum">
              <a:rPr lang="it-IT" smtClean="0">
                <a:latin typeface="Arial" pitchFamily="34" charset="0"/>
                <a:cs typeface="Arial" pitchFamily="34" charset="0"/>
              </a:rPr>
              <a:pPr/>
              <a:t>66</a:t>
            </a:fld>
            <a:endParaRPr lang="it-IT" smtClean="0">
              <a:latin typeface="Arial" pitchFamily="34" charset="0"/>
              <a:cs typeface="Arial" pitchFamily="34" charset="0"/>
            </a:endParaRPr>
          </a:p>
        </p:txBody>
      </p:sp>
      <p:sp>
        <p:nvSpPr>
          <p:cNvPr id="14340" name="Rectangle 2"/>
          <p:cNvSpPr>
            <a:spLocks noGrp="1" noChangeArrowheads="1"/>
          </p:cNvSpPr>
          <p:nvPr>
            <p:ph type="title"/>
          </p:nvPr>
        </p:nvSpPr>
        <p:spPr>
          <a:xfrm>
            <a:off x="357188" y="642938"/>
            <a:ext cx="8229600" cy="706437"/>
          </a:xfrm>
        </p:spPr>
        <p:txBody>
          <a:bodyPr/>
          <a:lstStyle/>
          <a:p>
            <a:pPr eaLnBrk="1" hangingPunct="1"/>
            <a:r>
              <a:rPr lang="it-IT" sz="1800" dirty="0" smtClean="0">
                <a:solidFill>
                  <a:srgbClr val="FF0000"/>
                </a:solidFill>
                <a:latin typeface="Calibri" pitchFamily="34" charset="0"/>
              </a:rPr>
              <a:t>NB: gli elementi da mettere in ordine crescente sono </a:t>
            </a:r>
            <a:r>
              <a:rPr lang="it-IT" sz="1800" b="1" dirty="0" smtClean="0">
                <a:solidFill>
                  <a:srgbClr val="FF0000"/>
                </a:solidFill>
                <a:latin typeface="Calibri" pitchFamily="34" charset="0"/>
              </a:rPr>
              <a:t>i casi</a:t>
            </a:r>
            <a:r>
              <a:rPr lang="it-IT" sz="1800" dirty="0" smtClean="0">
                <a:solidFill>
                  <a:srgbClr val="FF0000"/>
                </a:solidFill>
                <a:latin typeface="Calibri" pitchFamily="34" charset="0"/>
              </a:rPr>
              <a:t> della matrice; e l’ordine crescente va stabilito in base ai </a:t>
            </a:r>
            <a:r>
              <a:rPr lang="it-IT" sz="1800" b="1" dirty="0" smtClean="0">
                <a:solidFill>
                  <a:srgbClr val="FF0000"/>
                </a:solidFill>
                <a:latin typeface="Calibri" pitchFamily="34" charset="0"/>
              </a:rPr>
              <a:t>codici</a:t>
            </a:r>
          </a:p>
        </p:txBody>
      </p:sp>
      <p:pic>
        <p:nvPicPr>
          <p:cNvPr id="14341" name="Picture 6"/>
          <p:cNvPicPr>
            <a:picLocks noGrp="1" noChangeAspect="1" noChangeArrowheads="1"/>
          </p:cNvPicPr>
          <p:nvPr>
            <p:ph type="body" idx="1"/>
          </p:nvPr>
        </p:nvPicPr>
        <p:blipFill>
          <a:blip r:embed="rId2" cstate="print"/>
          <a:srcRect/>
          <a:stretch>
            <a:fillRect/>
          </a:stretch>
        </p:blipFill>
        <p:spPr>
          <a:xfrm>
            <a:off x="755650" y="1500188"/>
            <a:ext cx="8388350" cy="5248275"/>
          </a:xfrm>
          <a:noFill/>
        </p:spPr>
      </p:pic>
      <p:sp>
        <p:nvSpPr>
          <p:cNvPr id="6" name="Rectangle 2"/>
          <p:cNvSpPr txBox="1">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defRPr/>
            </a:pPr>
            <a:r>
              <a:rPr lang="it-IT" sz="3600" kern="0" dirty="0" smtClean="0">
                <a:latin typeface="Calibri" pitchFamily="34" charset="0"/>
                <a:ea typeface="+mj-ea"/>
                <a:cs typeface="Calibri" pitchFamily="34" charset="0"/>
              </a:rPr>
              <a:t>La mediana</a:t>
            </a:r>
            <a:endParaRPr lang="it-IT" sz="3600" kern="0" dirty="0">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428596" y="4857760"/>
            <a:ext cx="7772400" cy="1143000"/>
          </a:xfrm>
        </p:spPr>
        <p:txBody>
          <a:bodyPr>
            <a:normAutofit/>
          </a:bodyPr>
          <a:lstStyle/>
          <a:p>
            <a:r>
              <a:rPr lang="it-IT" sz="2500" dirty="0" smtClean="0"/>
              <a:t>Nota. La moda qui è 2 = medie inferiori; coincide in questo caso con la mediana</a:t>
            </a:r>
            <a:endParaRPr lang="it-IT" sz="2500" dirty="0"/>
          </a:p>
        </p:txBody>
      </p:sp>
      <p:sp>
        <p:nvSpPr>
          <p:cNvPr id="16387" name="Segnaposto numero diapositiva 3"/>
          <p:cNvSpPr>
            <a:spLocks noGrp="1"/>
          </p:cNvSpPr>
          <p:nvPr>
            <p:ph type="sldNum" sz="quarter" idx="12"/>
          </p:nvPr>
        </p:nvSpPr>
        <p:spPr>
          <a:noFill/>
        </p:spPr>
        <p:txBody>
          <a:bodyPr/>
          <a:lstStyle/>
          <a:p>
            <a:fld id="{65356AC6-162A-4945-9C5A-45178ADAD630}" type="slidenum">
              <a:rPr lang="it-IT" smtClean="0">
                <a:latin typeface="Arial" pitchFamily="34" charset="0"/>
                <a:cs typeface="Arial" pitchFamily="34" charset="0"/>
              </a:rPr>
              <a:pPr/>
              <a:t>67</a:t>
            </a:fld>
            <a:endParaRPr lang="it-IT" smtClean="0">
              <a:latin typeface="Arial" pitchFamily="34" charset="0"/>
              <a:cs typeface="Arial" pitchFamily="34" charset="0"/>
            </a:endParaRPr>
          </a:p>
        </p:txBody>
      </p:sp>
      <p:pic>
        <p:nvPicPr>
          <p:cNvPr id="16388" name="Picture 4"/>
          <p:cNvPicPr>
            <a:picLocks noChangeAspect="1" noChangeArrowheads="1"/>
          </p:cNvPicPr>
          <p:nvPr/>
        </p:nvPicPr>
        <p:blipFill>
          <a:blip r:embed="rId2" cstate="print"/>
          <a:srcRect/>
          <a:stretch>
            <a:fillRect/>
          </a:stretch>
        </p:blipFill>
        <p:spPr bwMode="auto">
          <a:xfrm>
            <a:off x="428596" y="1071546"/>
            <a:ext cx="8353425" cy="3327400"/>
          </a:xfrm>
          <a:prstGeom prst="rect">
            <a:avLst/>
          </a:prstGeom>
          <a:noFill/>
          <a:ln w="9525">
            <a:noFill/>
            <a:miter lim="800000"/>
            <a:headEnd/>
            <a:tailEnd/>
          </a:ln>
        </p:spPr>
      </p:pic>
      <p:sp>
        <p:nvSpPr>
          <p:cNvPr id="5" name="Rectangle 2"/>
          <p:cNvSpPr txBox="1">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defRPr/>
            </a:pPr>
            <a:r>
              <a:rPr lang="it-IT" sz="3000" kern="0" dirty="0" smtClean="0">
                <a:solidFill>
                  <a:srgbClr val="FF0000"/>
                </a:solidFill>
                <a:latin typeface="+mj-lt"/>
                <a:ea typeface="+mj-ea"/>
                <a:cs typeface="Calibri" pitchFamily="34" charset="0"/>
              </a:rPr>
              <a:t>Come riconoscere immediatamente la mediana</a:t>
            </a:r>
            <a:endParaRPr lang="it-IT" sz="3000" kern="0" dirty="0">
              <a:solidFill>
                <a:srgbClr val="FF0000"/>
              </a:solidFill>
              <a:latin typeface="+mj-lt"/>
              <a:ea typeface="+mj-ea"/>
              <a:cs typeface="Calibri"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 n. 2</a:t>
            </a:r>
            <a:endParaRPr lang="it-IT" dirty="0"/>
          </a:p>
        </p:txBody>
      </p:sp>
      <p:sp>
        <p:nvSpPr>
          <p:cNvPr id="3" name="Segnaposto contenuto 2"/>
          <p:cNvSpPr>
            <a:spLocks noGrp="1"/>
          </p:cNvSpPr>
          <p:nvPr>
            <p:ph sz="quarter" idx="1"/>
          </p:nvPr>
        </p:nvSpPr>
        <p:spPr/>
        <p:txBody>
          <a:bodyPr>
            <a:normAutofit/>
          </a:bodyPr>
          <a:lstStyle/>
          <a:p>
            <a:r>
              <a:rPr lang="it-IT" dirty="0" smtClean="0">
                <a:latin typeface="+mj-lt"/>
              </a:rPr>
              <a:t>Costruiamo una </a:t>
            </a:r>
            <a:r>
              <a:rPr lang="it-IT" dirty="0" smtClean="0">
                <a:latin typeface="+mj-lt"/>
              </a:rPr>
              <a:t>matrice</a:t>
            </a:r>
            <a:r>
              <a:rPr lang="it-IT" dirty="0" smtClean="0">
                <a:latin typeface="+mj-lt"/>
              </a:rPr>
              <a:t> </a:t>
            </a:r>
            <a:r>
              <a:rPr lang="it-IT" dirty="0" smtClean="0">
                <a:latin typeface="+mj-lt"/>
              </a:rPr>
              <a:t>in Excel con la distribuzione degli studenti per livello di apprendimento nelle 2 prove INVALSI, considerando come unità di analisi le classi del nostro </a:t>
            </a:r>
            <a:r>
              <a:rPr lang="it-IT" dirty="0" smtClean="0">
                <a:latin typeface="+mj-lt"/>
              </a:rPr>
              <a:t>Istituto</a:t>
            </a:r>
          </a:p>
          <a:p>
            <a:r>
              <a:rPr lang="it-IT" dirty="0" smtClean="0">
                <a:latin typeface="+mj-lt"/>
              </a:rPr>
              <a:t>.. passiamo alla rappresentazione in tabelle</a:t>
            </a:r>
            <a:endParaRPr lang="it-IT" dirty="0" smtClean="0">
              <a:latin typeface="+mj-lt"/>
            </a:endParaRPr>
          </a:p>
          <a:p>
            <a:endParaRPr lang="it-IT" dirty="0" smtClean="0">
              <a:latin typeface="+mj-lt"/>
            </a:endParaRPr>
          </a:p>
          <a:p>
            <a:pPr>
              <a:buNone/>
            </a:pPr>
            <a:endParaRPr lang="it-IT" dirty="0" smtClean="0">
              <a:latin typeface="+mj-lt"/>
            </a:endParaRPr>
          </a:p>
          <a:p>
            <a:r>
              <a:rPr lang="it-IT" dirty="0" smtClean="0">
                <a:latin typeface="+mj-lt"/>
              </a:rPr>
              <a:t>A quali conclusioni possiamo giungere?</a:t>
            </a:r>
            <a:endParaRPr lang="it-IT" dirty="0">
              <a:latin typeface="+mj-lt"/>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egnaposto numero diapositiva 4"/>
          <p:cNvSpPr>
            <a:spLocks noGrp="1"/>
          </p:cNvSpPr>
          <p:nvPr>
            <p:ph type="sldNum" sz="quarter" idx="12"/>
          </p:nvPr>
        </p:nvSpPr>
        <p:spPr>
          <a:noFill/>
        </p:spPr>
        <p:txBody>
          <a:bodyPr/>
          <a:lstStyle/>
          <a:p>
            <a:fld id="{496E8C0F-DCF3-4FEE-BF97-E64CF3723861}" type="slidenum">
              <a:rPr lang="it-IT" smtClean="0">
                <a:latin typeface="Arial" pitchFamily="34" charset="0"/>
                <a:cs typeface="Arial" pitchFamily="34" charset="0"/>
              </a:rPr>
              <a:pPr/>
              <a:t>69</a:t>
            </a:fld>
            <a:endParaRPr lang="it-IT" smtClean="0">
              <a:latin typeface="Arial" pitchFamily="34" charset="0"/>
              <a:cs typeface="Arial" pitchFamily="34" charset="0"/>
            </a:endParaRPr>
          </a:p>
        </p:txBody>
      </p:sp>
      <p:sp>
        <p:nvSpPr>
          <p:cNvPr id="23556" name="Rectangle 4"/>
          <p:cNvSpPr>
            <a:spLocks noGrp="1" noChangeArrowheads="1"/>
          </p:cNvSpPr>
          <p:nvPr>
            <p:ph type="title"/>
          </p:nvPr>
        </p:nvSpPr>
        <p:spPr>
          <a:xfrm>
            <a:off x="285720" y="1357298"/>
            <a:ext cx="8643938" cy="1714500"/>
          </a:xfrm>
        </p:spPr>
        <p:txBody>
          <a:bodyPr>
            <a:normAutofit fontScale="90000"/>
          </a:bodyPr>
          <a:lstStyle/>
          <a:p>
            <a:pPr algn="l" eaLnBrk="1" hangingPunct="1"/>
            <a:r>
              <a:rPr lang="it-IT" sz="1800" b="1" dirty="0" smtClean="0">
                <a:solidFill>
                  <a:schemeClr val="tx1"/>
                </a:solidFill>
                <a:latin typeface="Calibri" pitchFamily="34" charset="0"/>
              </a:rPr>
              <a:t>QUARTILI</a:t>
            </a:r>
            <a:br>
              <a:rPr lang="it-IT" sz="1800" b="1" dirty="0" smtClean="0">
                <a:solidFill>
                  <a:schemeClr val="tx1"/>
                </a:solidFill>
                <a:latin typeface="Calibri" pitchFamily="34" charset="0"/>
              </a:rPr>
            </a:br>
            <a:r>
              <a:rPr lang="it-IT" sz="1800" dirty="0" smtClean="0">
                <a:solidFill>
                  <a:schemeClr val="tx1"/>
                </a:solidFill>
                <a:latin typeface="Calibri" pitchFamily="34" charset="0"/>
              </a:rPr>
              <a:t>se dividiamo i casi non in 2, ma in 4 parti di eguale numerosità, i valori che segnano i confini fra i 4 quarti sono i “quartili”</a:t>
            </a:r>
            <a:br>
              <a:rPr lang="it-IT" sz="1800" dirty="0" smtClean="0">
                <a:solidFill>
                  <a:schemeClr val="tx1"/>
                </a:solidFill>
                <a:latin typeface="Calibri" pitchFamily="34" charset="0"/>
              </a:rPr>
            </a:br>
            <a:r>
              <a:rPr lang="it-IT" sz="1800" dirty="0" smtClean="0">
                <a:solidFill>
                  <a:schemeClr val="tx1"/>
                </a:solidFill>
                <a:latin typeface="Calibri" pitchFamily="34" charset="0"/>
              </a:rPr>
              <a:t>1° quartile = ha sotto di sé il 25% della distribuzione e sopra di sé il 75%</a:t>
            </a:r>
            <a:br>
              <a:rPr lang="it-IT" sz="1800" dirty="0" smtClean="0">
                <a:solidFill>
                  <a:schemeClr val="tx1"/>
                </a:solidFill>
                <a:latin typeface="Calibri" pitchFamily="34" charset="0"/>
              </a:rPr>
            </a:br>
            <a:r>
              <a:rPr lang="it-IT" sz="1800" dirty="0" smtClean="0">
                <a:solidFill>
                  <a:schemeClr val="tx1"/>
                </a:solidFill>
                <a:latin typeface="Calibri" pitchFamily="34" charset="0"/>
              </a:rPr>
              <a:t>2° quartile = mediana</a:t>
            </a:r>
            <a:br>
              <a:rPr lang="it-IT" sz="1800" dirty="0" smtClean="0">
                <a:solidFill>
                  <a:schemeClr val="tx1"/>
                </a:solidFill>
                <a:latin typeface="Calibri" pitchFamily="34" charset="0"/>
              </a:rPr>
            </a:br>
            <a:r>
              <a:rPr lang="it-IT" sz="1800" dirty="0" smtClean="0">
                <a:solidFill>
                  <a:schemeClr val="tx1"/>
                </a:solidFill>
                <a:latin typeface="Calibri" pitchFamily="34" charset="0"/>
              </a:rPr>
              <a:t>3° quartile = ha sotto di sé il 75% della distribuzione e sopra di sé il 25%</a:t>
            </a:r>
            <a:br>
              <a:rPr lang="it-IT" sz="1800" dirty="0" smtClean="0">
                <a:solidFill>
                  <a:schemeClr val="tx1"/>
                </a:solidFill>
                <a:latin typeface="Calibri" pitchFamily="34" charset="0"/>
              </a:rPr>
            </a:br>
            <a:r>
              <a:rPr lang="it-IT" sz="1800" dirty="0" smtClean="0">
                <a:solidFill>
                  <a:schemeClr val="tx1"/>
                </a:solidFill>
                <a:latin typeface="Calibri" pitchFamily="34" charset="0"/>
              </a:rPr>
              <a:t/>
            </a:r>
            <a:br>
              <a:rPr lang="it-IT" sz="1800" dirty="0" smtClean="0">
                <a:solidFill>
                  <a:schemeClr val="tx1"/>
                </a:solidFill>
                <a:latin typeface="Calibri" pitchFamily="34" charset="0"/>
              </a:rPr>
            </a:br>
            <a:r>
              <a:rPr lang="it-IT" sz="1800" dirty="0" smtClean="0">
                <a:solidFill>
                  <a:schemeClr val="tx1"/>
                </a:solidFill>
                <a:latin typeface="Calibri" pitchFamily="34" charset="0"/>
              </a:rPr>
              <a:t>consideriamo i punteggi nella prova INVALSI di italiano degli studenti e li ordiniamo, dopodiché passiamo alla ripartizione in 4 classi (quartili) </a:t>
            </a:r>
            <a:r>
              <a:rPr lang="it-IT" sz="1800" b="1" dirty="0" smtClean="0">
                <a:solidFill>
                  <a:schemeClr val="tx1"/>
                </a:solidFill>
                <a:latin typeface="Calibri" pitchFamily="34" charset="0"/>
              </a:rPr>
              <a:t/>
            </a:r>
            <a:br>
              <a:rPr lang="it-IT" sz="1800" b="1" dirty="0" smtClean="0">
                <a:solidFill>
                  <a:schemeClr val="tx1"/>
                </a:solidFill>
                <a:latin typeface="Calibri" pitchFamily="34" charset="0"/>
              </a:rPr>
            </a:br>
            <a:endParaRPr lang="it-IT" sz="1800" b="1" dirty="0" smtClean="0">
              <a:solidFill>
                <a:schemeClr val="tx1"/>
              </a:solidFill>
              <a:latin typeface="Calibri" pitchFamily="34" charset="0"/>
            </a:endParaRPr>
          </a:p>
        </p:txBody>
      </p:sp>
      <p:pic>
        <p:nvPicPr>
          <p:cNvPr id="23557" name="Picture 8"/>
          <p:cNvPicPr>
            <a:picLocks noChangeAspect="1" noChangeArrowheads="1"/>
          </p:cNvPicPr>
          <p:nvPr/>
        </p:nvPicPr>
        <p:blipFill>
          <a:blip r:embed="rId2" cstate="print"/>
          <a:srcRect/>
          <a:stretch>
            <a:fillRect/>
          </a:stretch>
        </p:blipFill>
        <p:spPr bwMode="auto">
          <a:xfrm>
            <a:off x="428625" y="3000372"/>
            <a:ext cx="7632700" cy="3370266"/>
          </a:xfrm>
          <a:prstGeom prst="rect">
            <a:avLst/>
          </a:prstGeom>
          <a:noFill/>
          <a:ln w="9525">
            <a:noFill/>
            <a:miter lim="800000"/>
            <a:headEnd/>
            <a:tailEnd/>
          </a:ln>
        </p:spPr>
      </p:pic>
      <p:sp>
        <p:nvSpPr>
          <p:cNvPr id="6" name="Rectangle 2"/>
          <p:cNvSpPr txBox="1">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defRPr/>
            </a:pPr>
            <a:r>
              <a:rPr lang="it-IT" sz="3600" kern="0" dirty="0">
                <a:latin typeface="Calibri" pitchFamily="34" charset="0"/>
                <a:ea typeface="+mj-ea"/>
                <a:cs typeface="Calibri" pitchFamily="34" charset="0"/>
              </a:rPr>
              <a:t>proprietà ordinali: quartili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G</a:t>
            </a:r>
            <a:r>
              <a:rPr lang="it-IT" sz="4000" b="1" dirty="0" smtClean="0"/>
              <a:t>li attori del SNV</a:t>
            </a:r>
            <a:endParaRPr lang="en-US" sz="4000" b="1"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640719044"/>
              </p:ext>
            </p:extLst>
          </p:nvPr>
        </p:nvGraphicFramePr>
        <p:xfrm>
          <a:off x="0" y="1772816"/>
          <a:ext cx="9324528" cy="4653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p:cNvCxnSpPr/>
          <p:nvPr/>
        </p:nvCxnSpPr>
        <p:spPr>
          <a:xfrm>
            <a:off x="3507140" y="5629088"/>
            <a:ext cx="23563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3119856" y="2900783"/>
            <a:ext cx="1332602" cy="24303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671945" y="2900783"/>
            <a:ext cx="1410990" cy="243038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3188867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egnaposto numero diapositiva 5"/>
          <p:cNvSpPr>
            <a:spLocks noGrp="1"/>
          </p:cNvSpPr>
          <p:nvPr>
            <p:ph type="sldNum" sz="quarter" idx="12"/>
          </p:nvPr>
        </p:nvSpPr>
        <p:spPr>
          <a:noFill/>
        </p:spPr>
        <p:txBody>
          <a:bodyPr/>
          <a:lstStyle/>
          <a:p>
            <a:fld id="{F8B00212-7E47-4368-90F4-59D7268C27D0}" type="slidenum">
              <a:rPr lang="it-IT" smtClean="0">
                <a:latin typeface="Arial" pitchFamily="34" charset="0"/>
                <a:cs typeface="Arial" pitchFamily="34" charset="0"/>
              </a:rPr>
              <a:pPr/>
              <a:t>70</a:t>
            </a:fld>
            <a:endParaRPr lang="it-IT" smtClean="0">
              <a:latin typeface="Arial" pitchFamily="34" charset="0"/>
              <a:cs typeface="Arial" pitchFamily="34" charset="0"/>
            </a:endParaRPr>
          </a:p>
        </p:txBody>
      </p:sp>
      <p:sp>
        <p:nvSpPr>
          <p:cNvPr id="24580" name="Rectangle 2"/>
          <p:cNvSpPr>
            <a:spLocks noGrp="1" noChangeArrowheads="1"/>
          </p:cNvSpPr>
          <p:nvPr>
            <p:ph type="title"/>
          </p:nvPr>
        </p:nvSpPr>
        <p:spPr>
          <a:xfrm>
            <a:off x="357188" y="857250"/>
            <a:ext cx="8229600" cy="920750"/>
          </a:xfrm>
        </p:spPr>
        <p:txBody>
          <a:bodyPr/>
          <a:lstStyle/>
          <a:p>
            <a:pPr eaLnBrk="1" hangingPunct="1"/>
            <a:r>
              <a:rPr lang="it-IT" sz="1800" dirty="0" smtClean="0">
                <a:solidFill>
                  <a:schemeClr val="tx1"/>
                </a:solidFill>
              </a:rPr>
              <a:t>la posizione dei quartili varia a seconda della distribuzione</a:t>
            </a:r>
          </a:p>
        </p:txBody>
      </p:sp>
      <p:sp>
        <p:nvSpPr>
          <p:cNvPr id="6" name="Rectangle 2"/>
          <p:cNvSpPr txBox="1">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defRPr/>
            </a:pPr>
            <a:r>
              <a:rPr lang="it-IT" sz="3600" kern="0" dirty="0">
                <a:latin typeface="+mj-lt"/>
                <a:ea typeface="+mj-ea"/>
                <a:cs typeface="Calibri" pitchFamily="34" charset="0"/>
              </a:rPr>
              <a:t>proprietà ordinali: quartili</a:t>
            </a:r>
          </a:p>
        </p:txBody>
      </p:sp>
      <p:graphicFrame>
        <p:nvGraphicFramePr>
          <p:cNvPr id="8" name="Tabella 7"/>
          <p:cNvGraphicFramePr>
            <a:graphicFrameLocks noGrp="1"/>
          </p:cNvGraphicFramePr>
          <p:nvPr/>
        </p:nvGraphicFramePr>
        <p:xfrm>
          <a:off x="323850" y="1773238"/>
          <a:ext cx="4464496" cy="2511226"/>
        </p:xfrm>
        <a:graphic>
          <a:graphicData uri="http://schemas.openxmlformats.org/drawingml/2006/table">
            <a:tbl>
              <a:tblPr/>
              <a:tblGrid>
                <a:gridCol w="2544873"/>
                <a:gridCol w="526525"/>
                <a:gridCol w="482648"/>
                <a:gridCol w="910450"/>
              </a:tblGrid>
              <a:tr h="536189">
                <a:tc>
                  <a:txBody>
                    <a:bodyPr/>
                    <a:lstStyle/>
                    <a:p>
                      <a:pPr algn="l" fontAlgn="b"/>
                      <a:endParaRPr lang="it-IT" sz="1600" b="0"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t"/>
                      <a:r>
                        <a:rPr lang="it-IT" sz="1600" b="0" i="0" u="none" strike="noStrike">
                          <a:solidFill>
                            <a:srgbClr val="000000"/>
                          </a:solidFill>
                          <a:latin typeface="Calibri"/>
                        </a:rPr>
                        <a:t>v.a.</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t"/>
                      <a:r>
                        <a:rPr lang="it-IT" sz="1600" b="0" i="0" u="none" strike="noStrike">
                          <a:solidFill>
                            <a:srgbClr val="000000"/>
                          </a:solidFill>
                          <a:latin typeface="Calibri"/>
                        </a:rPr>
                        <a:t>%</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t"/>
                      <a:r>
                        <a:rPr lang="it-IT" sz="1600" b="0" i="0" u="none" strike="noStrike">
                          <a:solidFill>
                            <a:srgbClr val="000000"/>
                          </a:solidFill>
                          <a:latin typeface="Calibri"/>
                        </a:rPr>
                        <a:t>% cumulata</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r>
              <a:tr h="290291">
                <a:tc>
                  <a:txBody>
                    <a:bodyPr/>
                    <a:lstStyle/>
                    <a:p>
                      <a:pPr algn="l" rtl="0" fontAlgn="t"/>
                      <a:r>
                        <a:rPr lang="it-IT" sz="1600" b="0" i="0" u="none" strike="noStrike" dirty="0" smtClean="0">
                          <a:solidFill>
                            <a:srgbClr val="000000"/>
                          </a:solidFill>
                          <a:latin typeface="Calibri"/>
                        </a:rPr>
                        <a:t>Livello 1</a:t>
                      </a:r>
                      <a:endParaRPr lang="it-IT" sz="16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t"/>
                      <a:r>
                        <a:rPr lang="it-IT" sz="1600" b="0" i="0" u="none" strike="noStrike">
                          <a:solidFill>
                            <a:srgbClr val="000000"/>
                          </a:solidFill>
                          <a:latin typeface="Calibri"/>
                        </a:rPr>
                        <a:t>178</a:t>
                      </a:r>
                    </a:p>
                  </a:txBody>
                  <a:tcPr marL="0" marR="0" marT="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rtl="0" fontAlgn="t"/>
                      <a:r>
                        <a:rPr lang="it-IT" sz="1600" b="0" i="0" u="none" strike="noStrike">
                          <a:solidFill>
                            <a:srgbClr val="000000"/>
                          </a:solidFill>
                          <a:latin typeface="Calibri"/>
                        </a:rPr>
                        <a:t>23,6</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t"/>
                      <a:r>
                        <a:rPr lang="it-IT" sz="1600" b="0" i="0" u="none" strike="noStrike">
                          <a:solidFill>
                            <a:srgbClr val="000000"/>
                          </a:solidFill>
                          <a:latin typeface="Calibri"/>
                        </a:rPr>
                        <a:t>23,6</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r>
              <a:tr h="282223">
                <a:tc>
                  <a:txBody>
                    <a:bodyPr/>
                    <a:lstStyle/>
                    <a:p>
                      <a:pPr algn="l" rtl="0" fontAlgn="t"/>
                      <a:r>
                        <a:rPr lang="it-IT" sz="1600" b="1" i="0" u="none" strike="noStrike" dirty="0" smtClean="0">
                          <a:solidFill>
                            <a:srgbClr val="000000"/>
                          </a:solidFill>
                          <a:latin typeface="Calibri"/>
                        </a:rPr>
                        <a:t>Livello 2</a:t>
                      </a:r>
                      <a:endParaRPr lang="it-IT" sz="16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t"/>
                      <a:r>
                        <a:rPr lang="it-IT" sz="1600" b="1" i="0" u="none" strike="noStrike" dirty="0" smtClean="0">
                          <a:solidFill>
                            <a:srgbClr val="000000"/>
                          </a:solidFill>
                          <a:latin typeface="Calibri"/>
                        </a:rPr>
                        <a:t>81</a:t>
                      </a:r>
                      <a:endParaRPr lang="it-IT" sz="16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t"/>
                      <a:r>
                        <a:rPr lang="it-IT" sz="1600" b="1" i="0" u="none" strike="noStrike" dirty="0" smtClean="0">
                          <a:solidFill>
                            <a:srgbClr val="000000"/>
                          </a:solidFill>
                          <a:latin typeface="Calibri"/>
                        </a:rPr>
                        <a:t>10,7</a:t>
                      </a:r>
                      <a:endParaRPr lang="it-IT" sz="1600" b="1" i="0" u="none" strike="noStrike" dirty="0">
                        <a:solidFill>
                          <a:srgbClr val="000000"/>
                        </a:solidFill>
                        <a:latin typeface="Calibri"/>
                      </a:endParaRPr>
                    </a:p>
                  </a:txBody>
                  <a:tcPr marL="0" marR="0" marT="0" marB="0">
                    <a:lnL>
                      <a:noFill/>
                    </a:lnL>
                    <a:lnR>
                      <a:noFill/>
                    </a:lnR>
                    <a:lnT>
                      <a:noFill/>
                    </a:lnT>
                    <a:lnB>
                      <a:noFill/>
                    </a:lnB>
                  </a:tcPr>
                </a:tc>
                <a:tc>
                  <a:txBody>
                    <a:bodyPr/>
                    <a:lstStyle/>
                    <a:p>
                      <a:pPr algn="r" rtl="0" fontAlgn="t"/>
                      <a:r>
                        <a:rPr lang="it-IT" sz="1600" b="1" i="0" u="none" strike="noStrike" dirty="0" smtClean="0">
                          <a:solidFill>
                            <a:srgbClr val="000000"/>
                          </a:solidFill>
                          <a:latin typeface="Calibri"/>
                        </a:rPr>
                        <a:t>34,3</a:t>
                      </a:r>
                      <a:endParaRPr lang="it-IT" sz="1600" b="1" i="0" u="none" strike="noStrike" dirty="0">
                        <a:solidFill>
                          <a:srgbClr val="000000"/>
                        </a:solidFill>
                        <a:latin typeface="Calibri"/>
                      </a:endParaRPr>
                    </a:p>
                  </a:txBody>
                  <a:tcPr marL="0" marR="0" marT="0" marB="0">
                    <a:lnL>
                      <a:noFill/>
                    </a:lnL>
                    <a:lnR>
                      <a:noFill/>
                    </a:lnR>
                    <a:lnT>
                      <a:noFill/>
                    </a:lnT>
                    <a:lnB>
                      <a:noFill/>
                    </a:lnB>
                  </a:tcPr>
                </a:tc>
              </a:tr>
              <a:tr h="285752">
                <a:tc>
                  <a:txBody>
                    <a:bodyPr/>
                    <a:lstStyle/>
                    <a:p>
                      <a:pPr algn="l" rtl="0" fontAlgn="t"/>
                      <a:r>
                        <a:rPr lang="it-IT" sz="1600" b="1" i="0" u="none" strike="noStrike" dirty="0" smtClean="0">
                          <a:solidFill>
                            <a:srgbClr val="000000"/>
                          </a:solidFill>
                          <a:latin typeface="Calibri"/>
                        </a:rPr>
                        <a:t>Livello 3</a:t>
                      </a:r>
                      <a:endParaRPr lang="it-IT" sz="16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t"/>
                      <a:r>
                        <a:rPr lang="it-IT" sz="1600" b="1" i="0" u="none" strike="noStrike" dirty="0" smtClean="0">
                          <a:solidFill>
                            <a:srgbClr val="000000"/>
                          </a:solidFill>
                          <a:latin typeface="Calibri"/>
                        </a:rPr>
                        <a:t>245</a:t>
                      </a:r>
                      <a:endParaRPr lang="it-IT" sz="16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t"/>
                      <a:r>
                        <a:rPr lang="it-IT" sz="1600" b="1" i="0" u="none" strike="noStrike" dirty="0" smtClean="0">
                          <a:solidFill>
                            <a:srgbClr val="000000"/>
                          </a:solidFill>
                          <a:latin typeface="Calibri"/>
                        </a:rPr>
                        <a:t>32,4</a:t>
                      </a:r>
                      <a:endParaRPr lang="it-IT" sz="1600" b="1" i="0" u="none" strike="noStrike" dirty="0">
                        <a:solidFill>
                          <a:srgbClr val="000000"/>
                        </a:solidFill>
                        <a:latin typeface="Calibri"/>
                      </a:endParaRPr>
                    </a:p>
                  </a:txBody>
                  <a:tcPr marL="0" marR="0" marT="0" marB="0">
                    <a:lnL>
                      <a:noFill/>
                    </a:lnL>
                    <a:lnR>
                      <a:noFill/>
                    </a:lnR>
                    <a:lnT>
                      <a:noFill/>
                    </a:lnT>
                    <a:lnB>
                      <a:noFill/>
                    </a:lnB>
                  </a:tcPr>
                </a:tc>
                <a:tc>
                  <a:txBody>
                    <a:bodyPr/>
                    <a:lstStyle/>
                    <a:p>
                      <a:pPr algn="r" rtl="0" fontAlgn="t"/>
                      <a:r>
                        <a:rPr lang="it-IT" sz="1600" b="1" i="0" u="none" strike="noStrike" dirty="0" smtClean="0">
                          <a:solidFill>
                            <a:srgbClr val="000000"/>
                          </a:solidFill>
                          <a:latin typeface="Calibri"/>
                        </a:rPr>
                        <a:t>66,7</a:t>
                      </a:r>
                      <a:endParaRPr lang="it-IT" sz="1600" b="1" i="0" u="none" strike="noStrike" dirty="0">
                        <a:solidFill>
                          <a:srgbClr val="000000"/>
                        </a:solidFill>
                        <a:latin typeface="Calibri"/>
                      </a:endParaRPr>
                    </a:p>
                  </a:txBody>
                  <a:tcPr marL="0" marR="0" marT="0" marB="0">
                    <a:lnL>
                      <a:noFill/>
                    </a:lnL>
                    <a:lnR>
                      <a:noFill/>
                    </a:lnR>
                    <a:lnT>
                      <a:noFill/>
                    </a:lnT>
                    <a:lnB>
                      <a:noFill/>
                    </a:lnB>
                  </a:tcPr>
                </a:tc>
              </a:tr>
              <a:tr h="290291">
                <a:tc>
                  <a:txBody>
                    <a:bodyPr/>
                    <a:lstStyle/>
                    <a:p>
                      <a:pPr algn="l" rtl="0" fontAlgn="t"/>
                      <a:r>
                        <a:rPr lang="it-IT" sz="1600" b="0" i="0" u="none" strike="noStrike" dirty="0" smtClean="0">
                          <a:solidFill>
                            <a:srgbClr val="000000"/>
                          </a:solidFill>
                          <a:latin typeface="Calibri"/>
                        </a:rPr>
                        <a:t>Livello 4</a:t>
                      </a:r>
                      <a:endParaRPr lang="it-IT" sz="1600" b="0"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rtl="0" fontAlgn="t"/>
                      <a:r>
                        <a:rPr lang="it-IT" sz="1600" b="0" i="0" u="none" strike="noStrike">
                          <a:solidFill>
                            <a:srgbClr val="000000"/>
                          </a:solidFill>
                          <a:latin typeface="Calibri"/>
                        </a:rPr>
                        <a:t>61</a:t>
                      </a:r>
                    </a:p>
                  </a:txBody>
                  <a:tcPr marL="0" marR="0" marT="0" marB="0">
                    <a:lnL w="6350" cap="flat" cmpd="sng" algn="ctr">
                      <a:solidFill>
                        <a:srgbClr val="000000"/>
                      </a:solidFill>
                      <a:prstDash val="solid"/>
                      <a:round/>
                      <a:headEnd type="none" w="med" len="med"/>
                      <a:tailEnd type="none" w="med" len="med"/>
                    </a:lnL>
                    <a:lnR>
                      <a:noFill/>
                    </a:lnR>
                    <a:lnT>
                      <a:noFill/>
                    </a:lnT>
                    <a:lnB>
                      <a:noFill/>
                    </a:lnB>
                  </a:tcPr>
                </a:tc>
                <a:tc>
                  <a:txBody>
                    <a:bodyPr/>
                    <a:lstStyle/>
                    <a:p>
                      <a:pPr algn="r" rtl="0" fontAlgn="t"/>
                      <a:r>
                        <a:rPr lang="it-IT" sz="1600" b="0" i="0" u="none" strike="noStrike">
                          <a:solidFill>
                            <a:srgbClr val="000000"/>
                          </a:solidFill>
                          <a:latin typeface="Calibri"/>
                        </a:rPr>
                        <a:t>8,1</a:t>
                      </a:r>
                    </a:p>
                  </a:txBody>
                  <a:tcPr marL="0" marR="0" marT="0" marB="0">
                    <a:lnL>
                      <a:noFill/>
                    </a:lnL>
                    <a:lnR>
                      <a:noFill/>
                    </a:lnR>
                    <a:lnT>
                      <a:noFill/>
                    </a:lnT>
                    <a:lnB>
                      <a:noFill/>
                    </a:lnB>
                  </a:tcPr>
                </a:tc>
                <a:tc>
                  <a:txBody>
                    <a:bodyPr/>
                    <a:lstStyle/>
                    <a:p>
                      <a:pPr algn="r" rtl="0" fontAlgn="t"/>
                      <a:r>
                        <a:rPr lang="it-IT" sz="1600" b="0" i="0" u="none" strike="noStrike" dirty="0">
                          <a:solidFill>
                            <a:srgbClr val="000000"/>
                          </a:solidFill>
                          <a:latin typeface="Calibri"/>
                        </a:rPr>
                        <a:t>74,8</a:t>
                      </a:r>
                    </a:p>
                  </a:txBody>
                  <a:tcPr marL="0" marR="0" marT="0" marB="0">
                    <a:lnL>
                      <a:noFill/>
                    </a:lnL>
                    <a:lnR>
                      <a:noFill/>
                    </a:lnR>
                    <a:lnT>
                      <a:noFill/>
                    </a:lnT>
                    <a:lnB>
                      <a:noFill/>
                    </a:lnB>
                  </a:tcPr>
                </a:tc>
              </a:tr>
              <a:tr h="290291">
                <a:tc>
                  <a:txBody>
                    <a:bodyPr/>
                    <a:lstStyle/>
                    <a:p>
                      <a:pPr algn="l" rtl="0" fontAlgn="t"/>
                      <a:r>
                        <a:rPr lang="it-IT" sz="1600" b="1" i="0" u="none" strike="noStrike" dirty="0" smtClean="0">
                          <a:solidFill>
                            <a:srgbClr val="000000"/>
                          </a:solidFill>
                          <a:latin typeface="Calibri"/>
                        </a:rPr>
                        <a:t>Livello 5</a:t>
                      </a:r>
                      <a:endParaRPr lang="it-IT" sz="1600" b="1" i="0" u="none" strike="noStrike" dirty="0">
                        <a:solidFill>
                          <a:srgbClr val="000000"/>
                        </a:solidFill>
                        <a:latin typeface="Calibri"/>
                      </a:endParaRP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t"/>
                      <a:r>
                        <a:rPr lang="it-IT" sz="1600" b="1" i="0" u="none" strike="noStrike" dirty="0">
                          <a:solidFill>
                            <a:srgbClr val="000000"/>
                          </a:solidFill>
                          <a:latin typeface="Calibri"/>
                        </a:rPr>
                        <a:t>190</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it-IT" sz="1600" b="1" i="0" u="none" strike="noStrike" dirty="0">
                          <a:solidFill>
                            <a:srgbClr val="000000"/>
                          </a:solidFill>
                          <a:latin typeface="Calibri"/>
                        </a:rPr>
                        <a:t>25,2</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t"/>
                      <a:r>
                        <a:rPr lang="it-IT" sz="1600" b="1" i="0" u="none" strike="noStrike" dirty="0">
                          <a:solidFill>
                            <a:srgbClr val="000000"/>
                          </a:solidFill>
                          <a:latin typeface="Calibri"/>
                        </a:rPr>
                        <a:t>100,0</a:t>
                      </a:r>
                    </a:p>
                  </a:txBody>
                  <a:tcPr marL="0" marR="0" marT="0" marB="0">
                    <a:lnL>
                      <a:noFill/>
                    </a:lnL>
                    <a:lnR>
                      <a:noFill/>
                    </a:lnR>
                    <a:lnT>
                      <a:noFill/>
                    </a:lnT>
                    <a:lnB w="6350" cap="flat" cmpd="sng" algn="ctr">
                      <a:solidFill>
                        <a:srgbClr val="000000"/>
                      </a:solidFill>
                      <a:prstDash val="solid"/>
                      <a:round/>
                      <a:headEnd type="none" w="med" len="med"/>
                      <a:tailEnd type="none" w="med" len="med"/>
                    </a:lnB>
                  </a:tcPr>
                </a:tc>
              </a:tr>
              <a:tr h="536189">
                <a:tc>
                  <a:txBody>
                    <a:bodyPr/>
                    <a:lstStyle/>
                    <a:p>
                      <a:pPr algn="l" rtl="0" fontAlgn="t"/>
                      <a:r>
                        <a:rPr lang="it-IT" sz="1600" b="0" i="0" u="none" strike="noStrike">
                          <a:solidFill>
                            <a:srgbClr val="000000"/>
                          </a:solidFill>
                          <a:latin typeface="Calibri"/>
                        </a:rPr>
                        <a:t>totale</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t"/>
                      <a:r>
                        <a:rPr lang="it-IT" sz="1600" b="0" i="0" u="none" strike="noStrike">
                          <a:solidFill>
                            <a:srgbClr val="000000"/>
                          </a:solidFill>
                          <a:latin typeface="Calibri"/>
                        </a:rPr>
                        <a:t>755</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rtl="0" fontAlgn="t"/>
                      <a:r>
                        <a:rPr lang="it-IT" sz="1600" b="0" i="0" u="none" strike="noStrike">
                          <a:solidFill>
                            <a:srgbClr val="000000"/>
                          </a:solidFill>
                          <a:latin typeface="Calibri"/>
                        </a:rPr>
                        <a:t>100,0</a:t>
                      </a:r>
                    </a:p>
                  </a:txBody>
                  <a:tcPr marL="0" marR="0" marT="0"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it-IT" sz="1600" b="0" i="0" u="none" strike="noStrike" dirty="0">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24623" name="Rettangolo 20"/>
          <p:cNvSpPr>
            <a:spLocks noChangeArrowheads="1"/>
          </p:cNvSpPr>
          <p:nvPr/>
        </p:nvSpPr>
        <p:spPr bwMode="auto">
          <a:xfrm>
            <a:off x="4787900" y="2565400"/>
            <a:ext cx="1066800" cy="338138"/>
          </a:xfrm>
          <a:prstGeom prst="rect">
            <a:avLst/>
          </a:prstGeom>
          <a:noFill/>
          <a:ln w="9525">
            <a:noFill/>
            <a:miter lim="800000"/>
            <a:headEnd/>
            <a:tailEnd/>
          </a:ln>
        </p:spPr>
        <p:txBody>
          <a:bodyPr wrap="none">
            <a:spAutoFit/>
          </a:bodyPr>
          <a:lstStyle/>
          <a:p>
            <a:r>
              <a:rPr lang="it-IT" sz="1600">
                <a:solidFill>
                  <a:srgbClr val="000000"/>
                </a:solidFill>
                <a:latin typeface="Calibri" pitchFamily="34" charset="0"/>
                <a:cs typeface="Times New Roman" pitchFamily="18" charset="0"/>
              </a:rPr>
              <a:t>1° quartile</a:t>
            </a:r>
            <a:endParaRPr lang="it-IT" sz="1600"/>
          </a:p>
        </p:txBody>
      </p:sp>
      <p:sp>
        <p:nvSpPr>
          <p:cNvPr id="24624" name="Rettangolo 20"/>
          <p:cNvSpPr>
            <a:spLocks noChangeArrowheads="1"/>
          </p:cNvSpPr>
          <p:nvPr/>
        </p:nvSpPr>
        <p:spPr bwMode="auto">
          <a:xfrm>
            <a:off x="4786314" y="2857496"/>
            <a:ext cx="1066800" cy="338137"/>
          </a:xfrm>
          <a:prstGeom prst="rect">
            <a:avLst/>
          </a:prstGeom>
          <a:noFill/>
          <a:ln w="9525">
            <a:noFill/>
            <a:miter lim="800000"/>
            <a:headEnd/>
            <a:tailEnd/>
          </a:ln>
        </p:spPr>
        <p:txBody>
          <a:bodyPr wrap="none">
            <a:spAutoFit/>
          </a:bodyPr>
          <a:lstStyle/>
          <a:p>
            <a:r>
              <a:rPr lang="it-IT" sz="1600" dirty="0">
                <a:solidFill>
                  <a:srgbClr val="000000"/>
                </a:solidFill>
                <a:latin typeface="Calibri" pitchFamily="34" charset="0"/>
                <a:cs typeface="Times New Roman" pitchFamily="18" charset="0"/>
              </a:rPr>
              <a:t>2° quartile</a:t>
            </a:r>
            <a:endParaRPr lang="it-IT" sz="1600" dirty="0"/>
          </a:p>
        </p:txBody>
      </p:sp>
      <p:sp>
        <p:nvSpPr>
          <p:cNvPr id="24625" name="Rettangolo 20"/>
          <p:cNvSpPr>
            <a:spLocks noChangeArrowheads="1"/>
          </p:cNvSpPr>
          <p:nvPr/>
        </p:nvSpPr>
        <p:spPr bwMode="auto">
          <a:xfrm>
            <a:off x="4787900" y="3428999"/>
            <a:ext cx="1066800" cy="338554"/>
          </a:xfrm>
          <a:prstGeom prst="rect">
            <a:avLst/>
          </a:prstGeom>
          <a:noFill/>
          <a:ln w="9525">
            <a:noFill/>
            <a:miter lim="800000"/>
            <a:headEnd/>
            <a:tailEnd/>
          </a:ln>
        </p:spPr>
        <p:txBody>
          <a:bodyPr wrap="square">
            <a:spAutoFit/>
          </a:bodyPr>
          <a:lstStyle/>
          <a:p>
            <a:r>
              <a:rPr lang="it-IT" sz="1600" dirty="0">
                <a:solidFill>
                  <a:srgbClr val="000000"/>
                </a:solidFill>
                <a:latin typeface="Calibri" pitchFamily="34" charset="0"/>
                <a:cs typeface="Times New Roman" pitchFamily="18" charset="0"/>
              </a:rPr>
              <a:t>3° quartile</a:t>
            </a:r>
            <a:endParaRPr lang="it-IT" sz="16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egnaposto numero diapositiva 5"/>
          <p:cNvSpPr>
            <a:spLocks noGrp="1"/>
          </p:cNvSpPr>
          <p:nvPr>
            <p:ph type="sldNum" sz="quarter" idx="12"/>
          </p:nvPr>
        </p:nvSpPr>
        <p:spPr>
          <a:noFill/>
        </p:spPr>
        <p:txBody>
          <a:bodyPr/>
          <a:lstStyle/>
          <a:p>
            <a:fld id="{445B3BE7-D667-47A2-9068-9FD2354EF898}" type="slidenum">
              <a:rPr lang="it-IT" smtClean="0">
                <a:latin typeface="Arial" pitchFamily="34" charset="0"/>
                <a:cs typeface="Arial" pitchFamily="34" charset="0"/>
              </a:rPr>
              <a:pPr/>
              <a:t>71</a:t>
            </a:fld>
            <a:endParaRPr lang="it-IT" smtClean="0">
              <a:latin typeface="Arial" pitchFamily="34" charset="0"/>
              <a:cs typeface="Arial" pitchFamily="34" charset="0"/>
            </a:endParaRPr>
          </a:p>
        </p:txBody>
      </p:sp>
      <p:sp>
        <p:nvSpPr>
          <p:cNvPr id="6" name="Rectangle 2"/>
          <p:cNvSpPr txBox="1">
            <a:spLocks noChangeArrowheads="1"/>
          </p:cNvSpPr>
          <p:nvPr/>
        </p:nvSpPr>
        <p:spPr bwMode="auto">
          <a:xfrm>
            <a:off x="0" y="1"/>
            <a:ext cx="9144000" cy="476671"/>
          </a:xfrm>
          <a:prstGeom prst="rect">
            <a:avLst/>
          </a:prstGeom>
          <a:noFill/>
          <a:ln w="9525">
            <a:noFill/>
            <a:miter lim="800000"/>
            <a:headEnd/>
            <a:tailEnd/>
          </a:ln>
          <a:effectLst/>
        </p:spPr>
        <p:txBody>
          <a:bodyPr anchor="ctr"/>
          <a:lstStyle/>
          <a:p>
            <a:pPr algn="ctr">
              <a:defRPr/>
            </a:pPr>
            <a:r>
              <a:rPr lang="it-IT" sz="3000" kern="0" dirty="0" smtClean="0">
                <a:latin typeface="+mj-lt"/>
                <a:ea typeface="+mj-ea"/>
                <a:cs typeface="Calibri" pitchFamily="34" charset="0"/>
              </a:rPr>
              <a:t>Quartili</a:t>
            </a:r>
            <a:endParaRPr lang="it-IT" sz="3000" kern="0" dirty="0">
              <a:latin typeface="+mj-lt"/>
              <a:ea typeface="+mj-ea"/>
              <a:cs typeface="Calibri" pitchFamily="34" charset="0"/>
            </a:endParaRPr>
          </a:p>
        </p:txBody>
      </p:sp>
      <p:sp>
        <p:nvSpPr>
          <p:cNvPr id="27653" name="Rectangle 2"/>
          <p:cNvSpPr>
            <a:spLocks noGrp="1" noChangeArrowheads="1"/>
          </p:cNvSpPr>
          <p:nvPr>
            <p:ph type="title"/>
          </p:nvPr>
        </p:nvSpPr>
        <p:spPr>
          <a:xfrm>
            <a:off x="428625" y="714356"/>
            <a:ext cx="8229600" cy="777894"/>
          </a:xfrm>
        </p:spPr>
        <p:txBody>
          <a:bodyPr>
            <a:normAutofit fontScale="90000"/>
          </a:bodyPr>
          <a:lstStyle/>
          <a:p>
            <a:pPr eaLnBrk="1" hangingPunct="1"/>
            <a:r>
              <a:rPr lang="it-IT" sz="1800" dirty="0" smtClean="0">
                <a:solidFill>
                  <a:schemeClr val="tx1"/>
                </a:solidFill>
              </a:rPr>
              <a:t>Voto  finale(votazione interna) in italiano (scala 0-10). Questa variabile poi può essere considerata cardinale (5 vale la metà di 10, etc.). Ma anche per le variabili cardinali si calcolano valori come la mediana ed i quartili (oltre alla moda, valore considerato in tutti e 3 i tipi di variabili)</a:t>
            </a:r>
          </a:p>
        </p:txBody>
      </p:sp>
      <p:pic>
        <p:nvPicPr>
          <p:cNvPr id="27654" name="Picture 2"/>
          <p:cNvPicPr>
            <a:picLocks noChangeAspect="1" noChangeArrowheads="1"/>
          </p:cNvPicPr>
          <p:nvPr/>
        </p:nvPicPr>
        <p:blipFill>
          <a:blip r:embed="rId2" cstate="print"/>
          <a:srcRect/>
          <a:stretch>
            <a:fillRect/>
          </a:stretch>
        </p:blipFill>
        <p:spPr bwMode="auto">
          <a:xfrm>
            <a:off x="3429000" y="1428750"/>
            <a:ext cx="5545138" cy="4443413"/>
          </a:xfrm>
          <a:prstGeom prst="rect">
            <a:avLst/>
          </a:prstGeom>
          <a:noFill/>
          <a:ln w="9525">
            <a:noFill/>
            <a:miter lim="800000"/>
            <a:headEnd/>
            <a:tailEnd/>
          </a:ln>
        </p:spPr>
      </p:pic>
      <p:graphicFrame>
        <p:nvGraphicFramePr>
          <p:cNvPr id="27" name="Tabella 26"/>
          <p:cNvGraphicFramePr>
            <a:graphicFrameLocks noGrp="1"/>
          </p:cNvGraphicFramePr>
          <p:nvPr/>
        </p:nvGraphicFramePr>
        <p:xfrm>
          <a:off x="642938" y="2071688"/>
          <a:ext cx="3063875" cy="3711582"/>
        </p:xfrm>
        <a:graphic>
          <a:graphicData uri="http://schemas.openxmlformats.org/drawingml/2006/table">
            <a:tbl>
              <a:tblPr/>
              <a:tblGrid>
                <a:gridCol w="620712"/>
                <a:gridCol w="598488"/>
                <a:gridCol w="777875"/>
                <a:gridCol w="1066800"/>
              </a:tblGrid>
              <a:tr h="265113">
                <a:tc gridSpan="4">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Voto</a:t>
                      </a:r>
                      <a:endParaRPr kumimoji="0" lang="it-IT"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txBody>
                  <a:tcPr marL="0" marR="0" marT="0" marB="0" anchor="ctr" horzOverflow="overflow">
                    <a:lnL>
                      <a:noFill/>
                    </a:lnL>
                    <a:lnR>
                      <a:noFill/>
                    </a:lnR>
                    <a:lnT>
                      <a:noFill/>
                    </a:lnT>
                    <a:lnB>
                      <a:noFill/>
                    </a:lnB>
                    <a:lnTlToBr>
                      <a:noFill/>
                    </a:lnTlToBr>
                    <a:lnBlToTr>
                      <a:noFill/>
                    </a:lnBlToTr>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v.a.</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ct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cum</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0</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80</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21,1</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21,1</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chemeClr val="bg1"/>
                          </a:solidFill>
                          <a:effectLst/>
                          <a:latin typeface="Calibri" pitchFamily="34" charset="0"/>
                          <a:ea typeface="Times New Roman" pitchFamily="18" charset="0"/>
                          <a:cs typeface="Calibri" pitchFamily="34" charset="0"/>
                        </a:rPr>
                        <a:t>1</a:t>
                      </a:r>
                    </a:p>
                  </a:txBody>
                  <a:tcPr marL="0" marR="0" marT="0" marB="0" horzOverflow="overflow">
                    <a:lnL>
                      <a:noFill/>
                    </a:lnL>
                    <a:lnR>
                      <a:noFill/>
                    </a:lnR>
                    <a:lnT>
                      <a:noFill/>
                    </a:lnT>
                    <a:lnB>
                      <a:noFill/>
                    </a:lnB>
                    <a:lnTlToBr>
                      <a:noFill/>
                    </a:lnTlToBr>
                    <a:lnBlToTr>
                      <a:noFill/>
                    </a:lnBlToTr>
                    <a:solidFill>
                      <a:schemeClr val="tx1"/>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15</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4,0</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chemeClr val="bg1"/>
                          </a:solidFill>
                          <a:effectLst/>
                          <a:latin typeface="Calibri" pitchFamily="34" charset="0"/>
                          <a:cs typeface="Times New Roman" pitchFamily="18" charset="0"/>
                        </a:rPr>
                        <a:t>25,1</a:t>
                      </a:r>
                    </a:p>
                  </a:txBody>
                  <a:tcPr marL="0" marR="0" marT="0" marB="0" horzOverflow="overflow">
                    <a:lnL>
                      <a:noFill/>
                    </a:lnL>
                    <a:lnR>
                      <a:noFill/>
                    </a:lnR>
                    <a:lnT>
                      <a:noFill/>
                    </a:lnT>
                    <a:lnB>
                      <a:noFill/>
                    </a:lnB>
                    <a:lnTlToBr>
                      <a:noFill/>
                    </a:lnTlToBr>
                    <a:lnBlToTr>
                      <a:noFill/>
                    </a:lnBlToTr>
                    <a:solidFill>
                      <a:schemeClr val="tx2"/>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26</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6,9</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31,9</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28</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7,4</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39,3</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20</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5,3</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44,6</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chemeClr val="bg1"/>
                          </a:solidFill>
                          <a:effectLst/>
                          <a:latin typeface="Calibri" pitchFamily="34" charset="0"/>
                          <a:ea typeface="Times New Roman" pitchFamily="18" charset="0"/>
                          <a:cs typeface="Calibri" pitchFamily="34" charset="0"/>
                        </a:rPr>
                        <a:t>5</a:t>
                      </a:r>
                    </a:p>
                  </a:txBody>
                  <a:tcPr marL="0" marR="0" marT="0" marB="0" horzOverflow="overflow">
                    <a:lnL>
                      <a:noFill/>
                    </a:lnL>
                    <a:lnR>
                      <a:noFill/>
                    </a:lnR>
                    <a:lnT>
                      <a:noFill/>
                    </a:lnT>
                    <a:lnB>
                      <a:noFill/>
                    </a:lnB>
                    <a:lnTlToBr>
                      <a:noFill/>
                    </a:lnTlToBr>
                    <a:lnBlToTr>
                      <a:noFill/>
                    </a:lnBlToTr>
                    <a:solidFill>
                      <a:schemeClr val="tx1"/>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52</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13,7</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chemeClr val="bg1"/>
                          </a:solidFill>
                          <a:effectLst/>
                          <a:latin typeface="Calibri" pitchFamily="34" charset="0"/>
                          <a:cs typeface="Times New Roman" pitchFamily="18" charset="0"/>
                        </a:rPr>
                        <a:t>58,3</a:t>
                      </a:r>
                    </a:p>
                  </a:txBody>
                  <a:tcPr marL="0" marR="0" marT="0" marB="0" horzOverflow="overflow">
                    <a:lnL>
                      <a:noFill/>
                    </a:lnL>
                    <a:lnR>
                      <a:noFill/>
                    </a:lnR>
                    <a:lnT>
                      <a:noFill/>
                    </a:lnT>
                    <a:lnB>
                      <a:noFill/>
                    </a:lnB>
                    <a:lnTlToBr>
                      <a:noFill/>
                    </a:lnTlToBr>
                    <a:lnBlToTr>
                      <a:noFill/>
                    </a:lnBlToTr>
                    <a:solidFill>
                      <a:schemeClr val="tx2"/>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36</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9,5</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67,8</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chemeClr val="bg1"/>
                          </a:solidFill>
                          <a:effectLst/>
                          <a:latin typeface="Calibri" pitchFamily="34" charset="0"/>
                          <a:ea typeface="Times New Roman" pitchFamily="18" charset="0"/>
                          <a:cs typeface="Calibri" pitchFamily="34" charset="0"/>
                        </a:rPr>
                        <a:t>7</a:t>
                      </a:r>
                    </a:p>
                  </a:txBody>
                  <a:tcPr marL="0" marR="0" marT="0" marB="0" horzOverflow="overflow">
                    <a:lnL>
                      <a:noFill/>
                    </a:lnL>
                    <a:lnR>
                      <a:noFill/>
                    </a:lnR>
                    <a:lnT>
                      <a:noFill/>
                    </a:lnT>
                    <a:lnB>
                      <a:noFill/>
                    </a:lnB>
                    <a:lnTlToBr>
                      <a:noFill/>
                    </a:lnTlToBr>
                    <a:lnBlToTr>
                      <a:noFill/>
                    </a:lnBlToTr>
                    <a:solidFill>
                      <a:schemeClr val="tx1"/>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31</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8,2</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chemeClr val="bg1"/>
                          </a:solidFill>
                          <a:effectLst/>
                          <a:latin typeface="Calibri" pitchFamily="34" charset="0"/>
                          <a:cs typeface="Times New Roman" pitchFamily="18" charset="0"/>
                        </a:rPr>
                        <a:t>76,0</a:t>
                      </a:r>
                    </a:p>
                  </a:txBody>
                  <a:tcPr marL="0" marR="0" marT="0" marB="0" horzOverflow="overflow">
                    <a:lnL>
                      <a:noFill/>
                    </a:lnL>
                    <a:lnR>
                      <a:noFill/>
                    </a:lnR>
                    <a:lnT>
                      <a:noFill/>
                    </a:lnT>
                    <a:lnB>
                      <a:noFill/>
                    </a:lnB>
                    <a:lnTlToBr>
                      <a:noFill/>
                    </a:lnTlToBr>
                    <a:lnBlToTr>
                      <a:noFill/>
                    </a:lnBlToTr>
                    <a:solidFill>
                      <a:schemeClr val="tx2"/>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37</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9,8</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85,8</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18</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4,7</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90,5</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a:noFill/>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36</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9,5</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100,0</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65113">
                <a:tc>
                  <a:txBody>
                    <a:bodyPr/>
                    <a:lstStyle/>
                    <a:p>
                      <a:pPr marL="38100" marR="0" lvl="0" indent="0" algn="l"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Totale</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379</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38100" marR="0" lvl="0" indent="0" algn="r" defTabSz="914400" rtl="0" eaLnBrk="1" fontAlgn="base" latinLnBrk="0" hangingPunct="1">
                        <a:lnSpc>
                          <a:spcPts val="16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100,0</a:t>
                      </a:r>
                      <a:endParaRPr kumimoji="0" lang="it-IT" sz="1600" b="0" i="0" u="none" strike="noStrike" cap="none" normalizeH="0" baseline="0" smtClean="0">
                        <a:ln>
                          <a:noFill/>
                        </a:ln>
                        <a:solidFill>
                          <a:schemeClr val="tx1"/>
                        </a:solidFill>
                        <a:effectLst/>
                        <a:latin typeface="Calibri" pitchFamily="34" charset="0"/>
                        <a:ea typeface="Times New Roman" pitchFamily="18" charset="0"/>
                        <a:cs typeface="Calibri" pitchFamily="34" charset="0"/>
                      </a:endParaRPr>
                    </a:p>
                  </a:txBody>
                  <a:tcPr marL="0" marR="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it-IT" sz="1600"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bl>
          </a:graphicData>
        </a:graphic>
      </p:graphicFrame>
      <p:sp>
        <p:nvSpPr>
          <p:cNvPr id="27711" name="CasellaDiTesto 7"/>
          <p:cNvSpPr txBox="1">
            <a:spLocks noChangeArrowheads="1"/>
          </p:cNvSpPr>
          <p:nvPr/>
        </p:nvSpPr>
        <p:spPr bwMode="auto">
          <a:xfrm>
            <a:off x="4143375" y="2071688"/>
            <a:ext cx="1285875" cy="369887"/>
          </a:xfrm>
          <a:prstGeom prst="rect">
            <a:avLst/>
          </a:prstGeom>
          <a:noFill/>
          <a:ln w="9525">
            <a:noFill/>
            <a:miter lim="800000"/>
            <a:headEnd/>
            <a:tailEnd/>
          </a:ln>
        </p:spPr>
        <p:txBody>
          <a:bodyPr>
            <a:spAutoFit/>
          </a:bodyPr>
          <a:lstStyle/>
          <a:p>
            <a:r>
              <a:rPr lang="it-IT">
                <a:latin typeface="Calibri" pitchFamily="34" charset="0"/>
              </a:rPr>
              <a:t>3° quartile</a:t>
            </a:r>
          </a:p>
        </p:txBody>
      </p:sp>
      <p:sp>
        <p:nvSpPr>
          <p:cNvPr id="27712" name="CasellaDiTesto 9"/>
          <p:cNvSpPr txBox="1">
            <a:spLocks noChangeArrowheads="1"/>
          </p:cNvSpPr>
          <p:nvPr/>
        </p:nvSpPr>
        <p:spPr bwMode="auto">
          <a:xfrm>
            <a:off x="7500938" y="3786188"/>
            <a:ext cx="1285875" cy="369887"/>
          </a:xfrm>
          <a:prstGeom prst="rect">
            <a:avLst/>
          </a:prstGeom>
          <a:noFill/>
          <a:ln w="9525">
            <a:noFill/>
            <a:miter lim="800000"/>
            <a:headEnd/>
            <a:tailEnd/>
          </a:ln>
        </p:spPr>
        <p:txBody>
          <a:bodyPr>
            <a:spAutoFit/>
          </a:bodyPr>
          <a:lstStyle/>
          <a:p>
            <a:r>
              <a:rPr lang="it-IT">
                <a:latin typeface="Calibri" pitchFamily="34" charset="0"/>
              </a:rPr>
              <a:t>2° quartile</a:t>
            </a:r>
          </a:p>
        </p:txBody>
      </p:sp>
      <p:sp>
        <p:nvSpPr>
          <p:cNvPr id="27713" name="CasellaDiTesto 10"/>
          <p:cNvSpPr txBox="1">
            <a:spLocks noChangeArrowheads="1"/>
          </p:cNvSpPr>
          <p:nvPr/>
        </p:nvSpPr>
        <p:spPr bwMode="auto">
          <a:xfrm>
            <a:off x="4429125" y="5072063"/>
            <a:ext cx="1285875" cy="369887"/>
          </a:xfrm>
          <a:prstGeom prst="rect">
            <a:avLst/>
          </a:prstGeom>
          <a:noFill/>
          <a:ln w="9525">
            <a:noFill/>
            <a:miter lim="800000"/>
            <a:headEnd/>
            <a:tailEnd/>
          </a:ln>
        </p:spPr>
        <p:txBody>
          <a:bodyPr>
            <a:spAutoFit/>
          </a:bodyPr>
          <a:lstStyle/>
          <a:p>
            <a:r>
              <a:rPr lang="it-IT">
                <a:latin typeface="Calibri" pitchFamily="34" charset="0"/>
              </a:rPr>
              <a:t>1° quartile</a:t>
            </a:r>
          </a:p>
        </p:txBody>
      </p:sp>
      <p:sp>
        <p:nvSpPr>
          <p:cNvPr id="12" name="Parentesi graffa aperta 11"/>
          <p:cNvSpPr/>
          <p:nvPr/>
        </p:nvSpPr>
        <p:spPr>
          <a:xfrm flipH="1">
            <a:off x="7286625" y="2857500"/>
            <a:ext cx="142875" cy="2214563"/>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it-IT"/>
          </a:p>
        </p:txBody>
      </p:sp>
      <p:sp>
        <p:nvSpPr>
          <p:cNvPr id="13" name="Parentesi graffa aperta 12"/>
          <p:cNvSpPr/>
          <p:nvPr/>
        </p:nvSpPr>
        <p:spPr>
          <a:xfrm>
            <a:off x="5500688" y="1714500"/>
            <a:ext cx="214312" cy="1071563"/>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it-IT"/>
          </a:p>
        </p:txBody>
      </p:sp>
      <p:sp>
        <p:nvSpPr>
          <p:cNvPr id="14" name="Parentesi graffa aperta 13"/>
          <p:cNvSpPr/>
          <p:nvPr/>
        </p:nvSpPr>
        <p:spPr>
          <a:xfrm>
            <a:off x="5572125" y="5000625"/>
            <a:ext cx="142875" cy="642938"/>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piè di pagina 3"/>
          <p:cNvSpPr>
            <a:spLocks noGrp="1"/>
          </p:cNvSpPr>
          <p:nvPr>
            <p:ph type="ftr" sz="quarter" idx="11"/>
          </p:nvPr>
        </p:nvSpPr>
        <p:spPr>
          <a:noFill/>
        </p:spPr>
        <p:txBody>
          <a:bodyPr/>
          <a:lstStyle/>
          <a:p>
            <a:r>
              <a:rPr lang="it-IT" smtClean="0">
                <a:latin typeface="Arial" pitchFamily="34" charset="0"/>
              </a:rPr>
              <a:t>Cardinali</a:t>
            </a:r>
          </a:p>
        </p:txBody>
      </p:sp>
      <p:sp>
        <p:nvSpPr>
          <p:cNvPr id="2052" name="Segnaposto numero diapositiva 4"/>
          <p:cNvSpPr>
            <a:spLocks noGrp="1"/>
          </p:cNvSpPr>
          <p:nvPr>
            <p:ph type="sldNum" sz="quarter" idx="12"/>
          </p:nvPr>
        </p:nvSpPr>
        <p:spPr>
          <a:noFill/>
        </p:spPr>
        <p:txBody>
          <a:bodyPr/>
          <a:lstStyle/>
          <a:p>
            <a:fld id="{36C90B9C-60C2-4447-B0D1-054B8B93BE52}" type="slidenum">
              <a:rPr lang="it-IT" smtClean="0">
                <a:latin typeface="Arial" pitchFamily="34" charset="0"/>
              </a:rPr>
              <a:pPr/>
              <a:t>72</a:t>
            </a:fld>
            <a:endParaRPr lang="it-IT" smtClean="0">
              <a:latin typeface="Arial" pitchFamily="34" charset="0"/>
            </a:endParaRPr>
          </a:p>
        </p:txBody>
      </p:sp>
      <p:graphicFrame>
        <p:nvGraphicFramePr>
          <p:cNvPr id="2050" name="Object 5"/>
          <p:cNvGraphicFramePr>
            <a:graphicFrameLocks noChangeAspect="1"/>
          </p:cNvGraphicFramePr>
          <p:nvPr/>
        </p:nvGraphicFramePr>
        <p:xfrm>
          <a:off x="423863" y="1196752"/>
          <a:ext cx="8720137" cy="5477098"/>
        </p:xfrm>
        <a:graphic>
          <a:graphicData uri="http://schemas.openxmlformats.org/presentationml/2006/ole">
            <p:oleObj spid="_x0000_s1026" name="Document" r:id="rId3" imgW="6762843" imgH="4752956" progId="Word.Document.8">
              <p:embed/>
            </p:oleObj>
          </a:graphicData>
        </a:graphic>
      </p:graphicFrame>
      <p:sp>
        <p:nvSpPr>
          <p:cNvPr id="7" name="Rectangle 2"/>
          <p:cNvSpPr txBox="1">
            <a:spLocks noChangeArrowheads="1"/>
          </p:cNvSpPr>
          <p:nvPr/>
        </p:nvSpPr>
        <p:spPr bwMode="auto">
          <a:xfrm>
            <a:off x="0" y="0"/>
            <a:ext cx="9144000" cy="633413"/>
          </a:xfrm>
          <a:prstGeom prst="rect">
            <a:avLst/>
          </a:prstGeom>
          <a:noFill/>
          <a:ln w="9525">
            <a:noFill/>
            <a:miter lim="800000"/>
            <a:headEnd/>
            <a:tailEnd/>
          </a:ln>
          <a:effectLst/>
        </p:spPr>
        <p:txBody>
          <a:bodyPr/>
          <a:lstStyle/>
          <a:p>
            <a:pPr marL="342900" indent="-342900" algn="ctr">
              <a:spcBef>
                <a:spcPct val="20000"/>
              </a:spcBef>
              <a:defRPr/>
            </a:pPr>
            <a:r>
              <a:rPr lang="it-IT" sz="2600" kern="0" dirty="0">
                <a:latin typeface="+mj-lt"/>
                <a:cs typeface="Calibri" pitchFamily="34" charset="0"/>
              </a:rPr>
              <a:t>V</a:t>
            </a:r>
            <a:r>
              <a:rPr lang="it-IT" sz="2600" kern="0" dirty="0" smtClean="0">
                <a:latin typeface="+mj-lt"/>
                <a:cs typeface="Calibri" pitchFamily="34" charset="0"/>
              </a:rPr>
              <a:t>ariabili </a:t>
            </a:r>
            <a:r>
              <a:rPr lang="it-IT" sz="2600" kern="0" dirty="0">
                <a:latin typeface="+mj-lt"/>
                <a:cs typeface="Calibri" pitchFamily="34" charset="0"/>
              </a:rPr>
              <a:t>cardinali: </a:t>
            </a:r>
            <a:r>
              <a:rPr lang="it-IT" sz="2600" kern="0" dirty="0" smtClean="0">
                <a:latin typeface="+mj-lt"/>
                <a:cs typeface="Calibri" pitchFamily="34" charset="0"/>
              </a:rPr>
              <a:t>un valore caratteristico fondamentale, la media</a:t>
            </a:r>
            <a:endParaRPr lang="it-IT" sz="2600" kern="0" dirty="0">
              <a:latin typeface="+mj-lt"/>
              <a:cs typeface="Calibri"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ttangolo 5"/>
          <p:cNvSpPr>
            <a:spLocks noChangeArrowheads="1"/>
          </p:cNvSpPr>
          <p:nvPr/>
        </p:nvSpPr>
        <p:spPr bwMode="auto">
          <a:xfrm>
            <a:off x="467544" y="928688"/>
            <a:ext cx="8462144" cy="5632311"/>
          </a:xfrm>
          <a:prstGeom prst="rect">
            <a:avLst/>
          </a:prstGeom>
          <a:noFill/>
          <a:ln w="9525">
            <a:noFill/>
            <a:miter lim="800000"/>
            <a:headEnd/>
            <a:tailEnd/>
          </a:ln>
        </p:spPr>
        <p:txBody>
          <a:bodyPr wrap="square">
            <a:spAutoFit/>
          </a:bodyPr>
          <a:lstStyle/>
          <a:p>
            <a:pPr algn="ctr"/>
            <a:r>
              <a:rPr lang="it-IT" sz="2000" dirty="0" smtClean="0">
                <a:latin typeface="+mj-lt"/>
                <a:ea typeface="Calibri" pitchFamily="34" charset="0"/>
                <a:cs typeface="Calibri" pitchFamily="34" charset="0"/>
              </a:rPr>
              <a:t>Punteggio </a:t>
            </a:r>
            <a:r>
              <a:rPr lang="it-IT" sz="2000" dirty="0">
                <a:latin typeface="+mj-lt"/>
                <a:ea typeface="Calibri" pitchFamily="34" charset="0"/>
                <a:cs typeface="Calibri" pitchFamily="34" charset="0"/>
              </a:rPr>
              <a:t>medio di </a:t>
            </a:r>
            <a:r>
              <a:rPr lang="it-IT" sz="2000" dirty="0" smtClean="0">
                <a:latin typeface="+mj-lt"/>
                <a:ea typeface="Calibri" pitchFamily="34" charset="0"/>
                <a:cs typeface="Calibri" pitchFamily="34" charset="0"/>
              </a:rPr>
              <a:t>una scuola</a:t>
            </a:r>
            <a:endParaRPr lang="it-IT" sz="2000" dirty="0">
              <a:latin typeface="+mj-lt"/>
              <a:ea typeface="Calibri" pitchFamily="34" charset="0"/>
              <a:cs typeface="Calibri" pitchFamily="34" charset="0"/>
            </a:endParaRPr>
          </a:p>
          <a:p>
            <a:pPr algn="just"/>
            <a:endParaRPr lang="it-IT" sz="2000" dirty="0">
              <a:latin typeface="+mj-lt"/>
              <a:ea typeface="Calibri" pitchFamily="34" charset="0"/>
              <a:cs typeface="Calibri" pitchFamily="34" charset="0"/>
            </a:endParaRPr>
          </a:p>
          <a:p>
            <a:pPr algn="just"/>
            <a:r>
              <a:rPr lang="it-IT" sz="2000" dirty="0">
                <a:latin typeface="+mj-lt"/>
                <a:ea typeface="Calibri" pitchFamily="34" charset="0"/>
                <a:cs typeface="Calibri" pitchFamily="34" charset="0"/>
              </a:rPr>
              <a:t>si ottengono “immagini” differenti </a:t>
            </a:r>
            <a:r>
              <a:rPr lang="it-IT" sz="2000" dirty="0" smtClean="0">
                <a:latin typeface="+mj-lt"/>
                <a:ea typeface="Calibri" pitchFamily="34" charset="0"/>
                <a:cs typeface="Calibri" pitchFamily="34" charset="0"/>
              </a:rPr>
              <a:t>della scuola </a:t>
            </a:r>
            <a:r>
              <a:rPr lang="it-IT" sz="2000" dirty="0">
                <a:latin typeface="+mj-lt"/>
                <a:ea typeface="Calibri" pitchFamily="34" charset="0"/>
                <a:cs typeface="Calibri" pitchFamily="34" charset="0"/>
              </a:rPr>
              <a:t>in base al tipo di informazione comunicata</a:t>
            </a:r>
          </a:p>
          <a:p>
            <a:pPr algn="just"/>
            <a:endParaRPr lang="it-IT" sz="2000" dirty="0">
              <a:latin typeface="+mj-lt"/>
              <a:ea typeface="Calibri" pitchFamily="34" charset="0"/>
              <a:cs typeface="Calibri" pitchFamily="34" charset="0"/>
            </a:endParaRPr>
          </a:p>
          <a:p>
            <a:pPr algn="just"/>
            <a:r>
              <a:rPr lang="it-IT" sz="2000" dirty="0">
                <a:latin typeface="+mj-lt"/>
                <a:ea typeface="Calibri" pitchFamily="34" charset="0"/>
                <a:cs typeface="Calibri" pitchFamily="34" charset="0"/>
              </a:rPr>
              <a:t>Moda = </a:t>
            </a:r>
            <a:r>
              <a:rPr lang="it-IT" sz="2000" dirty="0" smtClean="0">
                <a:latin typeface="+mj-lt"/>
                <a:ea typeface="Calibri" pitchFamily="34" charset="0"/>
                <a:cs typeface="Calibri" pitchFamily="34" charset="0"/>
              </a:rPr>
              <a:t>60: la </a:t>
            </a:r>
            <a:r>
              <a:rPr lang="it-IT" sz="2000" dirty="0">
                <a:latin typeface="+mj-lt"/>
                <a:ea typeface="Calibri" pitchFamily="34" charset="0"/>
                <a:cs typeface="Calibri" pitchFamily="34" charset="0"/>
              </a:rPr>
              <a:t>maggioranza </a:t>
            </a:r>
            <a:r>
              <a:rPr lang="it-IT" sz="2000" dirty="0" smtClean="0">
                <a:latin typeface="+mj-lt"/>
                <a:ea typeface="Calibri" pitchFamily="34" charset="0"/>
                <a:cs typeface="Calibri" pitchFamily="34" charset="0"/>
              </a:rPr>
              <a:t>degli studenti ha un punteggio non elevato</a:t>
            </a:r>
            <a:endParaRPr lang="it-IT" sz="2000" dirty="0">
              <a:latin typeface="+mj-lt"/>
              <a:ea typeface="Calibri" pitchFamily="34" charset="0"/>
              <a:cs typeface="Calibri" pitchFamily="34" charset="0"/>
            </a:endParaRPr>
          </a:p>
          <a:p>
            <a:pPr algn="just"/>
            <a:endParaRPr lang="it-IT" sz="2000" dirty="0">
              <a:latin typeface="+mj-lt"/>
              <a:ea typeface="Calibri" pitchFamily="34" charset="0"/>
              <a:cs typeface="Calibri" pitchFamily="34" charset="0"/>
            </a:endParaRPr>
          </a:p>
          <a:p>
            <a:pPr algn="just"/>
            <a:r>
              <a:rPr lang="it-IT" sz="2000" dirty="0">
                <a:latin typeface="+mj-lt"/>
                <a:ea typeface="Calibri" pitchFamily="34" charset="0"/>
                <a:cs typeface="Calibri" pitchFamily="34" charset="0"/>
              </a:rPr>
              <a:t>Mediana </a:t>
            </a:r>
            <a:r>
              <a:rPr lang="it-IT" sz="2000" dirty="0" smtClean="0">
                <a:latin typeface="+mj-lt"/>
                <a:ea typeface="Calibri" pitchFamily="34" charset="0"/>
                <a:cs typeface="Calibri" pitchFamily="34" charset="0"/>
              </a:rPr>
              <a:t>= 70 presenta </a:t>
            </a:r>
            <a:r>
              <a:rPr lang="it-IT" sz="2000" dirty="0">
                <a:latin typeface="+mj-lt"/>
                <a:ea typeface="Calibri" pitchFamily="34" charset="0"/>
                <a:cs typeface="Calibri" pitchFamily="34" charset="0"/>
              </a:rPr>
              <a:t>un quadro più realistico: metà dei dipendenti prende meno di </a:t>
            </a:r>
            <a:r>
              <a:rPr lang="it-IT" sz="2000" dirty="0" smtClean="0">
                <a:latin typeface="+mj-lt"/>
                <a:ea typeface="Calibri" pitchFamily="34" charset="0"/>
                <a:cs typeface="Calibri" pitchFamily="34" charset="0"/>
              </a:rPr>
              <a:t>70; </a:t>
            </a:r>
            <a:r>
              <a:rPr lang="it-IT" sz="2000" dirty="0" err="1" smtClean="0">
                <a:latin typeface="+mj-lt"/>
                <a:ea typeface="Calibri" pitchFamily="34" charset="0"/>
                <a:cs typeface="Calibri" pitchFamily="34" charset="0"/>
              </a:rPr>
              <a:t>70</a:t>
            </a:r>
            <a:r>
              <a:rPr lang="it-IT" sz="2000" dirty="0" smtClean="0">
                <a:latin typeface="+mj-lt"/>
                <a:ea typeface="Calibri" pitchFamily="34" charset="0"/>
                <a:cs typeface="Calibri" pitchFamily="34" charset="0"/>
              </a:rPr>
              <a:t> è un valore che bipartisce gli studenti</a:t>
            </a:r>
            <a:endParaRPr lang="it-IT" sz="2000" dirty="0">
              <a:latin typeface="+mj-lt"/>
              <a:ea typeface="Calibri" pitchFamily="34" charset="0"/>
              <a:cs typeface="Calibri" pitchFamily="34" charset="0"/>
            </a:endParaRPr>
          </a:p>
          <a:p>
            <a:pPr algn="just"/>
            <a:endParaRPr lang="it-IT" sz="2000" dirty="0">
              <a:latin typeface="+mj-lt"/>
              <a:ea typeface="Calibri" pitchFamily="34" charset="0"/>
              <a:cs typeface="Calibri" pitchFamily="34" charset="0"/>
            </a:endParaRPr>
          </a:p>
          <a:p>
            <a:pPr algn="just"/>
            <a:r>
              <a:rPr lang="it-IT" sz="2000" dirty="0">
                <a:latin typeface="+mj-lt"/>
                <a:ea typeface="Calibri" pitchFamily="34" charset="0"/>
                <a:cs typeface="Calibri" pitchFamily="34" charset="0"/>
              </a:rPr>
              <a:t>Media = </a:t>
            </a:r>
            <a:r>
              <a:rPr lang="it-IT" sz="2000" dirty="0" smtClean="0">
                <a:latin typeface="+mj-lt"/>
                <a:ea typeface="Calibri" pitchFamily="34" charset="0"/>
                <a:cs typeface="Calibri" pitchFamily="34" charset="0"/>
              </a:rPr>
              <a:t>75, il valore è in parte ingannevole, perché una consistente minoranza di studenti con punteggio alto fanno innalzare la media</a:t>
            </a:r>
          </a:p>
          <a:p>
            <a:pPr algn="just"/>
            <a:endParaRPr lang="it-IT" sz="2000" dirty="0" smtClean="0">
              <a:latin typeface="+mj-lt"/>
              <a:ea typeface="Calibri" pitchFamily="34" charset="0"/>
              <a:cs typeface="Calibri" pitchFamily="34" charset="0"/>
            </a:endParaRPr>
          </a:p>
          <a:p>
            <a:pPr marL="457200" indent="-457200" algn="just">
              <a:buAutoNum type="arabicPeriod"/>
            </a:pPr>
            <a:r>
              <a:rPr lang="it-IT" sz="2000" dirty="0" smtClean="0">
                <a:latin typeface="+mj-lt"/>
                <a:ea typeface="Calibri" pitchFamily="34" charset="0"/>
                <a:cs typeface="Calibri" pitchFamily="34" charset="0"/>
              </a:rPr>
              <a:t>Conviene confrontare la media con la moda e la mediana</a:t>
            </a:r>
          </a:p>
          <a:p>
            <a:pPr marL="457200" indent="-457200" algn="just">
              <a:buAutoNum type="arabicPeriod"/>
            </a:pPr>
            <a:r>
              <a:rPr lang="it-IT" sz="2000" dirty="0" smtClean="0">
                <a:latin typeface="+mj-lt"/>
                <a:ea typeface="Calibri" pitchFamily="34" charset="0"/>
                <a:cs typeface="Calibri" pitchFamily="34" charset="0"/>
              </a:rPr>
              <a:t>È interessante ragionare sui sottogruppi (coloro che sono sotto la mediana, quelli più performativi, etc.)</a:t>
            </a:r>
          </a:p>
          <a:p>
            <a:pPr marL="457200" indent="-457200" algn="just">
              <a:buAutoNum type="arabicPeriod"/>
            </a:pPr>
            <a:r>
              <a:rPr lang="it-IT" sz="2000" dirty="0" smtClean="0">
                <a:latin typeface="+mj-lt"/>
                <a:ea typeface="Calibri" pitchFamily="34" charset="0"/>
                <a:cs typeface="Calibri" pitchFamily="34" charset="0"/>
              </a:rPr>
              <a:t>Si può ricorrere anche ad altri valori caratteristici relativi alla VARIANZA </a:t>
            </a:r>
            <a:endParaRPr lang="it-IT" sz="2000" dirty="0">
              <a:latin typeface="+mj-lt"/>
              <a:ea typeface="Calibri" pitchFamily="34" charset="0"/>
              <a:cs typeface="Calibri" pitchFamily="34" charset="0"/>
            </a:endParaRPr>
          </a:p>
          <a:p>
            <a:pPr algn="ctr"/>
            <a:endParaRPr lang="it-IT" sz="2000" dirty="0">
              <a:latin typeface="+mj-lt"/>
              <a:ea typeface="Calibri" pitchFamily="34" charset="0"/>
              <a:cs typeface="Calibri" pitchFamily="34" charset="0"/>
            </a:endParaRPr>
          </a:p>
        </p:txBody>
      </p:sp>
      <p:sp>
        <p:nvSpPr>
          <p:cNvPr id="20484" name="Rectangle 2"/>
          <p:cNvSpPr>
            <a:spLocks noGrp="1" noChangeArrowheads="1"/>
          </p:cNvSpPr>
          <p:nvPr>
            <p:ph type="title"/>
          </p:nvPr>
        </p:nvSpPr>
        <p:spPr>
          <a:xfrm>
            <a:off x="0" y="0"/>
            <a:ext cx="9144000" cy="633413"/>
          </a:xfrm>
        </p:spPr>
        <p:txBody>
          <a:bodyPr>
            <a:normAutofit fontScale="90000"/>
          </a:bodyPr>
          <a:lstStyle/>
          <a:p>
            <a:pPr eaLnBrk="1" hangingPunct="1"/>
            <a:r>
              <a:rPr lang="it-IT" sz="3600" dirty="0" smtClean="0">
                <a:solidFill>
                  <a:schemeClr val="tx1"/>
                </a:solidFill>
                <a:latin typeface="Calibri" pitchFamily="34" charset="0"/>
                <a:ea typeface="Calibri" pitchFamily="34" charset="0"/>
                <a:cs typeface="Calibri" pitchFamily="34" charset="0"/>
              </a:rPr>
              <a:t>                    </a:t>
            </a:r>
            <a:r>
              <a:rPr lang="it-IT" sz="3600" dirty="0" smtClean="0">
                <a:solidFill>
                  <a:schemeClr val="tx1"/>
                </a:solidFill>
                <a:ea typeface="Calibri" pitchFamily="34" charset="0"/>
                <a:cs typeface="Calibri" pitchFamily="34" charset="0"/>
              </a:rPr>
              <a:t>Moda, Media e Mediana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egnaposto numero diapositiva 5"/>
          <p:cNvSpPr>
            <a:spLocks noGrp="1"/>
          </p:cNvSpPr>
          <p:nvPr>
            <p:ph type="sldNum" sz="quarter" idx="12"/>
          </p:nvPr>
        </p:nvSpPr>
        <p:spPr>
          <a:noFill/>
        </p:spPr>
        <p:txBody>
          <a:bodyPr/>
          <a:lstStyle/>
          <a:p>
            <a:fld id="{111901A8-02C0-4B1A-9BB4-0FDCF9FF41DB}" type="slidenum">
              <a:rPr lang="it-IT" smtClean="0">
                <a:latin typeface="Arial" pitchFamily="34" charset="0"/>
              </a:rPr>
              <a:pPr/>
              <a:t>74</a:t>
            </a:fld>
            <a:endParaRPr lang="it-IT" smtClean="0">
              <a:latin typeface="Arial" pitchFamily="34" charset="0"/>
            </a:endParaRPr>
          </a:p>
        </p:txBody>
      </p:sp>
      <p:sp>
        <p:nvSpPr>
          <p:cNvPr id="21508" name="Rectangle 5"/>
          <p:cNvSpPr>
            <a:spLocks noGrp="1" noChangeArrowheads="1"/>
          </p:cNvSpPr>
          <p:nvPr>
            <p:ph type="title"/>
          </p:nvPr>
        </p:nvSpPr>
        <p:spPr>
          <a:xfrm>
            <a:off x="0" y="714375"/>
            <a:ext cx="9144000" cy="1143000"/>
          </a:xfrm>
        </p:spPr>
        <p:txBody>
          <a:bodyPr>
            <a:normAutofit fontScale="90000"/>
          </a:bodyPr>
          <a:lstStyle/>
          <a:p>
            <a:pPr eaLnBrk="1" hangingPunct="1"/>
            <a:r>
              <a:rPr lang="it-IT" sz="2000" smtClean="0">
                <a:solidFill>
                  <a:schemeClr val="tx1"/>
                </a:solidFill>
                <a:latin typeface="Calibri" pitchFamily="34" charset="0"/>
                <a:ea typeface="Calibri" pitchFamily="34" charset="0"/>
                <a:cs typeface="Calibri" pitchFamily="34" charset="0"/>
              </a:rPr>
              <a:t>considerata la scarsa o nulla autonomia semantica, ogni modalità va interpretata alla luce delle altre, interessa, dunque, l’andamento dell’intera distribuzione</a:t>
            </a:r>
            <a:br>
              <a:rPr lang="it-IT" sz="2000" smtClean="0">
                <a:solidFill>
                  <a:schemeClr val="tx1"/>
                </a:solidFill>
                <a:latin typeface="Calibri" pitchFamily="34" charset="0"/>
                <a:ea typeface="Calibri" pitchFamily="34" charset="0"/>
                <a:cs typeface="Calibri" pitchFamily="34" charset="0"/>
              </a:rPr>
            </a:br>
            <a:r>
              <a:rPr lang="it-IT" sz="2000" smtClean="0">
                <a:solidFill>
                  <a:schemeClr val="tx1"/>
                </a:solidFill>
                <a:latin typeface="Calibri" pitchFamily="34" charset="0"/>
                <a:ea typeface="Calibri" pitchFamily="34" charset="0"/>
                <a:cs typeface="Calibri" pitchFamily="34" charset="0"/>
              </a:rPr>
              <a:t/>
            </a:r>
            <a:br>
              <a:rPr lang="it-IT" sz="2000" smtClean="0">
                <a:solidFill>
                  <a:schemeClr val="tx1"/>
                </a:solidFill>
                <a:latin typeface="Calibri" pitchFamily="34" charset="0"/>
                <a:ea typeface="Calibri" pitchFamily="34" charset="0"/>
                <a:cs typeface="Calibri" pitchFamily="34" charset="0"/>
              </a:rPr>
            </a:br>
            <a:r>
              <a:rPr lang="it-IT" sz="2000" smtClean="0">
                <a:solidFill>
                  <a:schemeClr val="tx1"/>
                </a:solidFill>
                <a:latin typeface="Calibri" pitchFamily="34" charset="0"/>
                <a:ea typeface="Calibri" pitchFamily="34" charset="0"/>
                <a:cs typeface="Calibri" pitchFamily="34" charset="0"/>
              </a:rPr>
              <a:t>la dispersione intorno alla media</a:t>
            </a:r>
          </a:p>
        </p:txBody>
      </p:sp>
      <p:sp>
        <p:nvSpPr>
          <p:cNvPr id="6" name="Rectangle 2"/>
          <p:cNvSpPr txBox="1">
            <a:spLocks noChangeArrowheads="1"/>
          </p:cNvSpPr>
          <p:nvPr/>
        </p:nvSpPr>
        <p:spPr bwMode="auto">
          <a:xfrm>
            <a:off x="0" y="0"/>
            <a:ext cx="9144000" cy="633413"/>
          </a:xfrm>
          <a:prstGeom prst="rect">
            <a:avLst/>
          </a:prstGeom>
          <a:noFill/>
          <a:ln w="9525">
            <a:noFill/>
            <a:miter lim="800000"/>
            <a:headEnd/>
            <a:tailEnd/>
          </a:ln>
          <a:effectLst/>
        </p:spPr>
        <p:txBody>
          <a:bodyPr anchor="ctr"/>
          <a:lstStyle/>
          <a:p>
            <a:pPr algn="ctr">
              <a:defRPr/>
            </a:pPr>
            <a:r>
              <a:rPr lang="it-IT" sz="3600" kern="0" dirty="0">
                <a:latin typeface="Calibri" pitchFamily="34" charset="0"/>
                <a:ea typeface="+mj-ea"/>
                <a:cs typeface="Calibri" pitchFamily="34" charset="0"/>
              </a:rPr>
              <a:t> </a:t>
            </a:r>
            <a:r>
              <a:rPr lang="it-IT" sz="3600" kern="0" dirty="0" smtClean="0">
                <a:latin typeface="+mj-lt"/>
                <a:ea typeface="+mj-ea"/>
                <a:cs typeface="Calibri" pitchFamily="34" charset="0"/>
              </a:rPr>
              <a:t>Variabili </a:t>
            </a:r>
            <a:r>
              <a:rPr lang="it-IT" sz="3600" kern="0" dirty="0">
                <a:latin typeface="+mj-lt"/>
                <a:ea typeface="+mj-ea"/>
                <a:cs typeface="Calibri" pitchFamily="34" charset="0"/>
              </a:rPr>
              <a:t>cardinali: dispersione</a:t>
            </a:r>
          </a:p>
        </p:txBody>
      </p:sp>
      <p:grpSp>
        <p:nvGrpSpPr>
          <p:cNvPr id="2052" name="Group 4"/>
          <p:cNvGrpSpPr>
            <a:grpSpLocks noChangeAspect="1"/>
          </p:cNvGrpSpPr>
          <p:nvPr/>
        </p:nvGrpSpPr>
        <p:grpSpPr bwMode="auto">
          <a:xfrm>
            <a:off x="285750" y="2071688"/>
            <a:ext cx="8753476" cy="4111624"/>
            <a:chOff x="180" y="1305"/>
            <a:chExt cx="5514" cy="2590"/>
          </a:xfrm>
        </p:grpSpPr>
        <p:sp>
          <p:nvSpPr>
            <p:cNvPr id="2051" name="AutoShape 3"/>
            <p:cNvSpPr>
              <a:spLocks noChangeAspect="1" noChangeArrowheads="1" noTextEdit="1"/>
            </p:cNvSpPr>
            <p:nvPr/>
          </p:nvSpPr>
          <p:spPr bwMode="auto">
            <a:xfrm>
              <a:off x="180" y="1305"/>
              <a:ext cx="5319" cy="2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053" name="Rectangle 5"/>
            <p:cNvSpPr>
              <a:spLocks noChangeArrowheads="1"/>
            </p:cNvSpPr>
            <p:nvPr/>
          </p:nvSpPr>
          <p:spPr bwMode="auto">
            <a:xfrm>
              <a:off x="180" y="1308"/>
              <a:ext cx="893"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Arial" pitchFamily="34" charset="0"/>
                </a:rPr>
                <a:t>SCARTO (X</a:t>
              </a:r>
              <a:endParaRPr kumimoji="0" lang="it-IT" sz="1800" b="0" i="0" u="none" strike="noStrike" cap="none" normalizeH="0" baseline="0" smtClean="0">
                <a:ln>
                  <a:noFill/>
                </a:ln>
                <a:solidFill>
                  <a:schemeClr val="tx1"/>
                </a:solidFill>
                <a:effectLst/>
                <a:latin typeface="Arial" pitchFamily="34" charset="0"/>
              </a:endParaRPr>
            </a:p>
          </p:txBody>
        </p:sp>
        <p:sp>
          <p:nvSpPr>
            <p:cNvPr id="2054" name="Rectangle 6"/>
            <p:cNvSpPr>
              <a:spLocks noChangeArrowheads="1"/>
            </p:cNvSpPr>
            <p:nvPr/>
          </p:nvSpPr>
          <p:spPr bwMode="auto">
            <a:xfrm>
              <a:off x="968" y="1375"/>
              <a:ext cx="65"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FF0000"/>
                  </a:solidFill>
                  <a:effectLst/>
                  <a:latin typeface="Arial" pitchFamily="34" charset="0"/>
                </a:rPr>
                <a:t>i</a:t>
              </a:r>
              <a:endParaRPr kumimoji="0" lang="it-IT" sz="1800" b="0" i="0" u="none" strike="noStrike" cap="none" normalizeH="0" baseline="0" smtClean="0">
                <a:ln>
                  <a:noFill/>
                </a:ln>
                <a:solidFill>
                  <a:schemeClr val="tx1"/>
                </a:solidFill>
                <a:effectLst/>
                <a:latin typeface="Arial" pitchFamily="34" charset="0"/>
              </a:endParaRPr>
            </a:p>
          </p:txBody>
        </p:sp>
        <p:sp>
          <p:nvSpPr>
            <p:cNvPr id="2055" name="Rectangle 7"/>
            <p:cNvSpPr>
              <a:spLocks noChangeArrowheads="1"/>
            </p:cNvSpPr>
            <p:nvPr/>
          </p:nvSpPr>
          <p:spPr bwMode="auto">
            <a:xfrm>
              <a:off x="990" y="1308"/>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1033" y="1308"/>
              <a:ext cx="152"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Arial" pitchFamily="34" charset="0"/>
                </a:rPr>
                <a:t>–</a:t>
              </a:r>
              <a:endParaRPr kumimoji="0" lang="it-IT" sz="1800" b="0" i="0" u="none" strike="noStrike" cap="none" normalizeH="0" baseline="0" smtClean="0">
                <a:ln>
                  <a:noFill/>
                </a:ln>
                <a:solidFill>
                  <a:schemeClr val="tx1"/>
                </a:solidFill>
                <a:effectLst/>
                <a:latin typeface="Arial" pitchFamily="34" charset="0"/>
              </a:endParaRPr>
            </a:p>
          </p:txBody>
        </p:sp>
        <p:sp>
          <p:nvSpPr>
            <p:cNvPr id="2057" name="Rectangle 9"/>
            <p:cNvSpPr>
              <a:spLocks noChangeArrowheads="1"/>
            </p:cNvSpPr>
            <p:nvPr/>
          </p:nvSpPr>
          <p:spPr bwMode="auto">
            <a:xfrm>
              <a:off x="1113" y="1308"/>
              <a:ext cx="382"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Arial" pitchFamily="34" charset="0"/>
                </a:rPr>
                <a:t> X = </a:t>
              </a:r>
              <a:endParaRPr kumimoji="0" lang="it-IT" sz="1800" b="0" i="0" u="none" strike="noStrike" cap="none" normalizeH="0" baseline="0" smtClean="0">
                <a:ln>
                  <a:noFill/>
                </a:ln>
                <a:solidFill>
                  <a:schemeClr val="tx1"/>
                </a:solidFill>
                <a:effectLst/>
                <a:latin typeface="Arial" pitchFamily="34" charset="0"/>
              </a:endParaRPr>
            </a:p>
          </p:txBody>
        </p:sp>
        <p:sp>
          <p:nvSpPr>
            <p:cNvPr id="2058" name="Rectangle 10"/>
            <p:cNvSpPr>
              <a:spLocks noChangeArrowheads="1"/>
            </p:cNvSpPr>
            <p:nvPr/>
          </p:nvSpPr>
          <p:spPr bwMode="auto">
            <a:xfrm>
              <a:off x="1417" y="1310"/>
              <a:ext cx="145" cy="2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smtClean="0">
                  <a:ln>
                    <a:noFill/>
                  </a:ln>
                  <a:solidFill>
                    <a:srgbClr val="FF0000"/>
                  </a:solidFill>
                  <a:effectLst/>
                  <a:latin typeface="Arial" pitchFamily="34" charset="0"/>
                </a:rPr>
                <a:t>x</a:t>
              </a:r>
              <a:endParaRPr kumimoji="0" lang="it-IT" sz="1800" b="0" i="0" u="none" strike="noStrike" cap="none" normalizeH="0" baseline="0" smtClean="0">
                <a:ln>
                  <a:noFill/>
                </a:ln>
                <a:solidFill>
                  <a:schemeClr val="tx1"/>
                </a:solidFill>
                <a:effectLst/>
                <a:latin typeface="Arial" pitchFamily="34" charset="0"/>
              </a:endParaRPr>
            </a:p>
          </p:txBody>
        </p:sp>
        <p:sp>
          <p:nvSpPr>
            <p:cNvPr id="2059" name="Rectangle 11"/>
            <p:cNvSpPr>
              <a:spLocks noChangeArrowheads="1"/>
            </p:cNvSpPr>
            <p:nvPr/>
          </p:nvSpPr>
          <p:spPr bwMode="auto">
            <a:xfrm>
              <a:off x="1487" y="1375"/>
              <a:ext cx="65"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FF0000"/>
                  </a:solidFill>
                  <a:effectLst/>
                  <a:latin typeface="Arial" pitchFamily="34" charset="0"/>
                </a:rPr>
                <a:t>i</a:t>
              </a:r>
              <a:endParaRPr kumimoji="0" lang="it-IT" sz="1800" b="0" i="0" u="none" strike="noStrike" cap="none" normalizeH="0" baseline="0" smtClean="0">
                <a:ln>
                  <a:noFill/>
                </a:ln>
                <a:solidFill>
                  <a:schemeClr val="tx1"/>
                </a:solidFill>
                <a:effectLst/>
                <a:latin typeface="Arial" pitchFamily="34" charset="0"/>
              </a:endParaRPr>
            </a:p>
          </p:txBody>
        </p:sp>
        <p:sp>
          <p:nvSpPr>
            <p:cNvPr id="2060" name="Rectangle 12"/>
            <p:cNvSpPr>
              <a:spLocks noChangeArrowheads="1"/>
            </p:cNvSpPr>
            <p:nvPr/>
          </p:nvSpPr>
          <p:spPr bwMode="auto">
            <a:xfrm>
              <a:off x="1509" y="1308"/>
              <a:ext cx="117"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FF0000"/>
                  </a:solidFill>
                  <a:effectLst/>
                  <a:latin typeface="Arial" pitchFamily="34" charset="0"/>
                </a:rPr>
                <a:t>)</a:t>
              </a:r>
              <a:endParaRPr kumimoji="0" lang="it-IT" sz="1800" b="0" i="0" u="none" strike="noStrike" cap="none" normalizeH="0" baseline="0" smtClean="0">
                <a:ln>
                  <a:noFill/>
                </a:ln>
                <a:solidFill>
                  <a:schemeClr val="tx1"/>
                </a:solidFill>
                <a:effectLst/>
                <a:latin typeface="Arial" pitchFamily="34" charset="0"/>
              </a:endParaRPr>
            </a:p>
          </p:txBody>
        </p:sp>
        <p:sp>
          <p:nvSpPr>
            <p:cNvPr id="2061" name="Rectangle 13"/>
            <p:cNvSpPr>
              <a:spLocks noChangeArrowheads="1"/>
            </p:cNvSpPr>
            <p:nvPr/>
          </p:nvSpPr>
          <p:spPr bwMode="auto">
            <a:xfrm>
              <a:off x="1557" y="1308"/>
              <a:ext cx="2421"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distanza di un valore dalla media.</a:t>
              </a:r>
              <a:endParaRPr kumimoji="0" lang="it-IT" sz="1800" b="0" i="0" u="none" strike="noStrike" cap="none" normalizeH="0" baseline="0" smtClean="0">
                <a:ln>
                  <a:noFill/>
                </a:ln>
                <a:solidFill>
                  <a:schemeClr val="tx1"/>
                </a:solidFill>
                <a:effectLst/>
                <a:latin typeface="Arial" pitchFamily="34" charset="0"/>
              </a:endParaRPr>
            </a:p>
          </p:txBody>
        </p:sp>
        <p:sp>
          <p:nvSpPr>
            <p:cNvPr id="2062" name="Rectangle 14"/>
            <p:cNvSpPr>
              <a:spLocks noChangeArrowheads="1"/>
            </p:cNvSpPr>
            <p:nvPr/>
          </p:nvSpPr>
          <p:spPr bwMode="auto">
            <a:xfrm>
              <a:off x="3796" y="1308"/>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63" name="Rectangle 15"/>
            <p:cNvSpPr>
              <a:spLocks noChangeArrowheads="1"/>
            </p:cNvSpPr>
            <p:nvPr/>
          </p:nvSpPr>
          <p:spPr bwMode="auto">
            <a:xfrm>
              <a:off x="474" y="1475"/>
              <a:ext cx="1843"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rPr>
                <a:t>Come sintetizzare l’</a:t>
              </a:r>
              <a:r>
                <a:rPr kumimoji="0" lang="it-IT" sz="1800" b="0" i="0" u="none" strike="noStrike" cap="none" normalizeH="0" baseline="0" dirty="0" err="1" smtClean="0">
                  <a:ln>
                    <a:noFill/>
                  </a:ln>
                  <a:solidFill>
                    <a:srgbClr val="000000"/>
                  </a:solidFill>
                  <a:effectLst/>
                  <a:latin typeface="Arial" pitchFamily="34" charset="0"/>
                </a:rPr>
                <a:t>insiem</a:t>
              </a:r>
              <a:endParaRPr kumimoji="0" lang="it-IT" sz="1800" b="0" i="0" u="none" strike="noStrike" cap="none" normalizeH="0" baseline="0" dirty="0" smtClean="0">
                <a:ln>
                  <a:noFill/>
                </a:ln>
                <a:solidFill>
                  <a:schemeClr val="tx1"/>
                </a:solidFill>
                <a:effectLst/>
                <a:latin typeface="Arial" pitchFamily="34" charset="0"/>
              </a:endParaRPr>
            </a:p>
          </p:txBody>
        </p:sp>
        <p:sp>
          <p:nvSpPr>
            <p:cNvPr id="2064" name="Rectangle 16"/>
            <p:cNvSpPr>
              <a:spLocks noChangeArrowheads="1"/>
            </p:cNvSpPr>
            <p:nvPr/>
          </p:nvSpPr>
          <p:spPr bwMode="auto">
            <a:xfrm>
              <a:off x="2180" y="1475"/>
              <a:ext cx="351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e delle distanze dalla media (= dispersione intorno </a:t>
              </a:r>
              <a:endParaRPr kumimoji="0" lang="it-IT" sz="1800" b="0" i="0" u="none" strike="noStrike" cap="none" normalizeH="0" baseline="0" smtClean="0">
                <a:ln>
                  <a:noFill/>
                </a:ln>
                <a:solidFill>
                  <a:schemeClr val="tx1"/>
                </a:solidFill>
                <a:effectLst/>
                <a:latin typeface="Arial" pitchFamily="34" charset="0"/>
              </a:endParaRPr>
            </a:p>
          </p:txBody>
        </p:sp>
        <p:sp>
          <p:nvSpPr>
            <p:cNvPr id="2065" name="Rectangle 17"/>
            <p:cNvSpPr>
              <a:spLocks noChangeArrowheads="1"/>
            </p:cNvSpPr>
            <p:nvPr/>
          </p:nvSpPr>
          <p:spPr bwMode="auto">
            <a:xfrm>
              <a:off x="474" y="1643"/>
              <a:ext cx="90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alla media)?</a:t>
              </a:r>
              <a:endParaRPr kumimoji="0" lang="it-IT" sz="1800" b="0" i="0" u="none" strike="noStrike" cap="none" normalizeH="0" baseline="0" smtClean="0">
                <a:ln>
                  <a:noFill/>
                </a:ln>
                <a:solidFill>
                  <a:schemeClr val="tx1"/>
                </a:solidFill>
                <a:effectLst/>
                <a:latin typeface="Arial" pitchFamily="34" charset="0"/>
              </a:endParaRPr>
            </a:p>
          </p:txBody>
        </p:sp>
        <p:sp>
          <p:nvSpPr>
            <p:cNvPr id="2066" name="Rectangle 18"/>
            <p:cNvSpPr>
              <a:spLocks noChangeArrowheads="1"/>
            </p:cNvSpPr>
            <p:nvPr/>
          </p:nvSpPr>
          <p:spPr bwMode="auto">
            <a:xfrm>
              <a:off x="1265" y="1643"/>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67" name="Rectangle 19"/>
            <p:cNvSpPr>
              <a:spLocks noChangeArrowheads="1"/>
            </p:cNvSpPr>
            <p:nvPr/>
          </p:nvSpPr>
          <p:spPr bwMode="auto">
            <a:xfrm>
              <a:off x="474" y="1814"/>
              <a:ext cx="143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dirty="0" smtClean="0">
                  <a:ln>
                    <a:noFill/>
                  </a:ln>
                  <a:solidFill>
                    <a:srgbClr val="000000"/>
                  </a:solidFill>
                  <a:effectLst/>
                  <a:latin typeface="Arial" pitchFamily="34" charset="0"/>
                </a:rPr>
                <a:t>Punteggi</a:t>
              </a:r>
              <a:r>
                <a:rPr kumimoji="0" lang="it-IT" sz="1800" b="0" i="1" u="none" strike="noStrike" cap="none" normalizeH="0" dirty="0" smtClean="0">
                  <a:ln>
                    <a:noFill/>
                  </a:ln>
                  <a:solidFill>
                    <a:srgbClr val="000000"/>
                  </a:solidFill>
                  <a:effectLst/>
                  <a:latin typeface="Arial" pitchFamily="34" charset="0"/>
                </a:rPr>
                <a:t> prove Invalsi</a:t>
              </a:r>
              <a:endParaRPr kumimoji="0" lang="it-IT" sz="1800" b="0" i="0" u="none" strike="noStrike" cap="none" normalizeH="0" baseline="0" dirty="0" smtClean="0">
                <a:ln>
                  <a:noFill/>
                </a:ln>
                <a:solidFill>
                  <a:schemeClr val="tx1"/>
                </a:solidFill>
                <a:effectLst/>
                <a:latin typeface="Arial" pitchFamily="34" charset="0"/>
              </a:endParaRPr>
            </a:p>
          </p:txBody>
        </p:sp>
        <p:sp>
          <p:nvSpPr>
            <p:cNvPr id="2068" name="Rectangle 20"/>
            <p:cNvSpPr>
              <a:spLocks noChangeArrowheads="1"/>
            </p:cNvSpPr>
            <p:nvPr/>
          </p:nvSpPr>
          <p:spPr bwMode="auto">
            <a:xfrm>
              <a:off x="1564" y="1814"/>
              <a:ext cx="110" cy="20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1"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69" name="Rectangle 21"/>
            <p:cNvSpPr>
              <a:spLocks noChangeArrowheads="1"/>
            </p:cNvSpPr>
            <p:nvPr/>
          </p:nvSpPr>
          <p:spPr bwMode="auto">
            <a:xfrm>
              <a:off x="474" y="1977"/>
              <a:ext cx="322" cy="1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rPr>
                <a:t>1000</a:t>
              </a:r>
              <a:endParaRPr kumimoji="0" lang="it-IT" sz="1800" b="0" i="0" u="none" strike="noStrike" cap="none" normalizeH="0" baseline="0" smtClean="0">
                <a:ln>
                  <a:noFill/>
                </a:ln>
                <a:solidFill>
                  <a:schemeClr val="tx1"/>
                </a:solidFill>
                <a:effectLst/>
                <a:latin typeface="Arial" pitchFamily="34" charset="0"/>
              </a:endParaRPr>
            </a:p>
          </p:txBody>
        </p:sp>
        <p:sp>
          <p:nvSpPr>
            <p:cNvPr id="2070" name="Rectangle 22"/>
            <p:cNvSpPr>
              <a:spLocks noChangeArrowheads="1"/>
            </p:cNvSpPr>
            <p:nvPr/>
          </p:nvSpPr>
          <p:spPr bwMode="auto">
            <a:xfrm>
              <a:off x="731" y="1977"/>
              <a:ext cx="85" cy="1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1" name="Rectangle 23"/>
            <p:cNvSpPr>
              <a:spLocks noChangeArrowheads="1"/>
            </p:cNvSpPr>
            <p:nvPr/>
          </p:nvSpPr>
          <p:spPr bwMode="auto">
            <a:xfrm>
              <a:off x="474" y="2110"/>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2" name="Rectangle 24"/>
            <p:cNvSpPr>
              <a:spLocks noChangeArrowheads="1"/>
            </p:cNvSpPr>
            <p:nvPr/>
          </p:nvSpPr>
          <p:spPr bwMode="auto">
            <a:xfrm>
              <a:off x="474" y="2277"/>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3" name="Rectangle 25"/>
            <p:cNvSpPr>
              <a:spLocks noChangeArrowheads="1"/>
            </p:cNvSpPr>
            <p:nvPr/>
          </p:nvSpPr>
          <p:spPr bwMode="auto">
            <a:xfrm>
              <a:off x="474" y="244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4" name="Rectangle 26"/>
            <p:cNvSpPr>
              <a:spLocks noChangeArrowheads="1"/>
            </p:cNvSpPr>
            <p:nvPr/>
          </p:nvSpPr>
          <p:spPr bwMode="auto">
            <a:xfrm>
              <a:off x="474"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5" name="Rectangle 27"/>
            <p:cNvSpPr>
              <a:spLocks noChangeArrowheads="1"/>
            </p:cNvSpPr>
            <p:nvPr/>
          </p:nvSpPr>
          <p:spPr bwMode="auto">
            <a:xfrm>
              <a:off x="547"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6" name="Rectangle 28"/>
            <p:cNvSpPr>
              <a:spLocks noChangeArrowheads="1"/>
            </p:cNvSpPr>
            <p:nvPr/>
          </p:nvSpPr>
          <p:spPr bwMode="auto">
            <a:xfrm>
              <a:off x="916"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7" name="Rectangle 29"/>
            <p:cNvSpPr>
              <a:spLocks noChangeArrowheads="1"/>
            </p:cNvSpPr>
            <p:nvPr/>
          </p:nvSpPr>
          <p:spPr bwMode="auto">
            <a:xfrm>
              <a:off x="1282" y="2614"/>
              <a:ext cx="152"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_</a:t>
              </a:r>
              <a:endParaRPr kumimoji="0" lang="it-IT" sz="1800" b="0" i="0" u="none" strike="noStrike" cap="none" normalizeH="0" baseline="0" smtClean="0">
                <a:ln>
                  <a:noFill/>
                </a:ln>
                <a:solidFill>
                  <a:schemeClr val="tx1"/>
                </a:solidFill>
                <a:effectLst/>
                <a:latin typeface="Arial" pitchFamily="34" charset="0"/>
              </a:endParaRPr>
            </a:p>
          </p:txBody>
        </p:sp>
        <p:sp>
          <p:nvSpPr>
            <p:cNvPr id="2078" name="Rectangle 30"/>
            <p:cNvSpPr>
              <a:spLocks noChangeArrowheads="1"/>
            </p:cNvSpPr>
            <p:nvPr/>
          </p:nvSpPr>
          <p:spPr bwMode="auto">
            <a:xfrm>
              <a:off x="1362"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79" name="Rectangle 31"/>
            <p:cNvSpPr>
              <a:spLocks noChangeArrowheads="1"/>
            </p:cNvSpPr>
            <p:nvPr/>
          </p:nvSpPr>
          <p:spPr bwMode="auto">
            <a:xfrm>
              <a:off x="1651"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80" name="Rectangle 32"/>
            <p:cNvSpPr>
              <a:spLocks noChangeArrowheads="1"/>
            </p:cNvSpPr>
            <p:nvPr/>
          </p:nvSpPr>
          <p:spPr bwMode="auto">
            <a:xfrm>
              <a:off x="2018"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81" name="Rectangle 33"/>
            <p:cNvSpPr>
              <a:spLocks noChangeArrowheads="1"/>
            </p:cNvSpPr>
            <p:nvPr/>
          </p:nvSpPr>
          <p:spPr bwMode="auto">
            <a:xfrm>
              <a:off x="2387"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82" name="Rectangle 34"/>
            <p:cNvSpPr>
              <a:spLocks noChangeArrowheads="1"/>
            </p:cNvSpPr>
            <p:nvPr/>
          </p:nvSpPr>
          <p:spPr bwMode="auto">
            <a:xfrm>
              <a:off x="2753" y="2614"/>
              <a:ext cx="36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_</a:t>
              </a:r>
              <a:endParaRPr kumimoji="0" lang="it-IT" sz="1800" b="0" i="0" u="none" strike="noStrike" cap="none" normalizeH="0" baseline="0" smtClean="0">
                <a:ln>
                  <a:noFill/>
                </a:ln>
                <a:solidFill>
                  <a:schemeClr val="tx1"/>
                </a:solidFill>
                <a:effectLst/>
                <a:latin typeface="Arial" pitchFamily="34" charset="0"/>
              </a:endParaRPr>
            </a:p>
          </p:txBody>
        </p:sp>
        <p:sp>
          <p:nvSpPr>
            <p:cNvPr id="2083" name="Rectangle 35"/>
            <p:cNvSpPr>
              <a:spLocks noChangeArrowheads="1"/>
            </p:cNvSpPr>
            <p:nvPr/>
          </p:nvSpPr>
          <p:spPr bwMode="auto">
            <a:xfrm>
              <a:off x="3033" y="2614"/>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84" name="Rectangle 36"/>
            <p:cNvSpPr>
              <a:spLocks noChangeArrowheads="1"/>
            </p:cNvSpPr>
            <p:nvPr/>
          </p:nvSpPr>
          <p:spPr bwMode="auto">
            <a:xfrm>
              <a:off x="474" y="2781"/>
              <a:ext cx="36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85" name="Rectangle 37"/>
            <p:cNvSpPr>
              <a:spLocks noChangeArrowheads="1"/>
            </p:cNvSpPr>
            <p:nvPr/>
          </p:nvSpPr>
          <p:spPr bwMode="auto">
            <a:xfrm>
              <a:off x="756" y="2781"/>
              <a:ext cx="516"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a:t>
              </a:r>
              <a:endParaRPr kumimoji="0" lang="it-IT" sz="1800" b="0" i="0" u="none" strike="noStrike" cap="none" normalizeH="0" baseline="0" smtClean="0">
                <a:ln>
                  <a:noFill/>
                </a:ln>
                <a:solidFill>
                  <a:schemeClr val="tx1"/>
                </a:solidFill>
                <a:effectLst/>
                <a:latin typeface="Arial" pitchFamily="34" charset="0"/>
              </a:endParaRPr>
            </a:p>
          </p:txBody>
        </p:sp>
        <p:sp>
          <p:nvSpPr>
            <p:cNvPr id="2086" name="Rectangle 38"/>
            <p:cNvSpPr>
              <a:spLocks noChangeArrowheads="1"/>
            </p:cNvSpPr>
            <p:nvPr/>
          </p:nvSpPr>
          <p:spPr bwMode="auto">
            <a:xfrm>
              <a:off x="1192" y="2781"/>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87" name="Rectangle 39"/>
            <p:cNvSpPr>
              <a:spLocks noChangeArrowheads="1"/>
            </p:cNvSpPr>
            <p:nvPr/>
          </p:nvSpPr>
          <p:spPr bwMode="auto">
            <a:xfrm>
              <a:off x="1282" y="2781"/>
              <a:ext cx="165"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X</a:t>
              </a:r>
              <a:endParaRPr kumimoji="0" lang="it-IT" sz="1800" b="0" i="0" u="none" strike="noStrike" cap="none" normalizeH="0" baseline="0" smtClean="0">
                <a:ln>
                  <a:noFill/>
                </a:ln>
                <a:solidFill>
                  <a:schemeClr val="tx1"/>
                </a:solidFill>
                <a:effectLst/>
                <a:latin typeface="Arial" pitchFamily="34" charset="0"/>
              </a:endParaRPr>
            </a:p>
          </p:txBody>
        </p:sp>
        <p:sp>
          <p:nvSpPr>
            <p:cNvPr id="2088" name="Rectangle 40"/>
            <p:cNvSpPr>
              <a:spLocks noChangeArrowheads="1"/>
            </p:cNvSpPr>
            <p:nvPr/>
          </p:nvSpPr>
          <p:spPr bwMode="auto">
            <a:xfrm>
              <a:off x="1379" y="2781"/>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89" name="Rectangle 41"/>
            <p:cNvSpPr>
              <a:spLocks noChangeArrowheads="1"/>
            </p:cNvSpPr>
            <p:nvPr/>
          </p:nvSpPr>
          <p:spPr bwMode="auto">
            <a:xfrm>
              <a:off x="1651" y="2781"/>
              <a:ext cx="1521"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X</a:t>
              </a:r>
              <a:endParaRPr kumimoji="0" lang="it-IT" sz="1800" b="0" i="0" u="none" strike="noStrike" cap="none" normalizeH="0" baseline="0" smtClean="0">
                <a:ln>
                  <a:noFill/>
                </a:ln>
                <a:solidFill>
                  <a:schemeClr val="tx1"/>
                </a:solidFill>
                <a:effectLst/>
                <a:latin typeface="Arial" pitchFamily="34" charset="0"/>
              </a:endParaRPr>
            </a:p>
          </p:txBody>
        </p:sp>
        <p:sp>
          <p:nvSpPr>
            <p:cNvPr id="2090" name="Rectangle 42"/>
            <p:cNvSpPr>
              <a:spLocks noChangeArrowheads="1"/>
            </p:cNvSpPr>
            <p:nvPr/>
          </p:nvSpPr>
          <p:spPr bwMode="auto">
            <a:xfrm>
              <a:off x="3040" y="2781"/>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1" name="Rectangle 43"/>
            <p:cNvSpPr>
              <a:spLocks noChangeArrowheads="1"/>
            </p:cNvSpPr>
            <p:nvPr/>
          </p:nvSpPr>
          <p:spPr bwMode="auto">
            <a:xfrm>
              <a:off x="3123" y="2781"/>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2" name="Rectangle 44"/>
            <p:cNvSpPr>
              <a:spLocks noChangeArrowheads="1"/>
            </p:cNvSpPr>
            <p:nvPr/>
          </p:nvSpPr>
          <p:spPr bwMode="auto">
            <a:xfrm>
              <a:off x="3489" y="2781"/>
              <a:ext cx="127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la media è uguale</a:t>
              </a:r>
              <a:endParaRPr kumimoji="0" lang="it-IT" sz="1800" b="0" i="0" u="none" strike="noStrike" cap="none" normalizeH="0" baseline="0" smtClean="0">
                <a:ln>
                  <a:noFill/>
                </a:ln>
                <a:solidFill>
                  <a:schemeClr val="tx1"/>
                </a:solidFill>
                <a:effectLst/>
                <a:latin typeface="Arial" pitchFamily="34" charset="0"/>
              </a:endParaRPr>
            </a:p>
          </p:txBody>
        </p:sp>
        <p:sp>
          <p:nvSpPr>
            <p:cNvPr id="2093" name="Rectangle 45"/>
            <p:cNvSpPr>
              <a:spLocks noChangeArrowheads="1"/>
            </p:cNvSpPr>
            <p:nvPr/>
          </p:nvSpPr>
          <p:spPr bwMode="auto">
            <a:xfrm>
              <a:off x="4634" y="2781"/>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4" name="Rectangle 46"/>
            <p:cNvSpPr>
              <a:spLocks noChangeArrowheads="1"/>
            </p:cNvSpPr>
            <p:nvPr/>
          </p:nvSpPr>
          <p:spPr bwMode="auto">
            <a:xfrm>
              <a:off x="474"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5" name="Rectangle 47"/>
            <p:cNvSpPr>
              <a:spLocks noChangeArrowheads="1"/>
            </p:cNvSpPr>
            <p:nvPr/>
          </p:nvSpPr>
          <p:spPr bwMode="auto">
            <a:xfrm>
              <a:off x="547"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6" name="Rectangle 48"/>
            <p:cNvSpPr>
              <a:spLocks noChangeArrowheads="1"/>
            </p:cNvSpPr>
            <p:nvPr/>
          </p:nvSpPr>
          <p:spPr bwMode="auto">
            <a:xfrm>
              <a:off x="916"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7" name="Rectangle 49"/>
            <p:cNvSpPr>
              <a:spLocks noChangeArrowheads="1"/>
            </p:cNvSpPr>
            <p:nvPr/>
          </p:nvSpPr>
          <p:spPr bwMode="auto">
            <a:xfrm>
              <a:off x="1282"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8" name="Rectangle 50"/>
            <p:cNvSpPr>
              <a:spLocks noChangeArrowheads="1"/>
            </p:cNvSpPr>
            <p:nvPr/>
          </p:nvSpPr>
          <p:spPr bwMode="auto">
            <a:xfrm>
              <a:off x="1651"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099" name="Rectangle 51"/>
            <p:cNvSpPr>
              <a:spLocks noChangeArrowheads="1"/>
            </p:cNvSpPr>
            <p:nvPr/>
          </p:nvSpPr>
          <p:spPr bwMode="auto">
            <a:xfrm>
              <a:off x="2018"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0" name="Rectangle 52"/>
            <p:cNvSpPr>
              <a:spLocks noChangeArrowheads="1"/>
            </p:cNvSpPr>
            <p:nvPr/>
          </p:nvSpPr>
          <p:spPr bwMode="auto">
            <a:xfrm>
              <a:off x="2387"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1" name="Rectangle 53"/>
            <p:cNvSpPr>
              <a:spLocks noChangeArrowheads="1"/>
            </p:cNvSpPr>
            <p:nvPr/>
          </p:nvSpPr>
          <p:spPr bwMode="auto">
            <a:xfrm>
              <a:off x="2753"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2" name="Rectangle 54"/>
            <p:cNvSpPr>
              <a:spLocks noChangeArrowheads="1"/>
            </p:cNvSpPr>
            <p:nvPr/>
          </p:nvSpPr>
          <p:spPr bwMode="auto">
            <a:xfrm>
              <a:off x="3123"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3" name="Rectangle 55"/>
            <p:cNvSpPr>
              <a:spLocks noChangeArrowheads="1"/>
            </p:cNvSpPr>
            <p:nvPr/>
          </p:nvSpPr>
          <p:spPr bwMode="auto">
            <a:xfrm>
              <a:off x="3489" y="2949"/>
              <a:ext cx="147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ma la dispersione no</a:t>
              </a:r>
              <a:endParaRPr kumimoji="0" lang="it-IT" sz="1800" b="0" i="0" u="none" strike="noStrike" cap="none" normalizeH="0" baseline="0" smtClean="0">
                <a:ln>
                  <a:noFill/>
                </a:ln>
                <a:solidFill>
                  <a:schemeClr val="tx1"/>
                </a:solidFill>
                <a:effectLst/>
                <a:latin typeface="Arial" pitchFamily="34" charset="0"/>
              </a:endParaRPr>
            </a:p>
          </p:txBody>
        </p:sp>
        <p:sp>
          <p:nvSpPr>
            <p:cNvPr id="2104" name="Rectangle 56"/>
            <p:cNvSpPr>
              <a:spLocks noChangeArrowheads="1"/>
            </p:cNvSpPr>
            <p:nvPr/>
          </p:nvSpPr>
          <p:spPr bwMode="auto">
            <a:xfrm>
              <a:off x="4828" y="2949"/>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5" name="Rectangle 57"/>
            <p:cNvSpPr>
              <a:spLocks noChangeArrowheads="1"/>
            </p:cNvSpPr>
            <p:nvPr/>
          </p:nvSpPr>
          <p:spPr bwMode="auto">
            <a:xfrm>
              <a:off x="474" y="3116"/>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6" name="Rectangle 58"/>
            <p:cNvSpPr>
              <a:spLocks noChangeArrowheads="1"/>
            </p:cNvSpPr>
            <p:nvPr/>
          </p:nvSpPr>
          <p:spPr bwMode="auto">
            <a:xfrm>
              <a:off x="474" y="3283"/>
              <a:ext cx="110"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7" name="Rectangle 59"/>
            <p:cNvSpPr>
              <a:spLocks noChangeArrowheads="1"/>
            </p:cNvSpPr>
            <p:nvPr/>
          </p:nvSpPr>
          <p:spPr bwMode="auto">
            <a:xfrm>
              <a:off x="474" y="3448"/>
              <a:ext cx="120" cy="1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rPr>
                <a:t>0</a:t>
              </a:r>
              <a:endParaRPr kumimoji="0" lang="it-IT" sz="1800" b="0" i="0" u="none" strike="noStrike" cap="none" normalizeH="0" baseline="0" smtClean="0">
                <a:ln>
                  <a:noFill/>
                </a:ln>
                <a:solidFill>
                  <a:schemeClr val="tx1"/>
                </a:solidFill>
                <a:effectLst/>
                <a:latin typeface="Arial" pitchFamily="34" charset="0"/>
              </a:endParaRPr>
            </a:p>
          </p:txBody>
        </p:sp>
        <p:sp>
          <p:nvSpPr>
            <p:cNvPr id="2108" name="Rectangle 60"/>
            <p:cNvSpPr>
              <a:spLocks noChangeArrowheads="1"/>
            </p:cNvSpPr>
            <p:nvPr/>
          </p:nvSpPr>
          <p:spPr bwMode="auto">
            <a:xfrm>
              <a:off x="539" y="3448"/>
              <a:ext cx="85" cy="16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09" name="Rectangle 61"/>
            <p:cNvSpPr>
              <a:spLocks noChangeArrowheads="1"/>
            </p:cNvSpPr>
            <p:nvPr/>
          </p:nvSpPr>
          <p:spPr bwMode="auto">
            <a:xfrm>
              <a:off x="180" y="3563"/>
              <a:ext cx="661"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10" name="Rectangle 62"/>
            <p:cNvSpPr>
              <a:spLocks noChangeArrowheads="1"/>
            </p:cNvSpPr>
            <p:nvPr/>
          </p:nvSpPr>
          <p:spPr bwMode="auto">
            <a:xfrm>
              <a:off x="744" y="3580"/>
              <a:ext cx="416"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600" dirty="0" smtClean="0">
                  <a:solidFill>
                    <a:srgbClr val="000000"/>
                  </a:solidFill>
                  <a:latin typeface="Arial" pitchFamily="34" charset="0"/>
                </a:rPr>
                <a:t>Italiano</a:t>
              </a:r>
              <a:endParaRPr kumimoji="0" lang="it-IT" sz="1800" b="0" i="0" u="none" strike="noStrike" cap="none" normalizeH="0" baseline="0" dirty="0" smtClean="0">
                <a:ln>
                  <a:noFill/>
                </a:ln>
                <a:solidFill>
                  <a:schemeClr val="tx1"/>
                </a:solidFill>
                <a:effectLst/>
                <a:latin typeface="Arial" pitchFamily="34" charset="0"/>
              </a:endParaRPr>
            </a:p>
          </p:txBody>
        </p:sp>
        <p:sp>
          <p:nvSpPr>
            <p:cNvPr id="2111" name="Rectangle 63"/>
            <p:cNvSpPr>
              <a:spLocks noChangeArrowheads="1"/>
            </p:cNvSpPr>
            <p:nvPr/>
          </p:nvSpPr>
          <p:spPr bwMode="auto">
            <a:xfrm>
              <a:off x="1210" y="3580"/>
              <a:ext cx="9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12" name="Rectangle 64"/>
            <p:cNvSpPr>
              <a:spLocks noChangeArrowheads="1"/>
            </p:cNvSpPr>
            <p:nvPr/>
          </p:nvSpPr>
          <p:spPr bwMode="auto">
            <a:xfrm>
              <a:off x="1282" y="3580"/>
              <a:ext cx="9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13" name="Rectangle 65"/>
            <p:cNvSpPr>
              <a:spLocks noChangeArrowheads="1"/>
            </p:cNvSpPr>
            <p:nvPr/>
          </p:nvSpPr>
          <p:spPr bwMode="auto">
            <a:xfrm>
              <a:off x="1651" y="3580"/>
              <a:ext cx="9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14" name="Rectangle 66"/>
            <p:cNvSpPr>
              <a:spLocks noChangeArrowheads="1"/>
            </p:cNvSpPr>
            <p:nvPr/>
          </p:nvSpPr>
          <p:spPr bwMode="auto">
            <a:xfrm>
              <a:off x="2018" y="3580"/>
              <a:ext cx="1068"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itchFamily="34" charset="0"/>
                </a:rPr>
                <a:t>           Matematica</a:t>
              </a:r>
              <a:endParaRPr kumimoji="0" lang="it-IT" sz="1800" b="0" i="0" u="none" strike="noStrike" cap="none" normalizeH="0" baseline="0" dirty="0" smtClean="0">
                <a:ln>
                  <a:noFill/>
                </a:ln>
                <a:solidFill>
                  <a:schemeClr val="tx1"/>
                </a:solidFill>
                <a:effectLst/>
                <a:latin typeface="Arial" pitchFamily="34" charset="0"/>
              </a:endParaRPr>
            </a:p>
          </p:txBody>
        </p:sp>
        <p:sp>
          <p:nvSpPr>
            <p:cNvPr id="2116" name="Rectangle 68"/>
            <p:cNvSpPr>
              <a:spLocks noChangeArrowheads="1"/>
            </p:cNvSpPr>
            <p:nvPr/>
          </p:nvSpPr>
          <p:spPr bwMode="auto">
            <a:xfrm>
              <a:off x="3696" y="3566"/>
              <a:ext cx="9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17" name="Rectangle 69"/>
            <p:cNvSpPr>
              <a:spLocks noChangeArrowheads="1"/>
            </p:cNvSpPr>
            <p:nvPr/>
          </p:nvSpPr>
          <p:spPr bwMode="auto">
            <a:xfrm>
              <a:off x="180" y="3723"/>
              <a:ext cx="92" cy="17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2118" name="Line 70"/>
            <p:cNvSpPr>
              <a:spLocks noChangeShapeType="1"/>
            </p:cNvSpPr>
            <p:nvPr/>
          </p:nvSpPr>
          <p:spPr bwMode="auto">
            <a:xfrm>
              <a:off x="477" y="1967"/>
              <a:ext cx="1" cy="155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119" name="Freeform 71"/>
            <p:cNvSpPr>
              <a:spLocks/>
            </p:cNvSpPr>
            <p:nvPr/>
          </p:nvSpPr>
          <p:spPr bwMode="auto">
            <a:xfrm>
              <a:off x="771" y="2554"/>
              <a:ext cx="416" cy="522"/>
            </a:xfrm>
            <a:custGeom>
              <a:avLst/>
              <a:gdLst/>
              <a:ahLst/>
              <a:cxnLst>
                <a:cxn ang="0">
                  <a:pos x="214" y="35"/>
                </a:cxn>
                <a:cxn ang="0">
                  <a:pos x="195" y="115"/>
                </a:cxn>
                <a:cxn ang="0">
                  <a:pos x="185" y="140"/>
                </a:cxn>
                <a:cxn ang="0">
                  <a:pos x="167" y="155"/>
                </a:cxn>
                <a:cxn ang="0">
                  <a:pos x="135" y="202"/>
                </a:cxn>
                <a:cxn ang="0">
                  <a:pos x="117" y="237"/>
                </a:cxn>
                <a:cxn ang="0">
                  <a:pos x="102" y="260"/>
                </a:cxn>
                <a:cxn ang="0">
                  <a:pos x="85" y="270"/>
                </a:cxn>
                <a:cxn ang="0">
                  <a:pos x="10" y="290"/>
                </a:cxn>
                <a:cxn ang="0">
                  <a:pos x="2" y="319"/>
                </a:cxn>
                <a:cxn ang="0">
                  <a:pos x="2" y="382"/>
                </a:cxn>
                <a:cxn ang="0">
                  <a:pos x="12" y="444"/>
                </a:cxn>
                <a:cxn ang="0">
                  <a:pos x="25" y="477"/>
                </a:cxn>
                <a:cxn ang="0">
                  <a:pos x="42" y="494"/>
                </a:cxn>
                <a:cxn ang="0">
                  <a:pos x="82" y="512"/>
                </a:cxn>
                <a:cxn ang="0">
                  <a:pos x="120" y="522"/>
                </a:cxn>
                <a:cxn ang="0">
                  <a:pos x="204" y="514"/>
                </a:cxn>
                <a:cxn ang="0">
                  <a:pos x="289" y="507"/>
                </a:cxn>
                <a:cxn ang="0">
                  <a:pos x="352" y="494"/>
                </a:cxn>
                <a:cxn ang="0">
                  <a:pos x="377" y="477"/>
                </a:cxn>
                <a:cxn ang="0">
                  <a:pos x="392" y="459"/>
                </a:cxn>
                <a:cxn ang="0">
                  <a:pos x="404" y="427"/>
                </a:cxn>
                <a:cxn ang="0">
                  <a:pos x="414" y="377"/>
                </a:cxn>
                <a:cxn ang="0">
                  <a:pos x="414" y="327"/>
                </a:cxn>
                <a:cxn ang="0">
                  <a:pos x="406" y="290"/>
                </a:cxn>
                <a:cxn ang="0">
                  <a:pos x="396" y="270"/>
                </a:cxn>
                <a:cxn ang="0">
                  <a:pos x="382" y="255"/>
                </a:cxn>
                <a:cxn ang="0">
                  <a:pos x="372" y="227"/>
                </a:cxn>
                <a:cxn ang="0">
                  <a:pos x="354" y="187"/>
                </a:cxn>
                <a:cxn ang="0">
                  <a:pos x="339" y="172"/>
                </a:cxn>
                <a:cxn ang="0">
                  <a:pos x="322" y="160"/>
                </a:cxn>
                <a:cxn ang="0">
                  <a:pos x="312" y="145"/>
                </a:cxn>
                <a:cxn ang="0">
                  <a:pos x="302" y="127"/>
                </a:cxn>
                <a:cxn ang="0">
                  <a:pos x="294" y="105"/>
                </a:cxn>
                <a:cxn ang="0">
                  <a:pos x="284" y="80"/>
                </a:cxn>
                <a:cxn ang="0">
                  <a:pos x="274" y="62"/>
                </a:cxn>
                <a:cxn ang="0">
                  <a:pos x="264" y="57"/>
                </a:cxn>
                <a:cxn ang="0">
                  <a:pos x="237" y="50"/>
                </a:cxn>
                <a:cxn ang="0">
                  <a:pos x="202" y="32"/>
                </a:cxn>
                <a:cxn ang="0">
                  <a:pos x="165" y="25"/>
                </a:cxn>
                <a:cxn ang="0">
                  <a:pos x="147" y="22"/>
                </a:cxn>
                <a:cxn ang="0">
                  <a:pos x="150" y="25"/>
                </a:cxn>
                <a:cxn ang="0">
                  <a:pos x="165" y="27"/>
                </a:cxn>
                <a:cxn ang="0">
                  <a:pos x="182" y="30"/>
                </a:cxn>
                <a:cxn ang="0">
                  <a:pos x="195" y="42"/>
                </a:cxn>
                <a:cxn ang="0">
                  <a:pos x="219" y="0"/>
                </a:cxn>
              </a:cxnLst>
              <a:rect l="0" t="0" r="r" b="b"/>
              <a:pathLst>
                <a:path w="416" h="522">
                  <a:moveTo>
                    <a:pt x="219" y="0"/>
                  </a:moveTo>
                  <a:lnTo>
                    <a:pt x="217" y="17"/>
                  </a:lnTo>
                  <a:lnTo>
                    <a:pt x="214" y="35"/>
                  </a:lnTo>
                  <a:lnTo>
                    <a:pt x="207" y="67"/>
                  </a:lnTo>
                  <a:lnTo>
                    <a:pt x="199" y="100"/>
                  </a:lnTo>
                  <a:lnTo>
                    <a:pt x="195" y="115"/>
                  </a:lnTo>
                  <a:lnTo>
                    <a:pt x="190" y="132"/>
                  </a:lnTo>
                  <a:lnTo>
                    <a:pt x="187" y="137"/>
                  </a:lnTo>
                  <a:lnTo>
                    <a:pt x="185" y="140"/>
                  </a:lnTo>
                  <a:lnTo>
                    <a:pt x="180" y="145"/>
                  </a:lnTo>
                  <a:lnTo>
                    <a:pt x="172" y="150"/>
                  </a:lnTo>
                  <a:lnTo>
                    <a:pt x="167" y="155"/>
                  </a:lnTo>
                  <a:lnTo>
                    <a:pt x="150" y="180"/>
                  </a:lnTo>
                  <a:lnTo>
                    <a:pt x="142" y="190"/>
                  </a:lnTo>
                  <a:lnTo>
                    <a:pt x="135" y="202"/>
                  </a:lnTo>
                  <a:lnTo>
                    <a:pt x="130" y="210"/>
                  </a:lnTo>
                  <a:lnTo>
                    <a:pt x="127" y="220"/>
                  </a:lnTo>
                  <a:lnTo>
                    <a:pt x="117" y="237"/>
                  </a:lnTo>
                  <a:lnTo>
                    <a:pt x="112" y="245"/>
                  </a:lnTo>
                  <a:lnTo>
                    <a:pt x="107" y="252"/>
                  </a:lnTo>
                  <a:lnTo>
                    <a:pt x="102" y="260"/>
                  </a:lnTo>
                  <a:lnTo>
                    <a:pt x="95" y="265"/>
                  </a:lnTo>
                  <a:lnTo>
                    <a:pt x="90" y="267"/>
                  </a:lnTo>
                  <a:lnTo>
                    <a:pt x="85" y="270"/>
                  </a:lnTo>
                  <a:lnTo>
                    <a:pt x="72" y="272"/>
                  </a:lnTo>
                  <a:lnTo>
                    <a:pt x="42" y="282"/>
                  </a:lnTo>
                  <a:lnTo>
                    <a:pt x="10" y="290"/>
                  </a:lnTo>
                  <a:lnTo>
                    <a:pt x="7" y="297"/>
                  </a:lnTo>
                  <a:lnTo>
                    <a:pt x="5" y="307"/>
                  </a:lnTo>
                  <a:lnTo>
                    <a:pt x="2" y="319"/>
                  </a:lnTo>
                  <a:lnTo>
                    <a:pt x="2" y="332"/>
                  </a:lnTo>
                  <a:lnTo>
                    <a:pt x="0" y="357"/>
                  </a:lnTo>
                  <a:lnTo>
                    <a:pt x="2" y="382"/>
                  </a:lnTo>
                  <a:lnTo>
                    <a:pt x="5" y="409"/>
                  </a:lnTo>
                  <a:lnTo>
                    <a:pt x="10" y="434"/>
                  </a:lnTo>
                  <a:lnTo>
                    <a:pt x="12" y="444"/>
                  </a:lnTo>
                  <a:lnTo>
                    <a:pt x="17" y="457"/>
                  </a:lnTo>
                  <a:lnTo>
                    <a:pt x="20" y="467"/>
                  </a:lnTo>
                  <a:lnTo>
                    <a:pt x="25" y="477"/>
                  </a:lnTo>
                  <a:lnTo>
                    <a:pt x="30" y="482"/>
                  </a:lnTo>
                  <a:lnTo>
                    <a:pt x="32" y="484"/>
                  </a:lnTo>
                  <a:lnTo>
                    <a:pt x="42" y="494"/>
                  </a:lnTo>
                  <a:lnTo>
                    <a:pt x="55" y="502"/>
                  </a:lnTo>
                  <a:lnTo>
                    <a:pt x="67" y="507"/>
                  </a:lnTo>
                  <a:lnTo>
                    <a:pt x="82" y="512"/>
                  </a:lnTo>
                  <a:lnTo>
                    <a:pt x="95" y="517"/>
                  </a:lnTo>
                  <a:lnTo>
                    <a:pt x="107" y="519"/>
                  </a:lnTo>
                  <a:lnTo>
                    <a:pt x="120" y="522"/>
                  </a:lnTo>
                  <a:lnTo>
                    <a:pt x="147" y="519"/>
                  </a:lnTo>
                  <a:lnTo>
                    <a:pt x="175" y="517"/>
                  </a:lnTo>
                  <a:lnTo>
                    <a:pt x="204" y="514"/>
                  </a:lnTo>
                  <a:lnTo>
                    <a:pt x="232" y="512"/>
                  </a:lnTo>
                  <a:lnTo>
                    <a:pt x="262" y="509"/>
                  </a:lnTo>
                  <a:lnTo>
                    <a:pt x="289" y="507"/>
                  </a:lnTo>
                  <a:lnTo>
                    <a:pt x="317" y="504"/>
                  </a:lnTo>
                  <a:lnTo>
                    <a:pt x="344" y="499"/>
                  </a:lnTo>
                  <a:lnTo>
                    <a:pt x="352" y="494"/>
                  </a:lnTo>
                  <a:lnTo>
                    <a:pt x="357" y="492"/>
                  </a:lnTo>
                  <a:lnTo>
                    <a:pt x="372" y="482"/>
                  </a:lnTo>
                  <a:lnTo>
                    <a:pt x="377" y="477"/>
                  </a:lnTo>
                  <a:lnTo>
                    <a:pt x="384" y="472"/>
                  </a:lnTo>
                  <a:lnTo>
                    <a:pt x="389" y="467"/>
                  </a:lnTo>
                  <a:lnTo>
                    <a:pt x="392" y="459"/>
                  </a:lnTo>
                  <a:lnTo>
                    <a:pt x="396" y="449"/>
                  </a:lnTo>
                  <a:lnTo>
                    <a:pt x="401" y="439"/>
                  </a:lnTo>
                  <a:lnTo>
                    <a:pt x="404" y="427"/>
                  </a:lnTo>
                  <a:lnTo>
                    <a:pt x="406" y="414"/>
                  </a:lnTo>
                  <a:lnTo>
                    <a:pt x="411" y="389"/>
                  </a:lnTo>
                  <a:lnTo>
                    <a:pt x="414" y="377"/>
                  </a:lnTo>
                  <a:lnTo>
                    <a:pt x="416" y="367"/>
                  </a:lnTo>
                  <a:lnTo>
                    <a:pt x="414" y="347"/>
                  </a:lnTo>
                  <a:lnTo>
                    <a:pt x="414" y="327"/>
                  </a:lnTo>
                  <a:lnTo>
                    <a:pt x="411" y="307"/>
                  </a:lnTo>
                  <a:lnTo>
                    <a:pt x="409" y="297"/>
                  </a:lnTo>
                  <a:lnTo>
                    <a:pt x="406" y="290"/>
                  </a:lnTo>
                  <a:lnTo>
                    <a:pt x="404" y="282"/>
                  </a:lnTo>
                  <a:lnTo>
                    <a:pt x="401" y="277"/>
                  </a:lnTo>
                  <a:lnTo>
                    <a:pt x="396" y="270"/>
                  </a:lnTo>
                  <a:lnTo>
                    <a:pt x="392" y="265"/>
                  </a:lnTo>
                  <a:lnTo>
                    <a:pt x="387" y="260"/>
                  </a:lnTo>
                  <a:lnTo>
                    <a:pt x="382" y="255"/>
                  </a:lnTo>
                  <a:lnTo>
                    <a:pt x="379" y="247"/>
                  </a:lnTo>
                  <a:lnTo>
                    <a:pt x="377" y="242"/>
                  </a:lnTo>
                  <a:lnTo>
                    <a:pt x="372" y="227"/>
                  </a:lnTo>
                  <a:lnTo>
                    <a:pt x="367" y="215"/>
                  </a:lnTo>
                  <a:lnTo>
                    <a:pt x="362" y="200"/>
                  </a:lnTo>
                  <a:lnTo>
                    <a:pt x="354" y="187"/>
                  </a:lnTo>
                  <a:lnTo>
                    <a:pt x="349" y="182"/>
                  </a:lnTo>
                  <a:lnTo>
                    <a:pt x="344" y="177"/>
                  </a:lnTo>
                  <a:lnTo>
                    <a:pt x="339" y="172"/>
                  </a:lnTo>
                  <a:lnTo>
                    <a:pt x="337" y="170"/>
                  </a:lnTo>
                  <a:lnTo>
                    <a:pt x="329" y="162"/>
                  </a:lnTo>
                  <a:lnTo>
                    <a:pt x="322" y="160"/>
                  </a:lnTo>
                  <a:lnTo>
                    <a:pt x="317" y="152"/>
                  </a:lnTo>
                  <a:lnTo>
                    <a:pt x="314" y="150"/>
                  </a:lnTo>
                  <a:lnTo>
                    <a:pt x="312" y="145"/>
                  </a:lnTo>
                  <a:lnTo>
                    <a:pt x="307" y="140"/>
                  </a:lnTo>
                  <a:lnTo>
                    <a:pt x="304" y="135"/>
                  </a:lnTo>
                  <a:lnTo>
                    <a:pt x="302" y="127"/>
                  </a:lnTo>
                  <a:lnTo>
                    <a:pt x="299" y="117"/>
                  </a:lnTo>
                  <a:lnTo>
                    <a:pt x="297" y="110"/>
                  </a:lnTo>
                  <a:lnTo>
                    <a:pt x="294" y="105"/>
                  </a:lnTo>
                  <a:lnTo>
                    <a:pt x="292" y="95"/>
                  </a:lnTo>
                  <a:lnTo>
                    <a:pt x="289" y="87"/>
                  </a:lnTo>
                  <a:lnTo>
                    <a:pt x="284" y="80"/>
                  </a:lnTo>
                  <a:lnTo>
                    <a:pt x="282" y="72"/>
                  </a:lnTo>
                  <a:lnTo>
                    <a:pt x="279" y="67"/>
                  </a:lnTo>
                  <a:lnTo>
                    <a:pt x="274" y="62"/>
                  </a:lnTo>
                  <a:lnTo>
                    <a:pt x="272" y="60"/>
                  </a:lnTo>
                  <a:lnTo>
                    <a:pt x="269" y="60"/>
                  </a:lnTo>
                  <a:lnTo>
                    <a:pt x="264" y="57"/>
                  </a:lnTo>
                  <a:lnTo>
                    <a:pt x="257" y="57"/>
                  </a:lnTo>
                  <a:lnTo>
                    <a:pt x="252" y="55"/>
                  </a:lnTo>
                  <a:lnTo>
                    <a:pt x="237" y="50"/>
                  </a:lnTo>
                  <a:lnTo>
                    <a:pt x="224" y="42"/>
                  </a:lnTo>
                  <a:lnTo>
                    <a:pt x="214" y="37"/>
                  </a:lnTo>
                  <a:lnTo>
                    <a:pt x="202" y="32"/>
                  </a:lnTo>
                  <a:lnTo>
                    <a:pt x="190" y="30"/>
                  </a:lnTo>
                  <a:lnTo>
                    <a:pt x="180" y="25"/>
                  </a:lnTo>
                  <a:lnTo>
                    <a:pt x="165" y="25"/>
                  </a:lnTo>
                  <a:lnTo>
                    <a:pt x="150" y="22"/>
                  </a:lnTo>
                  <a:lnTo>
                    <a:pt x="150" y="22"/>
                  </a:lnTo>
                  <a:lnTo>
                    <a:pt x="147" y="22"/>
                  </a:lnTo>
                  <a:lnTo>
                    <a:pt x="147" y="22"/>
                  </a:lnTo>
                  <a:lnTo>
                    <a:pt x="150" y="25"/>
                  </a:lnTo>
                  <a:lnTo>
                    <a:pt x="150" y="25"/>
                  </a:lnTo>
                  <a:lnTo>
                    <a:pt x="152" y="25"/>
                  </a:lnTo>
                  <a:lnTo>
                    <a:pt x="157" y="25"/>
                  </a:lnTo>
                  <a:lnTo>
                    <a:pt x="165" y="27"/>
                  </a:lnTo>
                  <a:lnTo>
                    <a:pt x="172" y="27"/>
                  </a:lnTo>
                  <a:lnTo>
                    <a:pt x="177" y="30"/>
                  </a:lnTo>
                  <a:lnTo>
                    <a:pt x="182" y="30"/>
                  </a:lnTo>
                  <a:lnTo>
                    <a:pt x="187" y="35"/>
                  </a:lnTo>
                  <a:lnTo>
                    <a:pt x="190" y="37"/>
                  </a:lnTo>
                  <a:lnTo>
                    <a:pt x="195" y="42"/>
                  </a:lnTo>
                  <a:lnTo>
                    <a:pt x="197" y="47"/>
                  </a:lnTo>
                  <a:lnTo>
                    <a:pt x="219" y="262"/>
                  </a:lnTo>
                  <a:lnTo>
                    <a:pt x="219" y="0"/>
                  </a:lnTo>
                  <a:close/>
                </a:path>
              </a:pathLst>
            </a:custGeom>
            <a:blipFill dpi="0" rotWithShape="0">
              <a:blip r:embed="rId2"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20" name="Line 72"/>
            <p:cNvSpPr>
              <a:spLocks noChangeShapeType="1"/>
            </p:cNvSpPr>
            <p:nvPr/>
          </p:nvSpPr>
          <p:spPr bwMode="auto">
            <a:xfrm>
              <a:off x="696" y="2891"/>
              <a:ext cx="591"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2121" name="Freeform 73"/>
            <p:cNvSpPr>
              <a:spLocks/>
            </p:cNvSpPr>
            <p:nvPr/>
          </p:nvSpPr>
          <p:spPr bwMode="auto">
            <a:xfrm>
              <a:off x="2504" y="1994"/>
              <a:ext cx="342" cy="1409"/>
            </a:xfrm>
            <a:custGeom>
              <a:avLst/>
              <a:gdLst/>
              <a:ahLst/>
              <a:cxnLst>
                <a:cxn ang="0">
                  <a:pos x="62" y="85"/>
                </a:cxn>
                <a:cxn ang="0">
                  <a:pos x="65" y="133"/>
                </a:cxn>
                <a:cxn ang="0">
                  <a:pos x="62" y="178"/>
                </a:cxn>
                <a:cxn ang="0">
                  <a:pos x="60" y="220"/>
                </a:cxn>
                <a:cxn ang="0">
                  <a:pos x="52" y="265"/>
                </a:cxn>
                <a:cxn ang="0">
                  <a:pos x="38" y="305"/>
                </a:cxn>
                <a:cxn ang="0">
                  <a:pos x="33" y="323"/>
                </a:cxn>
                <a:cxn ang="0">
                  <a:pos x="30" y="395"/>
                </a:cxn>
                <a:cxn ang="0">
                  <a:pos x="20" y="492"/>
                </a:cxn>
                <a:cxn ang="0">
                  <a:pos x="0" y="575"/>
                </a:cxn>
                <a:cxn ang="0">
                  <a:pos x="3" y="635"/>
                </a:cxn>
                <a:cxn ang="0">
                  <a:pos x="5" y="732"/>
                </a:cxn>
                <a:cxn ang="0">
                  <a:pos x="13" y="830"/>
                </a:cxn>
                <a:cxn ang="0">
                  <a:pos x="20" y="917"/>
                </a:cxn>
                <a:cxn ang="0">
                  <a:pos x="13" y="1037"/>
                </a:cxn>
                <a:cxn ang="0">
                  <a:pos x="15" y="1137"/>
                </a:cxn>
                <a:cxn ang="0">
                  <a:pos x="33" y="1199"/>
                </a:cxn>
                <a:cxn ang="0">
                  <a:pos x="42" y="1224"/>
                </a:cxn>
                <a:cxn ang="0">
                  <a:pos x="47" y="1229"/>
                </a:cxn>
                <a:cxn ang="0">
                  <a:pos x="52" y="1237"/>
                </a:cxn>
                <a:cxn ang="0">
                  <a:pos x="65" y="1259"/>
                </a:cxn>
                <a:cxn ang="0">
                  <a:pos x="70" y="1274"/>
                </a:cxn>
                <a:cxn ang="0">
                  <a:pos x="75" y="1287"/>
                </a:cxn>
                <a:cxn ang="0">
                  <a:pos x="92" y="1307"/>
                </a:cxn>
                <a:cxn ang="0">
                  <a:pos x="110" y="1327"/>
                </a:cxn>
                <a:cxn ang="0">
                  <a:pos x="120" y="1337"/>
                </a:cxn>
                <a:cxn ang="0">
                  <a:pos x="117" y="1329"/>
                </a:cxn>
                <a:cxn ang="0">
                  <a:pos x="122" y="1329"/>
                </a:cxn>
                <a:cxn ang="0">
                  <a:pos x="137" y="1342"/>
                </a:cxn>
                <a:cxn ang="0">
                  <a:pos x="157" y="1366"/>
                </a:cxn>
                <a:cxn ang="0">
                  <a:pos x="187" y="1391"/>
                </a:cxn>
                <a:cxn ang="0">
                  <a:pos x="252" y="1406"/>
                </a:cxn>
                <a:cxn ang="0">
                  <a:pos x="274" y="1384"/>
                </a:cxn>
                <a:cxn ang="0">
                  <a:pos x="279" y="1369"/>
                </a:cxn>
                <a:cxn ang="0">
                  <a:pos x="287" y="1357"/>
                </a:cxn>
                <a:cxn ang="0">
                  <a:pos x="304" y="1339"/>
                </a:cxn>
                <a:cxn ang="0">
                  <a:pos x="319" y="1264"/>
                </a:cxn>
                <a:cxn ang="0">
                  <a:pos x="324" y="1162"/>
                </a:cxn>
                <a:cxn ang="0">
                  <a:pos x="339" y="820"/>
                </a:cxn>
                <a:cxn ang="0">
                  <a:pos x="342" y="455"/>
                </a:cxn>
                <a:cxn ang="0">
                  <a:pos x="334" y="275"/>
                </a:cxn>
                <a:cxn ang="0">
                  <a:pos x="307" y="200"/>
                </a:cxn>
                <a:cxn ang="0">
                  <a:pos x="267" y="125"/>
                </a:cxn>
                <a:cxn ang="0">
                  <a:pos x="254" y="73"/>
                </a:cxn>
                <a:cxn ang="0">
                  <a:pos x="242" y="50"/>
                </a:cxn>
                <a:cxn ang="0">
                  <a:pos x="217" y="43"/>
                </a:cxn>
                <a:cxn ang="0">
                  <a:pos x="180" y="38"/>
                </a:cxn>
                <a:cxn ang="0">
                  <a:pos x="162" y="20"/>
                </a:cxn>
                <a:cxn ang="0">
                  <a:pos x="155" y="8"/>
                </a:cxn>
                <a:cxn ang="0">
                  <a:pos x="157" y="0"/>
                </a:cxn>
                <a:cxn ang="0">
                  <a:pos x="147" y="0"/>
                </a:cxn>
                <a:cxn ang="0">
                  <a:pos x="122" y="5"/>
                </a:cxn>
                <a:cxn ang="0">
                  <a:pos x="75" y="10"/>
                </a:cxn>
                <a:cxn ang="0">
                  <a:pos x="45" y="35"/>
                </a:cxn>
                <a:cxn ang="0">
                  <a:pos x="52" y="68"/>
                </a:cxn>
                <a:cxn ang="0">
                  <a:pos x="55" y="75"/>
                </a:cxn>
                <a:cxn ang="0">
                  <a:pos x="55" y="60"/>
                </a:cxn>
              </a:cxnLst>
              <a:rect l="0" t="0" r="r" b="b"/>
              <a:pathLst>
                <a:path w="342" h="1409">
                  <a:moveTo>
                    <a:pt x="55" y="43"/>
                  </a:moveTo>
                  <a:lnTo>
                    <a:pt x="57" y="58"/>
                  </a:lnTo>
                  <a:lnTo>
                    <a:pt x="60" y="73"/>
                  </a:lnTo>
                  <a:lnTo>
                    <a:pt x="62" y="85"/>
                  </a:lnTo>
                  <a:lnTo>
                    <a:pt x="62" y="95"/>
                  </a:lnTo>
                  <a:lnTo>
                    <a:pt x="65" y="105"/>
                  </a:lnTo>
                  <a:lnTo>
                    <a:pt x="65" y="115"/>
                  </a:lnTo>
                  <a:lnTo>
                    <a:pt x="65" y="133"/>
                  </a:lnTo>
                  <a:lnTo>
                    <a:pt x="65" y="143"/>
                  </a:lnTo>
                  <a:lnTo>
                    <a:pt x="65" y="153"/>
                  </a:lnTo>
                  <a:lnTo>
                    <a:pt x="65" y="165"/>
                  </a:lnTo>
                  <a:lnTo>
                    <a:pt x="62" y="178"/>
                  </a:lnTo>
                  <a:lnTo>
                    <a:pt x="62" y="193"/>
                  </a:lnTo>
                  <a:lnTo>
                    <a:pt x="60" y="203"/>
                  </a:lnTo>
                  <a:lnTo>
                    <a:pt x="60" y="210"/>
                  </a:lnTo>
                  <a:lnTo>
                    <a:pt x="60" y="220"/>
                  </a:lnTo>
                  <a:lnTo>
                    <a:pt x="57" y="230"/>
                  </a:lnTo>
                  <a:lnTo>
                    <a:pt x="57" y="243"/>
                  </a:lnTo>
                  <a:lnTo>
                    <a:pt x="55" y="253"/>
                  </a:lnTo>
                  <a:lnTo>
                    <a:pt x="52" y="265"/>
                  </a:lnTo>
                  <a:lnTo>
                    <a:pt x="47" y="278"/>
                  </a:lnTo>
                  <a:lnTo>
                    <a:pt x="45" y="290"/>
                  </a:lnTo>
                  <a:lnTo>
                    <a:pt x="40" y="300"/>
                  </a:lnTo>
                  <a:lnTo>
                    <a:pt x="38" y="305"/>
                  </a:lnTo>
                  <a:lnTo>
                    <a:pt x="38" y="308"/>
                  </a:lnTo>
                  <a:lnTo>
                    <a:pt x="35" y="315"/>
                  </a:lnTo>
                  <a:lnTo>
                    <a:pt x="33" y="318"/>
                  </a:lnTo>
                  <a:lnTo>
                    <a:pt x="33" y="323"/>
                  </a:lnTo>
                  <a:lnTo>
                    <a:pt x="33" y="323"/>
                  </a:lnTo>
                  <a:lnTo>
                    <a:pt x="33" y="325"/>
                  </a:lnTo>
                  <a:lnTo>
                    <a:pt x="30" y="360"/>
                  </a:lnTo>
                  <a:lnTo>
                    <a:pt x="30" y="395"/>
                  </a:lnTo>
                  <a:lnTo>
                    <a:pt x="28" y="430"/>
                  </a:lnTo>
                  <a:lnTo>
                    <a:pt x="25" y="465"/>
                  </a:lnTo>
                  <a:lnTo>
                    <a:pt x="23" y="477"/>
                  </a:lnTo>
                  <a:lnTo>
                    <a:pt x="20" y="492"/>
                  </a:lnTo>
                  <a:lnTo>
                    <a:pt x="13" y="520"/>
                  </a:lnTo>
                  <a:lnTo>
                    <a:pt x="8" y="547"/>
                  </a:lnTo>
                  <a:lnTo>
                    <a:pt x="3" y="560"/>
                  </a:lnTo>
                  <a:lnTo>
                    <a:pt x="0" y="575"/>
                  </a:lnTo>
                  <a:lnTo>
                    <a:pt x="0" y="590"/>
                  </a:lnTo>
                  <a:lnTo>
                    <a:pt x="3" y="605"/>
                  </a:lnTo>
                  <a:lnTo>
                    <a:pt x="3" y="620"/>
                  </a:lnTo>
                  <a:lnTo>
                    <a:pt x="3" y="635"/>
                  </a:lnTo>
                  <a:lnTo>
                    <a:pt x="3" y="662"/>
                  </a:lnTo>
                  <a:lnTo>
                    <a:pt x="5" y="687"/>
                  </a:lnTo>
                  <a:lnTo>
                    <a:pt x="5" y="710"/>
                  </a:lnTo>
                  <a:lnTo>
                    <a:pt x="5" y="732"/>
                  </a:lnTo>
                  <a:lnTo>
                    <a:pt x="8" y="752"/>
                  </a:lnTo>
                  <a:lnTo>
                    <a:pt x="8" y="772"/>
                  </a:lnTo>
                  <a:lnTo>
                    <a:pt x="10" y="810"/>
                  </a:lnTo>
                  <a:lnTo>
                    <a:pt x="13" y="830"/>
                  </a:lnTo>
                  <a:lnTo>
                    <a:pt x="15" y="850"/>
                  </a:lnTo>
                  <a:lnTo>
                    <a:pt x="15" y="872"/>
                  </a:lnTo>
                  <a:lnTo>
                    <a:pt x="18" y="892"/>
                  </a:lnTo>
                  <a:lnTo>
                    <a:pt x="20" y="917"/>
                  </a:lnTo>
                  <a:lnTo>
                    <a:pt x="25" y="939"/>
                  </a:lnTo>
                  <a:lnTo>
                    <a:pt x="20" y="972"/>
                  </a:lnTo>
                  <a:lnTo>
                    <a:pt x="15" y="1004"/>
                  </a:lnTo>
                  <a:lnTo>
                    <a:pt x="13" y="1037"/>
                  </a:lnTo>
                  <a:lnTo>
                    <a:pt x="13" y="1072"/>
                  </a:lnTo>
                  <a:lnTo>
                    <a:pt x="13" y="1104"/>
                  </a:lnTo>
                  <a:lnTo>
                    <a:pt x="15" y="1119"/>
                  </a:lnTo>
                  <a:lnTo>
                    <a:pt x="15" y="1137"/>
                  </a:lnTo>
                  <a:lnTo>
                    <a:pt x="18" y="1152"/>
                  </a:lnTo>
                  <a:lnTo>
                    <a:pt x="23" y="1167"/>
                  </a:lnTo>
                  <a:lnTo>
                    <a:pt x="28" y="1182"/>
                  </a:lnTo>
                  <a:lnTo>
                    <a:pt x="33" y="1199"/>
                  </a:lnTo>
                  <a:lnTo>
                    <a:pt x="35" y="1207"/>
                  </a:lnTo>
                  <a:lnTo>
                    <a:pt x="38" y="1214"/>
                  </a:lnTo>
                  <a:lnTo>
                    <a:pt x="40" y="1219"/>
                  </a:lnTo>
                  <a:lnTo>
                    <a:pt x="42" y="1224"/>
                  </a:lnTo>
                  <a:lnTo>
                    <a:pt x="42" y="1227"/>
                  </a:lnTo>
                  <a:lnTo>
                    <a:pt x="45" y="1227"/>
                  </a:lnTo>
                  <a:lnTo>
                    <a:pt x="45" y="1229"/>
                  </a:lnTo>
                  <a:lnTo>
                    <a:pt x="47" y="1229"/>
                  </a:lnTo>
                  <a:lnTo>
                    <a:pt x="47" y="1229"/>
                  </a:lnTo>
                  <a:lnTo>
                    <a:pt x="50" y="1232"/>
                  </a:lnTo>
                  <a:lnTo>
                    <a:pt x="52" y="1232"/>
                  </a:lnTo>
                  <a:lnTo>
                    <a:pt x="52" y="1237"/>
                  </a:lnTo>
                  <a:lnTo>
                    <a:pt x="55" y="1239"/>
                  </a:lnTo>
                  <a:lnTo>
                    <a:pt x="60" y="1244"/>
                  </a:lnTo>
                  <a:lnTo>
                    <a:pt x="62" y="1252"/>
                  </a:lnTo>
                  <a:lnTo>
                    <a:pt x="65" y="1259"/>
                  </a:lnTo>
                  <a:lnTo>
                    <a:pt x="67" y="1264"/>
                  </a:lnTo>
                  <a:lnTo>
                    <a:pt x="70" y="1267"/>
                  </a:lnTo>
                  <a:lnTo>
                    <a:pt x="70" y="1269"/>
                  </a:lnTo>
                  <a:lnTo>
                    <a:pt x="70" y="1274"/>
                  </a:lnTo>
                  <a:lnTo>
                    <a:pt x="70" y="1277"/>
                  </a:lnTo>
                  <a:lnTo>
                    <a:pt x="72" y="1279"/>
                  </a:lnTo>
                  <a:lnTo>
                    <a:pt x="75" y="1284"/>
                  </a:lnTo>
                  <a:lnTo>
                    <a:pt x="75" y="1287"/>
                  </a:lnTo>
                  <a:lnTo>
                    <a:pt x="77" y="1289"/>
                  </a:lnTo>
                  <a:lnTo>
                    <a:pt x="82" y="1294"/>
                  </a:lnTo>
                  <a:lnTo>
                    <a:pt x="87" y="1299"/>
                  </a:lnTo>
                  <a:lnTo>
                    <a:pt x="92" y="1307"/>
                  </a:lnTo>
                  <a:lnTo>
                    <a:pt x="97" y="1314"/>
                  </a:lnTo>
                  <a:lnTo>
                    <a:pt x="102" y="1319"/>
                  </a:lnTo>
                  <a:lnTo>
                    <a:pt x="107" y="1324"/>
                  </a:lnTo>
                  <a:lnTo>
                    <a:pt x="110" y="1327"/>
                  </a:lnTo>
                  <a:lnTo>
                    <a:pt x="112" y="1329"/>
                  </a:lnTo>
                  <a:lnTo>
                    <a:pt x="115" y="1332"/>
                  </a:lnTo>
                  <a:lnTo>
                    <a:pt x="117" y="1334"/>
                  </a:lnTo>
                  <a:lnTo>
                    <a:pt x="120" y="1337"/>
                  </a:lnTo>
                  <a:lnTo>
                    <a:pt x="120" y="1337"/>
                  </a:lnTo>
                  <a:lnTo>
                    <a:pt x="120" y="1334"/>
                  </a:lnTo>
                  <a:lnTo>
                    <a:pt x="117" y="1332"/>
                  </a:lnTo>
                  <a:lnTo>
                    <a:pt x="117" y="1329"/>
                  </a:lnTo>
                  <a:lnTo>
                    <a:pt x="117" y="1329"/>
                  </a:lnTo>
                  <a:lnTo>
                    <a:pt x="117" y="1327"/>
                  </a:lnTo>
                  <a:lnTo>
                    <a:pt x="120" y="1327"/>
                  </a:lnTo>
                  <a:lnTo>
                    <a:pt x="122" y="1329"/>
                  </a:lnTo>
                  <a:lnTo>
                    <a:pt x="125" y="1332"/>
                  </a:lnTo>
                  <a:lnTo>
                    <a:pt x="130" y="1334"/>
                  </a:lnTo>
                  <a:lnTo>
                    <a:pt x="132" y="1339"/>
                  </a:lnTo>
                  <a:lnTo>
                    <a:pt x="137" y="1342"/>
                  </a:lnTo>
                  <a:lnTo>
                    <a:pt x="142" y="1349"/>
                  </a:lnTo>
                  <a:lnTo>
                    <a:pt x="150" y="1354"/>
                  </a:lnTo>
                  <a:lnTo>
                    <a:pt x="152" y="1359"/>
                  </a:lnTo>
                  <a:lnTo>
                    <a:pt x="157" y="1366"/>
                  </a:lnTo>
                  <a:lnTo>
                    <a:pt x="160" y="1371"/>
                  </a:lnTo>
                  <a:lnTo>
                    <a:pt x="165" y="1376"/>
                  </a:lnTo>
                  <a:lnTo>
                    <a:pt x="175" y="1386"/>
                  </a:lnTo>
                  <a:lnTo>
                    <a:pt x="187" y="1391"/>
                  </a:lnTo>
                  <a:lnTo>
                    <a:pt x="200" y="1394"/>
                  </a:lnTo>
                  <a:lnTo>
                    <a:pt x="212" y="1399"/>
                  </a:lnTo>
                  <a:lnTo>
                    <a:pt x="239" y="1401"/>
                  </a:lnTo>
                  <a:lnTo>
                    <a:pt x="252" y="1406"/>
                  </a:lnTo>
                  <a:lnTo>
                    <a:pt x="267" y="1409"/>
                  </a:lnTo>
                  <a:lnTo>
                    <a:pt x="269" y="1399"/>
                  </a:lnTo>
                  <a:lnTo>
                    <a:pt x="272" y="1391"/>
                  </a:lnTo>
                  <a:lnTo>
                    <a:pt x="274" y="1384"/>
                  </a:lnTo>
                  <a:lnTo>
                    <a:pt x="274" y="1379"/>
                  </a:lnTo>
                  <a:lnTo>
                    <a:pt x="277" y="1374"/>
                  </a:lnTo>
                  <a:lnTo>
                    <a:pt x="277" y="1371"/>
                  </a:lnTo>
                  <a:lnTo>
                    <a:pt x="279" y="1369"/>
                  </a:lnTo>
                  <a:lnTo>
                    <a:pt x="279" y="1366"/>
                  </a:lnTo>
                  <a:lnTo>
                    <a:pt x="282" y="1362"/>
                  </a:lnTo>
                  <a:lnTo>
                    <a:pt x="284" y="1359"/>
                  </a:lnTo>
                  <a:lnTo>
                    <a:pt x="287" y="1357"/>
                  </a:lnTo>
                  <a:lnTo>
                    <a:pt x="289" y="1354"/>
                  </a:lnTo>
                  <a:lnTo>
                    <a:pt x="294" y="1349"/>
                  </a:lnTo>
                  <a:lnTo>
                    <a:pt x="299" y="1344"/>
                  </a:lnTo>
                  <a:lnTo>
                    <a:pt x="304" y="1339"/>
                  </a:lnTo>
                  <a:lnTo>
                    <a:pt x="309" y="1327"/>
                  </a:lnTo>
                  <a:lnTo>
                    <a:pt x="312" y="1314"/>
                  </a:lnTo>
                  <a:lnTo>
                    <a:pt x="317" y="1289"/>
                  </a:lnTo>
                  <a:lnTo>
                    <a:pt x="319" y="1264"/>
                  </a:lnTo>
                  <a:lnTo>
                    <a:pt x="319" y="1239"/>
                  </a:lnTo>
                  <a:lnTo>
                    <a:pt x="322" y="1212"/>
                  </a:lnTo>
                  <a:lnTo>
                    <a:pt x="322" y="1187"/>
                  </a:lnTo>
                  <a:lnTo>
                    <a:pt x="324" y="1162"/>
                  </a:lnTo>
                  <a:lnTo>
                    <a:pt x="329" y="1137"/>
                  </a:lnTo>
                  <a:lnTo>
                    <a:pt x="332" y="1029"/>
                  </a:lnTo>
                  <a:lnTo>
                    <a:pt x="334" y="924"/>
                  </a:lnTo>
                  <a:lnTo>
                    <a:pt x="339" y="820"/>
                  </a:lnTo>
                  <a:lnTo>
                    <a:pt x="342" y="715"/>
                  </a:lnTo>
                  <a:lnTo>
                    <a:pt x="342" y="612"/>
                  </a:lnTo>
                  <a:lnTo>
                    <a:pt x="342" y="507"/>
                  </a:lnTo>
                  <a:lnTo>
                    <a:pt x="342" y="455"/>
                  </a:lnTo>
                  <a:lnTo>
                    <a:pt x="342" y="400"/>
                  </a:lnTo>
                  <a:lnTo>
                    <a:pt x="339" y="347"/>
                  </a:lnTo>
                  <a:lnTo>
                    <a:pt x="337" y="293"/>
                  </a:lnTo>
                  <a:lnTo>
                    <a:pt x="334" y="275"/>
                  </a:lnTo>
                  <a:lnTo>
                    <a:pt x="329" y="255"/>
                  </a:lnTo>
                  <a:lnTo>
                    <a:pt x="324" y="238"/>
                  </a:lnTo>
                  <a:lnTo>
                    <a:pt x="317" y="218"/>
                  </a:lnTo>
                  <a:lnTo>
                    <a:pt x="307" y="200"/>
                  </a:lnTo>
                  <a:lnTo>
                    <a:pt x="297" y="183"/>
                  </a:lnTo>
                  <a:lnTo>
                    <a:pt x="287" y="165"/>
                  </a:lnTo>
                  <a:lnTo>
                    <a:pt x="274" y="153"/>
                  </a:lnTo>
                  <a:lnTo>
                    <a:pt x="267" y="125"/>
                  </a:lnTo>
                  <a:lnTo>
                    <a:pt x="257" y="98"/>
                  </a:lnTo>
                  <a:lnTo>
                    <a:pt x="257" y="93"/>
                  </a:lnTo>
                  <a:lnTo>
                    <a:pt x="254" y="85"/>
                  </a:lnTo>
                  <a:lnTo>
                    <a:pt x="254" y="73"/>
                  </a:lnTo>
                  <a:lnTo>
                    <a:pt x="252" y="65"/>
                  </a:lnTo>
                  <a:lnTo>
                    <a:pt x="249" y="60"/>
                  </a:lnTo>
                  <a:lnTo>
                    <a:pt x="247" y="55"/>
                  </a:lnTo>
                  <a:lnTo>
                    <a:pt x="242" y="50"/>
                  </a:lnTo>
                  <a:lnTo>
                    <a:pt x="237" y="48"/>
                  </a:lnTo>
                  <a:lnTo>
                    <a:pt x="230" y="45"/>
                  </a:lnTo>
                  <a:lnTo>
                    <a:pt x="225" y="45"/>
                  </a:lnTo>
                  <a:lnTo>
                    <a:pt x="217" y="43"/>
                  </a:lnTo>
                  <a:lnTo>
                    <a:pt x="202" y="43"/>
                  </a:lnTo>
                  <a:lnTo>
                    <a:pt x="195" y="43"/>
                  </a:lnTo>
                  <a:lnTo>
                    <a:pt x="187" y="43"/>
                  </a:lnTo>
                  <a:lnTo>
                    <a:pt x="180" y="38"/>
                  </a:lnTo>
                  <a:lnTo>
                    <a:pt x="175" y="33"/>
                  </a:lnTo>
                  <a:lnTo>
                    <a:pt x="170" y="28"/>
                  </a:lnTo>
                  <a:lnTo>
                    <a:pt x="165" y="25"/>
                  </a:lnTo>
                  <a:lnTo>
                    <a:pt x="162" y="20"/>
                  </a:lnTo>
                  <a:lnTo>
                    <a:pt x="160" y="18"/>
                  </a:lnTo>
                  <a:lnTo>
                    <a:pt x="157" y="13"/>
                  </a:lnTo>
                  <a:lnTo>
                    <a:pt x="157" y="10"/>
                  </a:lnTo>
                  <a:lnTo>
                    <a:pt x="155" y="8"/>
                  </a:lnTo>
                  <a:lnTo>
                    <a:pt x="157" y="3"/>
                  </a:lnTo>
                  <a:lnTo>
                    <a:pt x="157" y="0"/>
                  </a:lnTo>
                  <a:lnTo>
                    <a:pt x="157" y="0"/>
                  </a:lnTo>
                  <a:lnTo>
                    <a:pt x="157" y="0"/>
                  </a:lnTo>
                  <a:lnTo>
                    <a:pt x="155" y="0"/>
                  </a:lnTo>
                  <a:lnTo>
                    <a:pt x="155" y="0"/>
                  </a:lnTo>
                  <a:lnTo>
                    <a:pt x="152" y="0"/>
                  </a:lnTo>
                  <a:lnTo>
                    <a:pt x="147" y="0"/>
                  </a:lnTo>
                  <a:lnTo>
                    <a:pt x="142" y="3"/>
                  </a:lnTo>
                  <a:lnTo>
                    <a:pt x="137" y="3"/>
                  </a:lnTo>
                  <a:lnTo>
                    <a:pt x="130" y="3"/>
                  </a:lnTo>
                  <a:lnTo>
                    <a:pt x="122" y="5"/>
                  </a:lnTo>
                  <a:lnTo>
                    <a:pt x="112" y="5"/>
                  </a:lnTo>
                  <a:lnTo>
                    <a:pt x="102" y="8"/>
                  </a:lnTo>
                  <a:lnTo>
                    <a:pt x="90" y="8"/>
                  </a:lnTo>
                  <a:lnTo>
                    <a:pt x="75" y="10"/>
                  </a:lnTo>
                  <a:lnTo>
                    <a:pt x="57" y="10"/>
                  </a:lnTo>
                  <a:lnTo>
                    <a:pt x="40" y="13"/>
                  </a:lnTo>
                  <a:lnTo>
                    <a:pt x="42" y="25"/>
                  </a:lnTo>
                  <a:lnTo>
                    <a:pt x="45" y="35"/>
                  </a:lnTo>
                  <a:lnTo>
                    <a:pt x="47" y="45"/>
                  </a:lnTo>
                  <a:lnTo>
                    <a:pt x="50" y="55"/>
                  </a:lnTo>
                  <a:lnTo>
                    <a:pt x="52" y="63"/>
                  </a:lnTo>
                  <a:lnTo>
                    <a:pt x="52" y="68"/>
                  </a:lnTo>
                  <a:lnTo>
                    <a:pt x="52" y="70"/>
                  </a:lnTo>
                  <a:lnTo>
                    <a:pt x="55" y="75"/>
                  </a:lnTo>
                  <a:lnTo>
                    <a:pt x="55" y="75"/>
                  </a:lnTo>
                  <a:lnTo>
                    <a:pt x="55" y="75"/>
                  </a:lnTo>
                  <a:lnTo>
                    <a:pt x="55" y="73"/>
                  </a:lnTo>
                  <a:lnTo>
                    <a:pt x="55" y="70"/>
                  </a:lnTo>
                  <a:lnTo>
                    <a:pt x="55" y="65"/>
                  </a:lnTo>
                  <a:lnTo>
                    <a:pt x="55" y="60"/>
                  </a:lnTo>
                  <a:lnTo>
                    <a:pt x="55" y="53"/>
                  </a:lnTo>
                  <a:lnTo>
                    <a:pt x="55" y="43"/>
                  </a:lnTo>
                  <a:close/>
                </a:path>
              </a:pathLst>
            </a:custGeom>
            <a:blipFill dpi="0" rotWithShape="0">
              <a:blip r:embed="rId3" cstate="print"/>
              <a:srcRect/>
              <a:tile tx="0" ty="0" sx="100000" sy="100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122" name="Line 74"/>
            <p:cNvSpPr>
              <a:spLocks noChangeShapeType="1"/>
            </p:cNvSpPr>
            <p:nvPr/>
          </p:nvSpPr>
          <p:spPr bwMode="auto">
            <a:xfrm>
              <a:off x="2394" y="2891"/>
              <a:ext cx="517" cy="1"/>
            </a:xfrm>
            <a:prstGeom prst="line">
              <a:avLst/>
            </a:pr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piè di pagina 2"/>
          <p:cNvSpPr>
            <a:spLocks noGrp="1"/>
          </p:cNvSpPr>
          <p:nvPr>
            <p:ph type="ftr" sz="quarter" idx="11"/>
          </p:nvPr>
        </p:nvSpPr>
        <p:spPr>
          <a:noFill/>
        </p:spPr>
        <p:txBody>
          <a:bodyPr/>
          <a:lstStyle/>
          <a:p>
            <a:r>
              <a:rPr lang="it-IT" smtClean="0">
                <a:latin typeface="Arial" pitchFamily="34" charset="0"/>
              </a:rPr>
              <a:t>Cardinali</a:t>
            </a:r>
          </a:p>
        </p:txBody>
      </p:sp>
      <p:sp>
        <p:nvSpPr>
          <p:cNvPr id="26627" name="Segnaposto numero diapositiva 3"/>
          <p:cNvSpPr>
            <a:spLocks noGrp="1"/>
          </p:cNvSpPr>
          <p:nvPr>
            <p:ph type="sldNum" sz="quarter" idx="12"/>
          </p:nvPr>
        </p:nvSpPr>
        <p:spPr>
          <a:noFill/>
        </p:spPr>
        <p:txBody>
          <a:bodyPr/>
          <a:lstStyle/>
          <a:p>
            <a:fld id="{671002D0-77F3-4810-9144-A0605CDCCAAF}" type="slidenum">
              <a:rPr lang="it-IT" smtClean="0">
                <a:latin typeface="Arial" pitchFamily="34" charset="0"/>
              </a:rPr>
              <a:pPr/>
              <a:t>75</a:t>
            </a:fld>
            <a:endParaRPr lang="it-IT" smtClean="0">
              <a:latin typeface="Arial" pitchFamily="34" charset="0"/>
            </a:endParaRPr>
          </a:p>
        </p:txBody>
      </p:sp>
      <p:pic>
        <p:nvPicPr>
          <p:cNvPr id="26628" name="Picture 4"/>
          <p:cNvPicPr>
            <a:picLocks noChangeAspect="1" noChangeArrowheads="1"/>
          </p:cNvPicPr>
          <p:nvPr/>
        </p:nvPicPr>
        <p:blipFill>
          <a:blip r:embed="rId2" cstate="print"/>
          <a:srcRect/>
          <a:stretch>
            <a:fillRect/>
          </a:stretch>
        </p:blipFill>
        <p:spPr bwMode="auto">
          <a:xfrm>
            <a:off x="755650" y="1628775"/>
            <a:ext cx="8388350" cy="3082925"/>
          </a:xfrm>
          <a:prstGeom prst="rect">
            <a:avLst/>
          </a:prstGeom>
          <a:noFill/>
          <a:ln w="9525">
            <a:noFill/>
            <a:miter lim="800000"/>
            <a:headEnd/>
            <a:tailEnd/>
          </a:ln>
        </p:spPr>
      </p:pic>
      <p:sp>
        <p:nvSpPr>
          <p:cNvPr id="5" name="Rectangle 2"/>
          <p:cNvSpPr txBox="1">
            <a:spLocks noChangeArrowheads="1"/>
          </p:cNvSpPr>
          <p:nvPr/>
        </p:nvSpPr>
        <p:spPr bwMode="auto">
          <a:xfrm>
            <a:off x="0" y="0"/>
            <a:ext cx="9144000" cy="633413"/>
          </a:xfrm>
          <a:prstGeom prst="rect">
            <a:avLst/>
          </a:prstGeom>
          <a:noFill/>
          <a:ln w="9525">
            <a:noFill/>
            <a:miter lim="800000"/>
            <a:headEnd/>
            <a:tailEnd/>
          </a:ln>
          <a:effectLst/>
        </p:spPr>
        <p:txBody>
          <a:bodyPr anchor="ctr"/>
          <a:lstStyle/>
          <a:p>
            <a:pPr algn="ctr">
              <a:defRPr/>
            </a:pPr>
            <a:r>
              <a:rPr lang="it-IT" sz="3600" kern="0" dirty="0">
                <a:latin typeface="Calibri" pitchFamily="34" charset="0"/>
                <a:ea typeface="+mj-ea"/>
                <a:cs typeface="Calibri" pitchFamily="34" charset="0"/>
              </a:rPr>
              <a:t> </a:t>
            </a:r>
            <a:r>
              <a:rPr lang="it-IT" sz="3600" kern="0" dirty="0" smtClean="0">
                <a:latin typeface="+mj-lt"/>
                <a:ea typeface="+mj-ea"/>
                <a:cs typeface="Calibri" pitchFamily="34" charset="0"/>
              </a:rPr>
              <a:t>Variabili </a:t>
            </a:r>
            <a:r>
              <a:rPr lang="it-IT" sz="3600" kern="0" dirty="0">
                <a:latin typeface="+mj-lt"/>
                <a:ea typeface="+mj-ea"/>
                <a:cs typeface="Calibri" pitchFamily="34" charset="0"/>
              </a:rPr>
              <a:t>cardinali: varianza</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piè di pagina 2"/>
          <p:cNvSpPr>
            <a:spLocks noGrp="1"/>
          </p:cNvSpPr>
          <p:nvPr>
            <p:ph type="ftr" sz="quarter" idx="11"/>
          </p:nvPr>
        </p:nvSpPr>
        <p:spPr>
          <a:noFill/>
        </p:spPr>
        <p:txBody>
          <a:bodyPr/>
          <a:lstStyle/>
          <a:p>
            <a:r>
              <a:rPr lang="it-IT" smtClean="0">
                <a:latin typeface="Arial" pitchFamily="34" charset="0"/>
              </a:rPr>
              <a:t>Cardinali</a:t>
            </a:r>
          </a:p>
        </p:txBody>
      </p:sp>
      <p:sp>
        <p:nvSpPr>
          <p:cNvPr id="27651" name="Segnaposto numero diapositiva 3"/>
          <p:cNvSpPr>
            <a:spLocks noGrp="1"/>
          </p:cNvSpPr>
          <p:nvPr>
            <p:ph type="sldNum" sz="quarter" idx="12"/>
          </p:nvPr>
        </p:nvSpPr>
        <p:spPr>
          <a:noFill/>
        </p:spPr>
        <p:txBody>
          <a:bodyPr/>
          <a:lstStyle/>
          <a:p>
            <a:fld id="{CEDFD6DA-8FD6-4C76-A756-3985DEAEA287}" type="slidenum">
              <a:rPr lang="it-IT" smtClean="0">
                <a:latin typeface="Arial" pitchFamily="34" charset="0"/>
              </a:rPr>
              <a:pPr/>
              <a:t>76</a:t>
            </a:fld>
            <a:endParaRPr lang="it-IT" smtClean="0">
              <a:latin typeface="Arial" pitchFamily="34" charset="0"/>
            </a:endParaRPr>
          </a:p>
        </p:txBody>
      </p:sp>
      <p:pic>
        <p:nvPicPr>
          <p:cNvPr id="27652" name="Picture 4"/>
          <p:cNvPicPr>
            <a:picLocks noChangeAspect="1" noChangeArrowheads="1"/>
          </p:cNvPicPr>
          <p:nvPr/>
        </p:nvPicPr>
        <p:blipFill>
          <a:blip r:embed="rId2" cstate="print"/>
          <a:srcRect/>
          <a:stretch>
            <a:fillRect/>
          </a:stretch>
        </p:blipFill>
        <p:spPr bwMode="auto">
          <a:xfrm>
            <a:off x="250825" y="1689100"/>
            <a:ext cx="8569325" cy="3455988"/>
          </a:xfrm>
          <a:prstGeom prst="rect">
            <a:avLst/>
          </a:prstGeom>
          <a:noFill/>
          <a:ln w="9525">
            <a:noFill/>
            <a:miter lim="800000"/>
            <a:headEnd/>
            <a:tailEnd/>
          </a:ln>
        </p:spPr>
      </p:pic>
      <p:sp>
        <p:nvSpPr>
          <p:cNvPr id="5" name="Rectangle 2"/>
          <p:cNvSpPr txBox="1">
            <a:spLocks noChangeArrowheads="1"/>
          </p:cNvSpPr>
          <p:nvPr/>
        </p:nvSpPr>
        <p:spPr bwMode="auto">
          <a:xfrm>
            <a:off x="0" y="0"/>
            <a:ext cx="9144000" cy="633413"/>
          </a:xfrm>
          <a:prstGeom prst="rect">
            <a:avLst/>
          </a:prstGeom>
          <a:noFill/>
          <a:ln w="9525">
            <a:noFill/>
            <a:miter lim="800000"/>
            <a:headEnd/>
            <a:tailEnd/>
          </a:ln>
          <a:effectLst/>
        </p:spPr>
        <p:txBody>
          <a:bodyPr anchor="ctr"/>
          <a:lstStyle/>
          <a:p>
            <a:pPr algn="ctr">
              <a:defRPr/>
            </a:pPr>
            <a:r>
              <a:rPr lang="it-IT" sz="3600" kern="0" dirty="0">
                <a:latin typeface="+mj-lt"/>
                <a:ea typeface="+mj-ea"/>
                <a:cs typeface="Calibri" pitchFamily="34" charset="0"/>
              </a:rPr>
              <a:t> </a:t>
            </a:r>
            <a:r>
              <a:rPr lang="it-IT" sz="3600" kern="0" dirty="0" smtClean="0">
                <a:latin typeface="+mj-lt"/>
                <a:ea typeface="+mj-ea"/>
                <a:cs typeface="Calibri" pitchFamily="34" charset="0"/>
              </a:rPr>
              <a:t>Variabili </a:t>
            </a:r>
            <a:r>
              <a:rPr lang="it-IT" sz="3600" kern="0" dirty="0">
                <a:latin typeface="+mj-lt"/>
                <a:ea typeface="+mj-ea"/>
                <a:cs typeface="Calibri" pitchFamily="34" charset="0"/>
              </a:rPr>
              <a:t>cardinali: coefficiente di variazione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000" b="1" dirty="0" smtClean="0"/>
              <a:t>È bene valutare insieme media, mediana, moda e coeff. variazione: esercizio n. 3</a:t>
            </a:r>
            <a:endParaRPr lang="it-IT" sz="3000" b="1" dirty="0"/>
          </a:p>
        </p:txBody>
      </p:sp>
      <p:sp>
        <p:nvSpPr>
          <p:cNvPr id="6" name="Segnaposto contenuto 5"/>
          <p:cNvSpPr>
            <a:spLocks noGrp="1"/>
          </p:cNvSpPr>
          <p:nvPr>
            <p:ph sz="quarter" idx="1"/>
          </p:nvPr>
        </p:nvSpPr>
        <p:spPr>
          <a:xfrm>
            <a:off x="971600" y="5544108"/>
            <a:ext cx="7772400" cy="2627784"/>
          </a:xfrm>
        </p:spPr>
        <p:txBody>
          <a:bodyPr/>
          <a:lstStyle/>
          <a:p>
            <a:pPr>
              <a:buNone/>
            </a:pPr>
            <a:r>
              <a:rPr lang="it-IT" dirty="0" smtClean="0">
                <a:latin typeface="+mj-lt"/>
              </a:rPr>
              <a:t>Valutiamo la performance delle (e nelle) 3 classi</a:t>
            </a:r>
            <a:endParaRPr lang="it-IT" dirty="0">
              <a:latin typeface="+mj-lt"/>
            </a:endParaRPr>
          </a:p>
        </p:txBody>
      </p:sp>
      <p:graphicFrame>
        <p:nvGraphicFramePr>
          <p:cNvPr id="4" name="Tabella 3"/>
          <p:cNvGraphicFramePr>
            <a:graphicFrameLocks noGrp="1"/>
          </p:cNvGraphicFramePr>
          <p:nvPr/>
        </p:nvGraphicFramePr>
        <p:xfrm>
          <a:off x="1331640" y="1340768"/>
          <a:ext cx="6984775" cy="3888430"/>
        </p:xfrm>
        <a:graphic>
          <a:graphicData uri="http://schemas.openxmlformats.org/drawingml/2006/table">
            <a:tbl>
              <a:tblPr/>
              <a:tblGrid>
                <a:gridCol w="1396955"/>
                <a:gridCol w="1396955"/>
                <a:gridCol w="1396955"/>
                <a:gridCol w="1396955"/>
                <a:gridCol w="1396955"/>
              </a:tblGrid>
              <a:tr h="669265">
                <a:tc>
                  <a:txBody>
                    <a:bodyPr/>
                    <a:lstStyle/>
                    <a:p>
                      <a:pPr algn="l" fontAlgn="b"/>
                      <a:endParaRPr lang="it-IT" sz="2000" b="0" i="0" u="none" strike="noStrike" dirty="0">
                        <a:solidFill>
                          <a:srgbClr val="000000"/>
                        </a:solidFill>
                        <a:latin typeface="+mj-lt"/>
                      </a:endParaRPr>
                    </a:p>
                  </a:txBody>
                  <a:tcPr marL="9525" marR="9525" marT="9525" marB="0" anchor="b">
                    <a:lnL>
                      <a:noFill/>
                    </a:lnL>
                    <a:lnR>
                      <a:noFill/>
                    </a:lnR>
                    <a:lnT>
                      <a:noFill/>
                    </a:lnT>
                    <a:lnB>
                      <a:noFill/>
                    </a:lnB>
                  </a:tcPr>
                </a:tc>
                <a:tc gridSpan="4">
                  <a:txBody>
                    <a:bodyPr/>
                    <a:lstStyle/>
                    <a:p>
                      <a:pPr algn="ctr" fontAlgn="b"/>
                      <a:r>
                        <a:rPr lang="it-IT" sz="2000" b="0" i="0" u="none" strike="noStrike">
                          <a:solidFill>
                            <a:srgbClr val="000000"/>
                          </a:solidFill>
                          <a:latin typeface="+mj-lt"/>
                        </a:rPr>
                        <a:t>prova di italiano</a:t>
                      </a:r>
                    </a:p>
                  </a:txBody>
                  <a:tcPr marL="9525" marR="9525" marT="9525" marB="0" anchor="b">
                    <a:lnL>
                      <a:noFill/>
                    </a:lnL>
                    <a:lnR>
                      <a:noFill/>
                    </a:lnR>
                    <a:lnT>
                      <a:noFill/>
                    </a:lnT>
                    <a:lnB>
                      <a:noFill/>
                    </a:lnB>
                  </a:tcPr>
                </a:tc>
                <a:tc hMerge="1">
                  <a:txBody>
                    <a:bodyPr/>
                    <a:lstStyle/>
                    <a:p>
                      <a:endParaRPr lang="it-IT"/>
                    </a:p>
                  </a:txBody>
                  <a:tcPr/>
                </a:tc>
                <a:tc hMerge="1">
                  <a:txBody>
                    <a:bodyPr/>
                    <a:lstStyle/>
                    <a:p>
                      <a:endParaRPr lang="it-IT"/>
                    </a:p>
                  </a:txBody>
                  <a:tcPr/>
                </a:tc>
                <a:tc hMerge="1">
                  <a:txBody>
                    <a:bodyPr/>
                    <a:lstStyle/>
                    <a:p>
                      <a:endParaRPr lang="it-IT"/>
                    </a:p>
                  </a:txBody>
                  <a:tcPr/>
                </a:tc>
              </a:tr>
              <a:tr h="1211370">
                <a:tc>
                  <a:txBody>
                    <a:bodyPr/>
                    <a:lstStyle/>
                    <a:p>
                      <a:pPr algn="l" fontAlgn="b"/>
                      <a:endParaRPr lang="it-IT" sz="2000" b="0" i="0" u="none" strike="noStrike">
                        <a:solidFill>
                          <a:srgbClr val="000000"/>
                        </a:solidFill>
                        <a:latin typeface="+mj-lt"/>
                      </a:endParaRPr>
                    </a:p>
                  </a:txBody>
                  <a:tcPr marL="9525" marR="9525" marT="9525" marB="0" anchor="b">
                    <a:lnL>
                      <a:noFill/>
                    </a:lnL>
                    <a:lnR>
                      <a:noFill/>
                    </a:lnR>
                    <a:lnT>
                      <a:noFill/>
                    </a:lnT>
                    <a:lnB>
                      <a:noFill/>
                    </a:lnB>
                  </a:tcPr>
                </a:tc>
                <a:tc>
                  <a:txBody>
                    <a:bodyPr/>
                    <a:lstStyle/>
                    <a:p>
                      <a:pPr algn="ctr" fontAlgn="b"/>
                      <a:r>
                        <a:rPr lang="it-IT" sz="2000" b="0" i="0" u="none" strike="noStrike" dirty="0">
                          <a:solidFill>
                            <a:srgbClr val="000000"/>
                          </a:solidFill>
                          <a:latin typeface="+mj-lt"/>
                        </a:rPr>
                        <a:t>media</a:t>
                      </a:r>
                    </a:p>
                  </a:txBody>
                  <a:tcPr marL="9525" marR="9525" marT="9525" marB="0" anchor="b">
                    <a:lnL>
                      <a:noFill/>
                    </a:lnL>
                    <a:lnR>
                      <a:noFill/>
                    </a:lnR>
                    <a:lnT>
                      <a:noFill/>
                    </a:lnT>
                    <a:lnB>
                      <a:noFill/>
                    </a:lnB>
                  </a:tcPr>
                </a:tc>
                <a:tc>
                  <a:txBody>
                    <a:bodyPr/>
                    <a:lstStyle/>
                    <a:p>
                      <a:pPr algn="ctr" fontAlgn="b"/>
                      <a:r>
                        <a:rPr lang="it-IT" sz="2000" b="0" i="0" u="none" strike="noStrike" dirty="0">
                          <a:solidFill>
                            <a:srgbClr val="000000"/>
                          </a:solidFill>
                          <a:latin typeface="+mj-lt"/>
                        </a:rPr>
                        <a:t>mediana</a:t>
                      </a:r>
                    </a:p>
                  </a:txBody>
                  <a:tcPr marL="9525" marR="9525" marT="9525" marB="0" anchor="b">
                    <a:lnL>
                      <a:noFill/>
                    </a:lnL>
                    <a:lnR>
                      <a:noFill/>
                    </a:lnR>
                    <a:lnT>
                      <a:noFill/>
                    </a:lnT>
                    <a:lnB>
                      <a:noFill/>
                    </a:lnB>
                  </a:tcPr>
                </a:tc>
                <a:tc>
                  <a:txBody>
                    <a:bodyPr/>
                    <a:lstStyle/>
                    <a:p>
                      <a:pPr algn="ctr" fontAlgn="b"/>
                      <a:r>
                        <a:rPr lang="it-IT" sz="2000" b="0" i="0" u="none" strike="noStrike" dirty="0">
                          <a:solidFill>
                            <a:srgbClr val="000000"/>
                          </a:solidFill>
                          <a:latin typeface="+mj-lt"/>
                        </a:rPr>
                        <a:t>moda</a:t>
                      </a:r>
                    </a:p>
                  </a:txBody>
                  <a:tcPr marL="9525" marR="9525" marT="9525" marB="0" anchor="b">
                    <a:lnL>
                      <a:noFill/>
                    </a:lnL>
                    <a:lnR>
                      <a:noFill/>
                    </a:lnR>
                    <a:lnT>
                      <a:noFill/>
                    </a:lnT>
                    <a:lnB>
                      <a:noFill/>
                    </a:lnB>
                  </a:tcPr>
                </a:tc>
                <a:tc>
                  <a:txBody>
                    <a:bodyPr/>
                    <a:lstStyle/>
                    <a:p>
                      <a:pPr algn="ctr" fontAlgn="b"/>
                      <a:r>
                        <a:rPr lang="it-IT" sz="2000" b="0" i="0" u="none" strike="noStrike" dirty="0">
                          <a:solidFill>
                            <a:srgbClr val="000000"/>
                          </a:solidFill>
                          <a:latin typeface="+mj-lt"/>
                        </a:rPr>
                        <a:t>coeff. variazione</a:t>
                      </a:r>
                    </a:p>
                  </a:txBody>
                  <a:tcPr marL="9525" marR="9525" marT="9525" marB="0" anchor="b">
                    <a:lnL>
                      <a:noFill/>
                    </a:lnL>
                    <a:lnR>
                      <a:noFill/>
                    </a:lnR>
                    <a:lnT>
                      <a:noFill/>
                    </a:lnT>
                    <a:lnB>
                      <a:noFill/>
                    </a:lnB>
                  </a:tcPr>
                </a:tc>
              </a:tr>
              <a:tr h="669265">
                <a:tc>
                  <a:txBody>
                    <a:bodyPr/>
                    <a:lstStyle/>
                    <a:p>
                      <a:pPr algn="l" fontAlgn="b"/>
                      <a:r>
                        <a:rPr lang="it-IT" sz="2000" b="0" i="0" u="none" strike="noStrike">
                          <a:solidFill>
                            <a:srgbClr val="000000"/>
                          </a:solidFill>
                          <a:latin typeface="+mj-lt"/>
                        </a:rPr>
                        <a:t>classe 1</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100</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90</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88</a:t>
                      </a:r>
                    </a:p>
                  </a:txBody>
                  <a:tcPr marL="9525" marR="9525" marT="9525" marB="0" anchor="b">
                    <a:lnL>
                      <a:noFill/>
                    </a:lnL>
                    <a:lnR>
                      <a:noFill/>
                    </a:lnR>
                    <a:lnT>
                      <a:noFill/>
                    </a:lnT>
                    <a:lnB>
                      <a:noFill/>
                    </a:lnB>
                  </a:tcPr>
                </a:tc>
                <a:tc>
                  <a:txBody>
                    <a:bodyPr/>
                    <a:lstStyle/>
                    <a:p>
                      <a:pPr algn="r" fontAlgn="b"/>
                      <a:r>
                        <a:rPr lang="it-IT" sz="2000" b="0" i="0" u="none" strike="noStrike" dirty="0">
                          <a:solidFill>
                            <a:srgbClr val="000000"/>
                          </a:solidFill>
                          <a:latin typeface="+mj-lt"/>
                        </a:rPr>
                        <a:t>0,5</a:t>
                      </a:r>
                    </a:p>
                  </a:txBody>
                  <a:tcPr marL="9525" marR="9525" marT="9525" marB="0" anchor="b">
                    <a:lnL>
                      <a:noFill/>
                    </a:lnL>
                    <a:lnR>
                      <a:noFill/>
                    </a:lnR>
                    <a:lnT>
                      <a:noFill/>
                    </a:lnT>
                    <a:lnB>
                      <a:noFill/>
                    </a:lnB>
                  </a:tcPr>
                </a:tc>
              </a:tr>
              <a:tr h="669265">
                <a:tc>
                  <a:txBody>
                    <a:bodyPr/>
                    <a:lstStyle/>
                    <a:p>
                      <a:pPr algn="l" fontAlgn="b"/>
                      <a:r>
                        <a:rPr lang="it-IT" sz="2000" b="0" i="0" u="none" strike="noStrike">
                          <a:solidFill>
                            <a:srgbClr val="000000"/>
                          </a:solidFill>
                          <a:latin typeface="+mj-lt"/>
                        </a:rPr>
                        <a:t>classe 2</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90</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90</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100</a:t>
                      </a:r>
                    </a:p>
                  </a:txBody>
                  <a:tcPr marL="9525" marR="9525" marT="9525" marB="0" anchor="b">
                    <a:lnL>
                      <a:noFill/>
                    </a:lnL>
                    <a:lnR>
                      <a:noFill/>
                    </a:lnR>
                    <a:lnT>
                      <a:noFill/>
                    </a:lnT>
                    <a:lnB>
                      <a:noFill/>
                    </a:lnB>
                  </a:tcPr>
                </a:tc>
                <a:tc>
                  <a:txBody>
                    <a:bodyPr/>
                    <a:lstStyle/>
                    <a:p>
                      <a:pPr algn="r" fontAlgn="b"/>
                      <a:r>
                        <a:rPr lang="it-IT" sz="2000" b="0" i="0" u="none" strike="noStrike" dirty="0">
                          <a:solidFill>
                            <a:srgbClr val="000000"/>
                          </a:solidFill>
                          <a:latin typeface="+mj-lt"/>
                        </a:rPr>
                        <a:t>0,8</a:t>
                      </a:r>
                    </a:p>
                  </a:txBody>
                  <a:tcPr marL="9525" marR="9525" marT="9525" marB="0" anchor="b">
                    <a:lnL>
                      <a:noFill/>
                    </a:lnL>
                    <a:lnR>
                      <a:noFill/>
                    </a:lnR>
                    <a:lnT>
                      <a:noFill/>
                    </a:lnT>
                    <a:lnB>
                      <a:noFill/>
                    </a:lnB>
                  </a:tcPr>
                </a:tc>
              </a:tr>
              <a:tr h="669265">
                <a:tc>
                  <a:txBody>
                    <a:bodyPr/>
                    <a:lstStyle/>
                    <a:p>
                      <a:pPr algn="l" fontAlgn="b"/>
                      <a:r>
                        <a:rPr lang="it-IT" sz="2000" b="0" i="0" u="none" strike="noStrike">
                          <a:solidFill>
                            <a:srgbClr val="000000"/>
                          </a:solidFill>
                          <a:latin typeface="+mj-lt"/>
                        </a:rPr>
                        <a:t>classe 3</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110</a:t>
                      </a:r>
                    </a:p>
                  </a:txBody>
                  <a:tcPr marL="9525" marR="9525" marT="9525" marB="0" anchor="b">
                    <a:lnL>
                      <a:noFill/>
                    </a:lnL>
                    <a:lnR>
                      <a:noFill/>
                    </a:lnR>
                    <a:lnT>
                      <a:noFill/>
                    </a:lnT>
                    <a:lnB>
                      <a:noFill/>
                    </a:lnB>
                  </a:tcPr>
                </a:tc>
                <a:tc>
                  <a:txBody>
                    <a:bodyPr/>
                    <a:lstStyle/>
                    <a:p>
                      <a:pPr algn="r" fontAlgn="b"/>
                      <a:r>
                        <a:rPr lang="it-IT" sz="2000" b="0" i="0" u="none" strike="noStrike" dirty="0">
                          <a:solidFill>
                            <a:srgbClr val="000000"/>
                          </a:solidFill>
                          <a:latin typeface="+mj-lt"/>
                        </a:rPr>
                        <a:t>100</a:t>
                      </a:r>
                    </a:p>
                  </a:txBody>
                  <a:tcPr marL="9525" marR="9525" marT="9525" marB="0" anchor="b">
                    <a:lnL>
                      <a:noFill/>
                    </a:lnL>
                    <a:lnR>
                      <a:noFill/>
                    </a:lnR>
                    <a:lnT>
                      <a:noFill/>
                    </a:lnT>
                    <a:lnB>
                      <a:noFill/>
                    </a:lnB>
                  </a:tcPr>
                </a:tc>
                <a:tc>
                  <a:txBody>
                    <a:bodyPr/>
                    <a:lstStyle/>
                    <a:p>
                      <a:pPr algn="r" fontAlgn="b"/>
                      <a:r>
                        <a:rPr lang="it-IT" sz="2000" b="0" i="0" u="none" strike="noStrike">
                          <a:solidFill>
                            <a:srgbClr val="000000"/>
                          </a:solidFill>
                          <a:latin typeface="+mj-lt"/>
                        </a:rPr>
                        <a:t>80</a:t>
                      </a:r>
                    </a:p>
                  </a:txBody>
                  <a:tcPr marL="9525" marR="9525" marT="9525" marB="0" anchor="b">
                    <a:lnL>
                      <a:noFill/>
                    </a:lnL>
                    <a:lnR>
                      <a:noFill/>
                    </a:lnR>
                    <a:lnT>
                      <a:noFill/>
                    </a:lnT>
                    <a:lnB>
                      <a:noFill/>
                    </a:lnB>
                  </a:tcPr>
                </a:tc>
                <a:tc>
                  <a:txBody>
                    <a:bodyPr/>
                    <a:lstStyle/>
                    <a:p>
                      <a:pPr algn="r" fontAlgn="b"/>
                      <a:r>
                        <a:rPr lang="it-IT" sz="2000" b="0" i="0" u="none" strike="noStrike" dirty="0">
                          <a:solidFill>
                            <a:srgbClr val="000000"/>
                          </a:solidFill>
                          <a:latin typeface="+mj-lt"/>
                        </a:rPr>
                        <a:t>0,3</a:t>
                      </a:r>
                    </a:p>
                  </a:txBody>
                  <a:tcPr marL="9525" marR="9525" marT="9525"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Un passo in avanti: i modelli</a:t>
            </a:r>
            <a:endParaRPr lang="it-IT" dirty="0"/>
          </a:p>
        </p:txBody>
      </p:sp>
      <p:sp>
        <p:nvSpPr>
          <p:cNvPr id="4" name="Rettangolo 3"/>
          <p:cNvSpPr/>
          <p:nvPr/>
        </p:nvSpPr>
        <p:spPr>
          <a:xfrm>
            <a:off x="1187624" y="1700808"/>
            <a:ext cx="4572000" cy="646331"/>
          </a:xfrm>
          <a:prstGeom prst="rect">
            <a:avLst/>
          </a:prstGeom>
        </p:spPr>
        <p:txBody>
          <a:bodyPr>
            <a:spAutoFit/>
          </a:bodyPr>
          <a:lstStyle/>
          <a:p>
            <a:r>
              <a:rPr lang="it-IT" dirty="0" smtClean="0">
                <a:latin typeface="+mj-lt"/>
              </a:rPr>
              <a:t>RAPPRESENTAZIONI GRAFICHE DELLE IPOTESI SULLE RELAZIONI FRA VARIABILI</a:t>
            </a:r>
            <a:endParaRPr lang="it-IT" dirty="0">
              <a:latin typeface="+mj-lt"/>
            </a:endParaRPr>
          </a:p>
        </p:txBody>
      </p:sp>
      <p:grpSp>
        <p:nvGrpSpPr>
          <p:cNvPr id="3" name="Group 4"/>
          <p:cNvGrpSpPr>
            <a:grpSpLocks noChangeAspect="1"/>
          </p:cNvGrpSpPr>
          <p:nvPr/>
        </p:nvGrpSpPr>
        <p:grpSpPr bwMode="auto">
          <a:xfrm>
            <a:off x="2339752" y="2420888"/>
            <a:ext cx="3457575" cy="790575"/>
            <a:chOff x="1610" y="1616"/>
            <a:chExt cx="2178" cy="498"/>
          </a:xfrm>
        </p:grpSpPr>
        <p:sp>
          <p:nvSpPr>
            <p:cNvPr id="3075" name="AutoShape 3"/>
            <p:cNvSpPr>
              <a:spLocks noChangeAspect="1" noChangeArrowheads="1" noTextEdit="1"/>
            </p:cNvSpPr>
            <p:nvPr/>
          </p:nvSpPr>
          <p:spPr bwMode="auto">
            <a:xfrm>
              <a:off x="1610" y="1616"/>
              <a:ext cx="2178" cy="4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3077" name="Freeform 5"/>
            <p:cNvSpPr>
              <a:spLocks/>
            </p:cNvSpPr>
            <p:nvPr/>
          </p:nvSpPr>
          <p:spPr bwMode="auto">
            <a:xfrm>
              <a:off x="2262" y="1819"/>
              <a:ext cx="686" cy="61"/>
            </a:xfrm>
            <a:custGeom>
              <a:avLst/>
              <a:gdLst/>
              <a:ahLst/>
              <a:cxnLst>
                <a:cxn ang="0">
                  <a:pos x="0" y="31"/>
                </a:cxn>
                <a:cxn ang="0">
                  <a:pos x="655" y="0"/>
                </a:cxn>
                <a:cxn ang="0">
                  <a:pos x="686" y="0"/>
                </a:cxn>
                <a:cxn ang="0">
                  <a:pos x="686" y="31"/>
                </a:cxn>
                <a:cxn ang="0">
                  <a:pos x="33" y="61"/>
                </a:cxn>
                <a:cxn ang="0">
                  <a:pos x="0" y="61"/>
                </a:cxn>
                <a:cxn ang="0">
                  <a:pos x="0" y="31"/>
                </a:cxn>
              </a:cxnLst>
              <a:rect l="0" t="0" r="r" b="b"/>
              <a:pathLst>
                <a:path w="686" h="61">
                  <a:moveTo>
                    <a:pt x="0" y="31"/>
                  </a:moveTo>
                  <a:lnTo>
                    <a:pt x="655" y="0"/>
                  </a:lnTo>
                  <a:lnTo>
                    <a:pt x="686" y="0"/>
                  </a:lnTo>
                  <a:lnTo>
                    <a:pt x="686" y="31"/>
                  </a:lnTo>
                  <a:lnTo>
                    <a:pt x="33" y="61"/>
                  </a:lnTo>
                  <a:lnTo>
                    <a:pt x="0" y="61"/>
                  </a:lnTo>
                  <a:lnTo>
                    <a:pt x="0" y="31"/>
                  </a:lnTo>
                  <a:close/>
                </a:path>
              </a:pathLst>
            </a:custGeom>
            <a:solidFill>
              <a:srgbClr val="020073"/>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078" name="Freeform 6"/>
            <p:cNvSpPr>
              <a:spLocks/>
            </p:cNvSpPr>
            <p:nvPr/>
          </p:nvSpPr>
          <p:spPr bwMode="auto">
            <a:xfrm>
              <a:off x="2924" y="1794"/>
              <a:ext cx="171" cy="79"/>
            </a:xfrm>
            <a:custGeom>
              <a:avLst/>
              <a:gdLst/>
              <a:ahLst/>
              <a:cxnLst>
                <a:cxn ang="0">
                  <a:pos x="171" y="33"/>
                </a:cxn>
                <a:cxn ang="0">
                  <a:pos x="0" y="0"/>
                </a:cxn>
                <a:cxn ang="0">
                  <a:pos x="0" y="40"/>
                </a:cxn>
                <a:cxn ang="0">
                  <a:pos x="0" y="79"/>
                </a:cxn>
                <a:cxn ang="0">
                  <a:pos x="171" y="33"/>
                </a:cxn>
              </a:cxnLst>
              <a:rect l="0" t="0" r="r" b="b"/>
              <a:pathLst>
                <a:path w="171" h="79">
                  <a:moveTo>
                    <a:pt x="171" y="33"/>
                  </a:moveTo>
                  <a:lnTo>
                    <a:pt x="0" y="0"/>
                  </a:lnTo>
                  <a:lnTo>
                    <a:pt x="0" y="40"/>
                  </a:lnTo>
                  <a:lnTo>
                    <a:pt x="0" y="79"/>
                  </a:lnTo>
                  <a:lnTo>
                    <a:pt x="171" y="33"/>
                  </a:lnTo>
                </a:path>
              </a:pathLst>
            </a:custGeom>
            <a:noFill/>
            <a:ln w="12700">
              <a:solidFill>
                <a:srgbClr val="020073"/>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79" name="Freeform 7"/>
            <p:cNvSpPr>
              <a:spLocks/>
            </p:cNvSpPr>
            <p:nvPr/>
          </p:nvSpPr>
          <p:spPr bwMode="auto">
            <a:xfrm>
              <a:off x="2924" y="1794"/>
              <a:ext cx="171" cy="79"/>
            </a:xfrm>
            <a:custGeom>
              <a:avLst/>
              <a:gdLst/>
              <a:ahLst/>
              <a:cxnLst>
                <a:cxn ang="0">
                  <a:pos x="171" y="33"/>
                </a:cxn>
                <a:cxn ang="0">
                  <a:pos x="0" y="0"/>
                </a:cxn>
                <a:cxn ang="0">
                  <a:pos x="0" y="40"/>
                </a:cxn>
                <a:cxn ang="0">
                  <a:pos x="0" y="79"/>
                </a:cxn>
                <a:cxn ang="0">
                  <a:pos x="171" y="33"/>
                </a:cxn>
              </a:cxnLst>
              <a:rect l="0" t="0" r="r" b="b"/>
              <a:pathLst>
                <a:path w="171" h="79">
                  <a:moveTo>
                    <a:pt x="171" y="33"/>
                  </a:moveTo>
                  <a:lnTo>
                    <a:pt x="0" y="0"/>
                  </a:lnTo>
                  <a:lnTo>
                    <a:pt x="0" y="40"/>
                  </a:lnTo>
                  <a:lnTo>
                    <a:pt x="0" y="79"/>
                  </a:lnTo>
                  <a:lnTo>
                    <a:pt x="171" y="33"/>
                  </a:lnTo>
                  <a:close/>
                </a:path>
              </a:pathLst>
            </a:custGeom>
            <a:solidFill>
              <a:srgbClr val="020073"/>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0" name="Line 8"/>
            <p:cNvSpPr>
              <a:spLocks noChangeShapeType="1"/>
            </p:cNvSpPr>
            <p:nvPr/>
          </p:nvSpPr>
          <p:spPr bwMode="auto">
            <a:xfrm flipH="1" flipV="1">
              <a:off x="2364" y="2012"/>
              <a:ext cx="1057" cy="41"/>
            </a:xfrm>
            <a:prstGeom prst="line">
              <a:avLst/>
            </a:prstGeom>
            <a:noFill/>
            <a:ln w="12700">
              <a:solidFill>
                <a:srgbClr val="020073"/>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1" name="Freeform 9"/>
            <p:cNvSpPr>
              <a:spLocks/>
            </p:cNvSpPr>
            <p:nvPr/>
          </p:nvSpPr>
          <p:spPr bwMode="auto">
            <a:xfrm>
              <a:off x="2262" y="1990"/>
              <a:ext cx="110" cy="45"/>
            </a:xfrm>
            <a:custGeom>
              <a:avLst/>
              <a:gdLst/>
              <a:ahLst/>
              <a:cxnLst>
                <a:cxn ang="0">
                  <a:pos x="0" y="22"/>
                </a:cxn>
                <a:cxn ang="0">
                  <a:pos x="110" y="0"/>
                </a:cxn>
                <a:cxn ang="0">
                  <a:pos x="110" y="22"/>
                </a:cxn>
                <a:cxn ang="0">
                  <a:pos x="110" y="45"/>
                </a:cxn>
                <a:cxn ang="0">
                  <a:pos x="0" y="22"/>
                </a:cxn>
              </a:cxnLst>
              <a:rect l="0" t="0" r="r" b="b"/>
              <a:pathLst>
                <a:path w="110" h="45">
                  <a:moveTo>
                    <a:pt x="0" y="22"/>
                  </a:moveTo>
                  <a:lnTo>
                    <a:pt x="110" y="0"/>
                  </a:lnTo>
                  <a:lnTo>
                    <a:pt x="110" y="22"/>
                  </a:lnTo>
                  <a:lnTo>
                    <a:pt x="110" y="45"/>
                  </a:lnTo>
                  <a:lnTo>
                    <a:pt x="0" y="22"/>
                  </a:lnTo>
                </a:path>
              </a:pathLst>
            </a:custGeom>
            <a:noFill/>
            <a:ln w="12700">
              <a:solidFill>
                <a:srgbClr val="020073"/>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2" name="Freeform 10"/>
            <p:cNvSpPr>
              <a:spLocks/>
            </p:cNvSpPr>
            <p:nvPr/>
          </p:nvSpPr>
          <p:spPr bwMode="auto">
            <a:xfrm>
              <a:off x="2262" y="1990"/>
              <a:ext cx="110" cy="45"/>
            </a:xfrm>
            <a:custGeom>
              <a:avLst/>
              <a:gdLst/>
              <a:ahLst/>
              <a:cxnLst>
                <a:cxn ang="0">
                  <a:pos x="0" y="22"/>
                </a:cxn>
                <a:cxn ang="0">
                  <a:pos x="110" y="0"/>
                </a:cxn>
                <a:cxn ang="0">
                  <a:pos x="110" y="22"/>
                </a:cxn>
                <a:cxn ang="0">
                  <a:pos x="110" y="45"/>
                </a:cxn>
                <a:cxn ang="0">
                  <a:pos x="0" y="22"/>
                </a:cxn>
              </a:cxnLst>
              <a:rect l="0" t="0" r="r" b="b"/>
              <a:pathLst>
                <a:path w="110" h="45">
                  <a:moveTo>
                    <a:pt x="0" y="22"/>
                  </a:moveTo>
                  <a:lnTo>
                    <a:pt x="110" y="0"/>
                  </a:lnTo>
                  <a:lnTo>
                    <a:pt x="110" y="22"/>
                  </a:lnTo>
                  <a:lnTo>
                    <a:pt x="110" y="45"/>
                  </a:lnTo>
                  <a:lnTo>
                    <a:pt x="0" y="22"/>
                  </a:lnTo>
                  <a:close/>
                </a:path>
              </a:pathLst>
            </a:custGeom>
            <a:solidFill>
              <a:srgbClr val="020073"/>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3" name="AutoShape 11"/>
            <p:cNvSpPr>
              <a:spLocks noChangeArrowheads="1"/>
            </p:cNvSpPr>
            <p:nvPr/>
          </p:nvSpPr>
          <p:spPr bwMode="auto">
            <a:xfrm>
              <a:off x="1633" y="1702"/>
              <a:ext cx="649" cy="368"/>
            </a:xfrm>
            <a:prstGeom prst="roundRect">
              <a:avLst>
                <a:gd name="adj" fmla="val 20051"/>
              </a:avLst>
            </a:prstGeom>
            <a:solidFill>
              <a:srgbClr val="918787"/>
            </a:solidFill>
            <a:ln w="12700">
              <a:solidFill>
                <a:srgbClr val="918787"/>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4" name="AutoShape 12"/>
            <p:cNvSpPr>
              <a:spLocks noChangeArrowheads="1"/>
            </p:cNvSpPr>
            <p:nvPr/>
          </p:nvSpPr>
          <p:spPr bwMode="auto">
            <a:xfrm>
              <a:off x="1610" y="1679"/>
              <a:ext cx="647" cy="366"/>
            </a:xfrm>
            <a:prstGeom prst="roundRect">
              <a:avLst>
                <a:gd name="adj" fmla="val 20157"/>
              </a:avLst>
            </a:prstGeom>
            <a:solidFill>
              <a:srgbClr val="B1FF80"/>
            </a:solidFill>
            <a:ln w="12700">
              <a:solidFill>
                <a:srgbClr val="0000D4"/>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5" name="Rectangle 13"/>
            <p:cNvSpPr>
              <a:spLocks noChangeArrowheads="1"/>
            </p:cNvSpPr>
            <p:nvPr/>
          </p:nvSpPr>
          <p:spPr bwMode="auto">
            <a:xfrm>
              <a:off x="1758" y="1756"/>
              <a:ext cx="426"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Arial" pitchFamily="34" charset="0"/>
                </a:rPr>
                <a:t>Capitale </a:t>
              </a:r>
              <a:endParaRPr kumimoji="0" lang="it-IT" sz="1800" b="0" i="0" u="none" strike="noStrike" cap="none" normalizeH="0" baseline="0" smtClean="0">
                <a:ln>
                  <a:noFill/>
                </a:ln>
                <a:solidFill>
                  <a:schemeClr val="tx1"/>
                </a:solidFill>
                <a:effectLst/>
                <a:latin typeface="Arial" pitchFamily="34" charset="0"/>
              </a:endParaRPr>
            </a:p>
          </p:txBody>
        </p:sp>
        <p:sp>
          <p:nvSpPr>
            <p:cNvPr id="3086" name="Rectangle 14"/>
            <p:cNvSpPr>
              <a:spLocks noChangeArrowheads="1"/>
            </p:cNvSpPr>
            <p:nvPr/>
          </p:nvSpPr>
          <p:spPr bwMode="auto">
            <a:xfrm>
              <a:off x="1750" y="1873"/>
              <a:ext cx="411" cy="1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rgbClr val="000000"/>
                  </a:solidFill>
                  <a:effectLst/>
                  <a:latin typeface="Arial" pitchFamily="34" charset="0"/>
                </a:rPr>
                <a:t>culturale</a:t>
              </a:r>
              <a:endParaRPr kumimoji="0" lang="it-IT" sz="1800" b="0" i="0" u="none" strike="noStrike" cap="none" normalizeH="0" baseline="0" smtClean="0">
                <a:ln>
                  <a:noFill/>
                </a:ln>
                <a:solidFill>
                  <a:schemeClr val="tx1"/>
                </a:solidFill>
                <a:effectLst/>
                <a:latin typeface="Arial" pitchFamily="34" charset="0"/>
              </a:endParaRPr>
            </a:p>
          </p:txBody>
        </p:sp>
        <p:sp>
          <p:nvSpPr>
            <p:cNvPr id="3087" name="AutoShape 15"/>
            <p:cNvSpPr>
              <a:spLocks noChangeArrowheads="1"/>
            </p:cNvSpPr>
            <p:nvPr/>
          </p:nvSpPr>
          <p:spPr bwMode="auto">
            <a:xfrm>
              <a:off x="3118" y="1639"/>
              <a:ext cx="649" cy="416"/>
            </a:xfrm>
            <a:prstGeom prst="roundRect">
              <a:avLst>
                <a:gd name="adj" fmla="val 17741"/>
              </a:avLst>
            </a:prstGeom>
            <a:solidFill>
              <a:srgbClr val="918787"/>
            </a:solidFill>
            <a:ln w="12700">
              <a:solidFill>
                <a:srgbClr val="918787"/>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8" name="AutoShape 16"/>
            <p:cNvSpPr>
              <a:spLocks noChangeArrowheads="1"/>
            </p:cNvSpPr>
            <p:nvPr/>
          </p:nvSpPr>
          <p:spPr bwMode="auto">
            <a:xfrm>
              <a:off x="3095" y="1616"/>
              <a:ext cx="649" cy="414"/>
            </a:xfrm>
            <a:prstGeom prst="roundRect">
              <a:avLst>
                <a:gd name="adj" fmla="val 17824"/>
              </a:avLst>
            </a:prstGeom>
            <a:solidFill>
              <a:srgbClr val="B1FF80"/>
            </a:solidFill>
            <a:ln w="12700">
              <a:solidFill>
                <a:srgbClr val="0000D4"/>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3089" name="Rectangle 17"/>
            <p:cNvSpPr>
              <a:spLocks noChangeArrowheads="1"/>
            </p:cNvSpPr>
            <p:nvPr/>
          </p:nvSpPr>
          <p:spPr bwMode="auto">
            <a:xfrm>
              <a:off x="3334" y="1752"/>
              <a:ext cx="19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200" dirty="0" smtClean="0">
                  <a:solidFill>
                    <a:srgbClr val="000000"/>
                  </a:solidFill>
                  <a:latin typeface="Arial" pitchFamily="34" charset="0"/>
                </a:rPr>
                <a:t>Voto</a:t>
              </a:r>
              <a:endParaRPr kumimoji="0" lang="it-IT" sz="1800" b="0" i="0" u="none" strike="noStrike" cap="none" normalizeH="0" baseline="0" dirty="0" smtClean="0">
                <a:ln>
                  <a:noFill/>
                </a:ln>
                <a:solidFill>
                  <a:schemeClr val="tx1"/>
                </a:solidFill>
                <a:effectLst/>
                <a:latin typeface="Arial" pitchFamily="34" charset="0"/>
              </a:endParaRPr>
            </a:p>
          </p:txBody>
        </p:sp>
      </p:grpSp>
      <p:sp>
        <p:nvSpPr>
          <p:cNvPr id="21" name="Text Box 5"/>
          <p:cNvSpPr txBox="1">
            <a:spLocks noChangeArrowheads="1"/>
          </p:cNvSpPr>
          <p:nvPr/>
        </p:nvSpPr>
        <p:spPr bwMode="auto">
          <a:xfrm>
            <a:off x="1907704" y="3212976"/>
            <a:ext cx="3959225" cy="1477328"/>
          </a:xfrm>
          <a:prstGeom prst="rect">
            <a:avLst/>
          </a:prstGeom>
          <a:noFill/>
          <a:ln w="9525">
            <a:noFill/>
            <a:miter lim="800000"/>
            <a:headEnd/>
            <a:tailEnd/>
          </a:ln>
        </p:spPr>
        <p:txBody>
          <a:bodyPr>
            <a:spAutoFit/>
          </a:bodyPr>
          <a:lstStyle/>
          <a:p>
            <a:pPr algn="ctr">
              <a:spcBef>
                <a:spcPct val="50000"/>
              </a:spcBef>
            </a:pPr>
            <a:r>
              <a:rPr lang="it-IT" dirty="0">
                <a:latin typeface="+mj-lt"/>
              </a:rPr>
              <a:t>“Si ipotizza che fra X (Capitale culturale) ed </a:t>
            </a:r>
            <a:r>
              <a:rPr lang="it-IT" dirty="0" smtClean="0">
                <a:latin typeface="+mj-lt"/>
              </a:rPr>
              <a:t>Y (Voto) </a:t>
            </a:r>
            <a:r>
              <a:rPr lang="it-IT" dirty="0">
                <a:latin typeface="+mj-lt"/>
              </a:rPr>
              <a:t>vi sia un’associazione bidirezionale asimmetrica” = decisione del ricercatore</a:t>
            </a:r>
          </a:p>
        </p:txBody>
      </p:sp>
      <p:sp>
        <p:nvSpPr>
          <p:cNvPr id="22" name="AutoShape 7"/>
          <p:cNvSpPr>
            <a:spLocks noChangeArrowheads="1"/>
          </p:cNvSpPr>
          <p:nvPr/>
        </p:nvSpPr>
        <p:spPr bwMode="auto">
          <a:xfrm>
            <a:off x="3428992" y="4643446"/>
            <a:ext cx="1008063" cy="9223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23" name="Text Box 6"/>
          <p:cNvSpPr txBox="1">
            <a:spLocks noChangeArrowheads="1"/>
          </p:cNvSpPr>
          <p:nvPr/>
        </p:nvSpPr>
        <p:spPr bwMode="auto">
          <a:xfrm>
            <a:off x="0" y="5589240"/>
            <a:ext cx="9429750" cy="646112"/>
          </a:xfrm>
          <a:prstGeom prst="rect">
            <a:avLst/>
          </a:prstGeom>
          <a:noFill/>
          <a:ln w="9525">
            <a:noFill/>
            <a:miter lim="800000"/>
            <a:headEnd/>
            <a:tailEnd/>
          </a:ln>
        </p:spPr>
        <p:txBody>
          <a:bodyPr>
            <a:spAutoFit/>
          </a:bodyPr>
          <a:lstStyle/>
          <a:p>
            <a:pPr>
              <a:spcBef>
                <a:spcPct val="50000"/>
              </a:spcBef>
            </a:pPr>
            <a:r>
              <a:rPr lang="it-IT" dirty="0">
                <a:latin typeface="+mj-lt"/>
              </a:rPr>
              <a:t>Si adottano tecniche di analisi statistica che </a:t>
            </a:r>
            <a:r>
              <a:rPr lang="it-IT" u="sng" dirty="0">
                <a:latin typeface="+mj-lt"/>
              </a:rPr>
              <a:t>assumono</a:t>
            </a:r>
            <a:r>
              <a:rPr lang="it-IT" dirty="0">
                <a:latin typeface="+mj-lt"/>
              </a:rPr>
              <a:t> il modello (unidirezionale / </a:t>
            </a:r>
            <a:r>
              <a:rPr lang="it-IT" dirty="0" err="1">
                <a:latin typeface="+mj-lt"/>
              </a:rPr>
              <a:t>bidirezionale…</a:t>
            </a:r>
            <a:r>
              <a:rPr lang="it-IT" dirty="0">
                <a:latin typeface="+mj-lt"/>
              </a:rPr>
              <a:t>) per </a:t>
            </a:r>
            <a:r>
              <a:rPr lang="it-IT" u="sng" dirty="0">
                <a:latin typeface="+mj-lt"/>
              </a:rPr>
              <a:t>quantificare l’associazione</a:t>
            </a:r>
            <a:r>
              <a:rPr lang="it-IT" dirty="0">
                <a:latin typeface="+mj-lt"/>
              </a:rPr>
              <a:t> (e indicare il </a:t>
            </a:r>
            <a:r>
              <a:rPr lang="it-IT" u="sng" dirty="0">
                <a:latin typeface="+mj-lt"/>
              </a:rPr>
              <a:t>segno</a:t>
            </a:r>
            <a:r>
              <a:rPr lang="it-IT" dirty="0">
                <a:latin typeface="+mj-lt"/>
              </a:rPr>
              <a: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3"/>
          <p:cNvSpPr>
            <a:spLocks noGrp="1"/>
          </p:cNvSpPr>
          <p:nvPr>
            <p:ph type="sldNum" sz="quarter" idx="12"/>
          </p:nvPr>
        </p:nvSpPr>
        <p:spPr>
          <a:xfrm>
            <a:off x="457200" y="6245225"/>
            <a:ext cx="2133600" cy="476250"/>
          </a:xfrm>
          <a:noFill/>
        </p:spPr>
        <p:txBody>
          <a:bodyPr/>
          <a:lstStyle/>
          <a:p>
            <a:pPr algn="l"/>
            <a:fld id="{54A9B6BA-D4D9-4212-B500-468B6ACE6D49}" type="slidenum">
              <a:rPr lang="en-US" smtClean="0">
                <a:latin typeface="Arial" pitchFamily="34" charset="0"/>
                <a:cs typeface="Arial" pitchFamily="34" charset="0"/>
              </a:rPr>
              <a:pPr algn="l"/>
              <a:t>79</a:t>
            </a:fld>
            <a:endParaRPr lang="en-US" smtClean="0">
              <a:latin typeface="Arial" pitchFamily="34" charset="0"/>
              <a:cs typeface="Arial" pitchFamily="34" charset="0"/>
            </a:endParaRPr>
          </a:p>
        </p:txBody>
      </p:sp>
      <p:sp>
        <p:nvSpPr>
          <p:cNvPr id="23555" name="Text Box 3"/>
          <p:cNvSpPr txBox="1">
            <a:spLocks noChangeArrowheads="1"/>
          </p:cNvSpPr>
          <p:nvPr/>
        </p:nvSpPr>
        <p:spPr bwMode="auto">
          <a:xfrm>
            <a:off x="574675" y="1341438"/>
            <a:ext cx="8569325" cy="874712"/>
          </a:xfrm>
          <a:prstGeom prst="rect">
            <a:avLst/>
          </a:prstGeom>
          <a:noFill/>
          <a:ln w="9525" algn="ctr">
            <a:noFill/>
            <a:miter lim="800000"/>
            <a:headEnd/>
            <a:tailEnd/>
          </a:ln>
        </p:spPr>
        <p:txBody>
          <a:bodyPr>
            <a:spAutoFit/>
          </a:bodyPr>
          <a:lstStyle/>
          <a:p>
            <a:pPr algn="just">
              <a:lnSpc>
                <a:spcPts val="3000"/>
              </a:lnSpc>
              <a:spcBef>
                <a:spcPct val="50000"/>
              </a:spcBef>
            </a:pPr>
            <a:endParaRPr lang="it-IT" sz="1600"/>
          </a:p>
          <a:p>
            <a:pPr>
              <a:lnSpc>
                <a:spcPts val="2200"/>
              </a:lnSpc>
              <a:spcBef>
                <a:spcPct val="50000"/>
              </a:spcBef>
            </a:pPr>
            <a:endParaRPr lang="it-IT" sz="1600"/>
          </a:p>
        </p:txBody>
      </p:sp>
      <p:sp>
        <p:nvSpPr>
          <p:cNvPr id="23556" name="Text Box 4"/>
          <p:cNvSpPr txBox="1">
            <a:spLocks noChangeArrowheads="1"/>
          </p:cNvSpPr>
          <p:nvPr/>
        </p:nvSpPr>
        <p:spPr bwMode="auto">
          <a:xfrm>
            <a:off x="0" y="1341438"/>
            <a:ext cx="9144000" cy="4841875"/>
          </a:xfrm>
          <a:prstGeom prst="rect">
            <a:avLst/>
          </a:prstGeom>
          <a:noFill/>
          <a:ln w="9525" algn="ctr">
            <a:noFill/>
            <a:miter lim="800000"/>
            <a:headEnd/>
            <a:tailEnd/>
          </a:ln>
        </p:spPr>
        <p:txBody>
          <a:bodyPr>
            <a:spAutoFit/>
          </a:bodyPr>
          <a:lstStyle/>
          <a:p>
            <a:pPr>
              <a:lnSpc>
                <a:spcPts val="2200"/>
              </a:lnSpc>
            </a:pPr>
            <a:r>
              <a:rPr lang="it-IT" dirty="0">
                <a:latin typeface="+mj-lt"/>
              </a:rPr>
              <a:t>T</a:t>
            </a:r>
            <a:r>
              <a:rPr lang="it-IT" dirty="0" smtClean="0">
                <a:latin typeface="+mj-lt"/>
              </a:rPr>
              <a:t>alvolta </a:t>
            </a:r>
            <a:r>
              <a:rPr lang="it-IT" dirty="0">
                <a:latin typeface="+mj-lt"/>
              </a:rPr>
              <a:t>i modelli bivariati non solo sono riduttivi, ma producono distorsioni</a:t>
            </a:r>
          </a:p>
          <a:p>
            <a:pPr>
              <a:lnSpc>
                <a:spcPts val="2200"/>
              </a:lnSpc>
            </a:pPr>
            <a:endParaRPr lang="it-IT" dirty="0">
              <a:latin typeface="+mj-lt"/>
            </a:endParaRPr>
          </a:p>
          <a:p>
            <a:pPr>
              <a:lnSpc>
                <a:spcPts val="2200"/>
              </a:lnSpc>
            </a:pPr>
            <a:r>
              <a:rPr lang="it-IT" dirty="0">
                <a:latin typeface="+mj-lt"/>
              </a:rPr>
              <a:t>molte relazioni bivariate sono ingannevoli, statisticamente la relazione esiste, ma essa può dipendere da altre variabili.</a:t>
            </a:r>
          </a:p>
          <a:p>
            <a:pPr>
              <a:lnSpc>
                <a:spcPts val="2200"/>
              </a:lnSpc>
            </a:pPr>
            <a:endParaRPr lang="it-IT" dirty="0">
              <a:latin typeface="+mj-lt"/>
            </a:endParaRPr>
          </a:p>
          <a:p>
            <a:pPr>
              <a:lnSpc>
                <a:spcPts val="2200"/>
              </a:lnSpc>
            </a:pPr>
            <a:r>
              <a:rPr lang="it-IT" dirty="0">
                <a:latin typeface="+mj-lt"/>
              </a:rPr>
              <a:t>ad esempio la relazione tra X e Y può essere influenzata da una terza variabile Z, della quale il ricercatore non conosceva gli effetti (o li ha ritenuti ininfluenti). </a:t>
            </a:r>
          </a:p>
          <a:p>
            <a:pPr>
              <a:lnSpc>
                <a:spcPts val="2200"/>
              </a:lnSpc>
            </a:pPr>
            <a:endParaRPr lang="it-IT" dirty="0">
              <a:latin typeface="+mj-lt"/>
            </a:endParaRPr>
          </a:p>
          <a:p>
            <a:r>
              <a:rPr lang="it-IT" dirty="0">
                <a:latin typeface="+mj-lt"/>
              </a:rPr>
              <a:t>Talvolta il ricercatore non ipotizza nemmeno che una terza variabile possa influenzare la relazione.  </a:t>
            </a:r>
          </a:p>
          <a:p>
            <a:r>
              <a:rPr lang="it-IT" dirty="0">
                <a:latin typeface="+mj-lt"/>
              </a:rPr>
              <a:t>il ricercatore spesso esclude, in maniera consapevole o meno, molte variabili che possono influenzare la relazione; ciò perché: “la complessità della realtà sociale è tale che la rappresentazione che ne può dare una qualsiasi relazione fra variabili è sempre assai parziale e potenzialmente fuorviante” (Corbetta, Gasperoni e Pisati 2001, 111).</a:t>
            </a:r>
          </a:p>
          <a:p>
            <a:endParaRPr lang="it-IT" dirty="0">
              <a:latin typeface="+mj-lt"/>
            </a:endParaRPr>
          </a:p>
          <a:p>
            <a:r>
              <a:rPr lang="it-IT" dirty="0">
                <a:latin typeface="+mj-lt"/>
              </a:rPr>
              <a:t>La statistica può aiutarci ad individuare la variabile Z, ma è sempre il ricercatore a dover stabilire il ruolo delle variabili</a:t>
            </a:r>
          </a:p>
        </p:txBody>
      </p:sp>
      <p:sp>
        <p:nvSpPr>
          <p:cNvPr id="7" name="Rectangle 2"/>
          <p:cNvSpPr txBox="1">
            <a:spLocks noChangeArrowheads="1"/>
          </p:cNvSpPr>
          <p:nvPr/>
        </p:nvSpPr>
        <p:spPr bwMode="auto">
          <a:xfrm>
            <a:off x="0" y="0"/>
            <a:ext cx="9144000" cy="714375"/>
          </a:xfrm>
          <a:prstGeom prst="rect">
            <a:avLst/>
          </a:prstGeom>
          <a:noFill/>
          <a:ln w="9525">
            <a:noFill/>
            <a:miter lim="800000"/>
            <a:headEnd/>
            <a:tailEnd/>
          </a:ln>
          <a:effectLst/>
        </p:spPr>
        <p:txBody>
          <a:bodyPr anchor="ctr"/>
          <a:lstStyle/>
          <a:p>
            <a:pPr algn="ctr">
              <a:defRPr/>
            </a:pPr>
            <a:r>
              <a:rPr lang="it-IT" sz="3600" kern="0" dirty="0">
                <a:latin typeface="+mj-lt"/>
                <a:ea typeface="+mj-ea"/>
                <a:cs typeface="Calibri" pitchFamily="34" charset="0"/>
              </a:rPr>
              <a:t>L</a:t>
            </a:r>
            <a:r>
              <a:rPr lang="it-IT" sz="3600" kern="0" dirty="0" smtClean="0">
                <a:latin typeface="+mj-lt"/>
                <a:ea typeface="+mj-ea"/>
                <a:cs typeface="Calibri" pitchFamily="34" charset="0"/>
              </a:rPr>
              <a:t>imiti </a:t>
            </a:r>
            <a:r>
              <a:rPr lang="it-IT" sz="3600" kern="0" dirty="0">
                <a:latin typeface="+mj-lt"/>
                <a:ea typeface="+mj-ea"/>
                <a:cs typeface="Calibri" pitchFamily="34" charset="0"/>
              </a:rPr>
              <a:t>dei modelli </a:t>
            </a:r>
            <a:r>
              <a:rPr lang="it-IT" sz="3600" kern="0" dirty="0" err="1">
                <a:latin typeface="+mj-lt"/>
                <a:ea typeface="+mj-ea"/>
                <a:cs typeface="Calibri" pitchFamily="34" charset="0"/>
              </a:rPr>
              <a:t>bivariati</a:t>
            </a:r>
            <a:endParaRPr lang="it-IT" sz="3600" kern="0" dirty="0">
              <a:latin typeface="+mj-lt"/>
              <a:ea typeface="+mj-ea"/>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dirty="0" smtClean="0"/>
              <a:t>L’</a:t>
            </a:r>
            <a:r>
              <a:rPr lang="it-IT" sz="4000" dirty="0" smtClean="0"/>
              <a:t>Invalsi  </a:t>
            </a:r>
            <a:endParaRPr lang="it-IT" sz="4000" dirty="0"/>
          </a:p>
        </p:txBody>
      </p:sp>
      <p:sp>
        <p:nvSpPr>
          <p:cNvPr id="3" name="Content Placeholder 2"/>
          <p:cNvSpPr>
            <a:spLocks noGrp="1"/>
          </p:cNvSpPr>
          <p:nvPr>
            <p:ph idx="1"/>
          </p:nvPr>
        </p:nvSpPr>
        <p:spPr>
          <a:xfrm>
            <a:off x="188133" y="1552507"/>
            <a:ext cx="8917120" cy="4772342"/>
          </a:xfrm>
        </p:spPr>
        <p:txBody>
          <a:bodyPr>
            <a:noAutofit/>
          </a:bodyPr>
          <a:lstStyle/>
          <a:p>
            <a:pPr marL="0" indent="0">
              <a:buNone/>
            </a:pPr>
            <a:endParaRPr lang="it-IT" sz="2000" b="1" dirty="0"/>
          </a:p>
          <a:p>
            <a:pPr marL="0" indent="0">
              <a:buNone/>
            </a:pPr>
            <a:r>
              <a:rPr lang="it-IT" sz="2000" b="1" dirty="0" smtClean="0">
                <a:latin typeface="+mj-lt"/>
              </a:rPr>
              <a:t>Invalsi</a:t>
            </a:r>
            <a:r>
              <a:rPr lang="it-IT" sz="2000" dirty="0">
                <a:latin typeface="+mj-lt"/>
              </a:rPr>
              <a:t>: Istituto nazionale per la valutazione  </a:t>
            </a:r>
            <a:r>
              <a:rPr lang="it-IT" sz="2000" dirty="0" smtClean="0">
                <a:latin typeface="+mj-lt"/>
              </a:rPr>
              <a:t>del </a:t>
            </a:r>
            <a:r>
              <a:rPr lang="it-IT" sz="2000" dirty="0">
                <a:latin typeface="+mj-lt"/>
              </a:rPr>
              <a:t>sistema di istruzione e formazione </a:t>
            </a:r>
            <a:r>
              <a:rPr lang="it-IT" sz="2000" dirty="0" smtClean="0">
                <a:latin typeface="+mj-lt"/>
              </a:rPr>
              <a:t>(</a:t>
            </a:r>
            <a:r>
              <a:rPr lang="it-IT" sz="2000" dirty="0">
                <a:latin typeface="+mj-lt"/>
              </a:rPr>
              <a:t>Dr </a:t>
            </a:r>
            <a:r>
              <a:rPr lang="it-IT" sz="2000" dirty="0" err="1">
                <a:latin typeface="+mj-lt"/>
              </a:rPr>
              <a:t>lgs</a:t>
            </a:r>
            <a:r>
              <a:rPr lang="it-IT" sz="2000" dirty="0">
                <a:latin typeface="+mj-lt"/>
              </a:rPr>
              <a:t> 19/11/2004, n. 286)</a:t>
            </a:r>
            <a:endParaRPr lang="it-IT" sz="2000" dirty="0" smtClean="0">
              <a:latin typeface="+mj-lt"/>
            </a:endParaRPr>
          </a:p>
          <a:p>
            <a:pPr marL="0" indent="0">
              <a:buNone/>
            </a:pPr>
            <a:endParaRPr lang="it-IT" sz="2000" dirty="0">
              <a:latin typeface="+mj-lt"/>
            </a:endParaRPr>
          </a:p>
          <a:p>
            <a:pPr marL="0" indent="0">
              <a:buNone/>
            </a:pPr>
            <a:r>
              <a:rPr lang="it-IT" sz="2000" dirty="0" smtClean="0">
                <a:latin typeface="+mj-lt"/>
              </a:rPr>
              <a:t>a) </a:t>
            </a:r>
            <a:r>
              <a:rPr lang="it-IT" sz="2000" b="1" dirty="0" smtClean="0">
                <a:latin typeface="+mj-lt"/>
              </a:rPr>
              <a:t>Assicura </a:t>
            </a:r>
            <a:r>
              <a:rPr lang="it-IT" sz="2000" b="1" dirty="0">
                <a:latin typeface="+mj-lt"/>
              </a:rPr>
              <a:t>il coordinamento </a:t>
            </a:r>
            <a:r>
              <a:rPr lang="it-IT" sz="2000" b="1" dirty="0" smtClean="0">
                <a:latin typeface="+mj-lt"/>
              </a:rPr>
              <a:t>funzionale dell'</a:t>
            </a:r>
            <a:r>
              <a:rPr lang="it-IT" sz="2000" b="1" dirty="0" err="1" smtClean="0">
                <a:latin typeface="+mj-lt"/>
              </a:rPr>
              <a:t>S.N.V</a:t>
            </a:r>
            <a:r>
              <a:rPr lang="it-IT" sz="2000" dirty="0" err="1" smtClean="0">
                <a:latin typeface="+mj-lt"/>
              </a:rPr>
              <a:t>.</a:t>
            </a:r>
            <a:r>
              <a:rPr lang="it-IT" sz="2000" dirty="0" smtClean="0">
                <a:latin typeface="+mj-lt"/>
              </a:rPr>
              <a:t> </a:t>
            </a:r>
            <a:endParaRPr lang="it-IT" sz="2000" dirty="0">
              <a:latin typeface="+mj-lt"/>
            </a:endParaRPr>
          </a:p>
          <a:p>
            <a:pPr marL="0" indent="0">
              <a:buNone/>
            </a:pPr>
            <a:endParaRPr lang="it-IT" sz="2000" dirty="0" smtClean="0">
              <a:latin typeface="+mj-lt"/>
            </a:endParaRPr>
          </a:p>
          <a:p>
            <a:pPr marL="0" indent="0">
              <a:buNone/>
            </a:pPr>
            <a:r>
              <a:rPr lang="it-IT" sz="2000" dirty="0" smtClean="0">
                <a:latin typeface="+mj-lt"/>
              </a:rPr>
              <a:t>b</a:t>
            </a:r>
            <a:r>
              <a:rPr lang="it-IT" sz="2000" dirty="0">
                <a:latin typeface="+mj-lt"/>
              </a:rPr>
              <a:t>) </a:t>
            </a:r>
            <a:r>
              <a:rPr lang="it-IT" sz="2000" b="1" dirty="0" smtClean="0">
                <a:latin typeface="+mj-lt"/>
              </a:rPr>
              <a:t>Propone </a:t>
            </a:r>
            <a:r>
              <a:rPr lang="it-IT" sz="2000" b="1" dirty="0">
                <a:latin typeface="+mj-lt"/>
              </a:rPr>
              <a:t>i protocolli di valutazione e il programma delle visite </a:t>
            </a:r>
            <a:r>
              <a:rPr lang="it-IT" sz="2000" dirty="0">
                <a:latin typeface="+mj-lt"/>
              </a:rPr>
              <a:t>alle istituzioni scolastiche da parte dei nuclei di valutazione </a:t>
            </a:r>
            <a:r>
              <a:rPr lang="it-IT" sz="2000" dirty="0" smtClean="0">
                <a:latin typeface="+mj-lt"/>
              </a:rPr>
              <a:t>esterna; </a:t>
            </a:r>
            <a:endParaRPr lang="it-IT" sz="2000" dirty="0">
              <a:latin typeface="+mj-lt"/>
            </a:endParaRPr>
          </a:p>
          <a:p>
            <a:pPr marL="0" indent="0">
              <a:buNone/>
            </a:pPr>
            <a:endParaRPr lang="it-IT" sz="2000" dirty="0" smtClean="0">
              <a:latin typeface="+mj-lt"/>
            </a:endParaRPr>
          </a:p>
          <a:p>
            <a:pPr marL="0" indent="0">
              <a:buNone/>
            </a:pPr>
            <a:r>
              <a:rPr lang="it-IT" sz="2000" dirty="0" smtClean="0">
                <a:latin typeface="+mj-lt"/>
              </a:rPr>
              <a:t>c</a:t>
            </a:r>
            <a:r>
              <a:rPr lang="it-IT" sz="2000" dirty="0">
                <a:latin typeface="+mj-lt"/>
              </a:rPr>
              <a:t>) </a:t>
            </a:r>
            <a:r>
              <a:rPr lang="it-IT" sz="2000" b="1" dirty="0" smtClean="0">
                <a:latin typeface="+mj-lt"/>
              </a:rPr>
              <a:t>Definisce </a:t>
            </a:r>
            <a:r>
              <a:rPr lang="it-IT" sz="2000" b="1" dirty="0">
                <a:latin typeface="+mj-lt"/>
              </a:rPr>
              <a:t>gli indicatori di efficienza e di efficacia </a:t>
            </a:r>
            <a:r>
              <a:rPr lang="it-IT" sz="2000" dirty="0">
                <a:latin typeface="+mj-lt"/>
              </a:rPr>
              <a:t>in base ai quali </a:t>
            </a:r>
            <a:r>
              <a:rPr lang="it-IT" sz="2000" dirty="0" smtClean="0">
                <a:latin typeface="+mj-lt"/>
              </a:rPr>
              <a:t>lo “SNV” </a:t>
            </a:r>
            <a:r>
              <a:rPr lang="it-IT" sz="2000" dirty="0">
                <a:latin typeface="+mj-lt"/>
              </a:rPr>
              <a:t>individua le istituzioni scolastiche che necessitano di supporto e da sottoporre prioritariamente a valutazione </a:t>
            </a:r>
            <a:r>
              <a:rPr lang="it-IT" sz="2000" dirty="0" smtClean="0">
                <a:latin typeface="+mj-lt"/>
              </a:rPr>
              <a:t>esterna</a:t>
            </a:r>
            <a:endParaRPr lang="it-IT" sz="2000" dirty="0">
              <a:latin typeface="+mj-lt"/>
            </a:endParaRPr>
          </a:p>
          <a:p>
            <a:pPr marL="0" indent="0">
              <a:lnSpc>
                <a:spcPct val="70000"/>
              </a:lnSpc>
              <a:buNone/>
            </a:pPr>
            <a:endParaRPr lang="it-IT" sz="2000" dirty="0" smtClean="0">
              <a:latin typeface="+mj-lt"/>
            </a:endParaRPr>
          </a:p>
          <a:p>
            <a:pPr marL="0" indent="0">
              <a:lnSpc>
                <a:spcPct val="70000"/>
              </a:lnSpc>
              <a:buNone/>
            </a:pPr>
            <a:endParaRPr lang="it-IT" sz="2000" dirty="0">
              <a:latin typeface="+mj-lt"/>
            </a:endParaRPr>
          </a:p>
        </p:txBody>
      </p:sp>
      <p:graphicFrame>
        <p:nvGraphicFramePr>
          <p:cNvPr id="7" name="Content Placeholder 5"/>
          <p:cNvGraphicFramePr>
            <a:graphicFrameLocks/>
          </p:cNvGraphicFramePr>
          <p:nvPr>
            <p:extLst>
              <p:ext uri="{D42A27DB-BD31-4B8C-83A1-F6EECF244321}">
                <p14:modId xmlns="" xmlns:p14="http://schemas.microsoft.com/office/powerpoint/2010/main" val="2632694247"/>
              </p:ext>
            </p:extLst>
          </p:nvPr>
        </p:nvGraphicFramePr>
        <p:xfrm>
          <a:off x="7014771" y="125621"/>
          <a:ext cx="2005080" cy="173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0624355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egnaposto numero diapositiva 3"/>
          <p:cNvSpPr>
            <a:spLocks noGrp="1"/>
          </p:cNvSpPr>
          <p:nvPr>
            <p:ph type="sldNum" sz="quarter" idx="12"/>
          </p:nvPr>
        </p:nvSpPr>
        <p:spPr>
          <a:noFill/>
        </p:spPr>
        <p:txBody>
          <a:bodyPr/>
          <a:lstStyle/>
          <a:p>
            <a:fld id="{C5F96FDE-3F8C-4D6A-91D9-75F6BC9CEA32}" type="slidenum">
              <a:rPr lang="it-IT" smtClean="0">
                <a:latin typeface="Arial" pitchFamily="34" charset="0"/>
                <a:cs typeface="Arial" pitchFamily="34" charset="0"/>
              </a:rPr>
              <a:pPr/>
              <a:t>80</a:t>
            </a:fld>
            <a:endParaRPr lang="it-IT" smtClean="0">
              <a:latin typeface="Arial" pitchFamily="34" charset="0"/>
              <a:cs typeface="Arial" pitchFamily="34" charset="0"/>
            </a:endParaRPr>
          </a:p>
        </p:txBody>
      </p:sp>
      <p:pic>
        <p:nvPicPr>
          <p:cNvPr id="3076" name="Picture 2"/>
          <p:cNvPicPr>
            <a:picLocks noChangeAspect="1" noChangeArrowheads="1"/>
          </p:cNvPicPr>
          <p:nvPr/>
        </p:nvPicPr>
        <p:blipFill>
          <a:blip r:embed="rId3" cstate="print"/>
          <a:srcRect/>
          <a:stretch>
            <a:fillRect/>
          </a:stretch>
        </p:blipFill>
        <p:spPr bwMode="auto">
          <a:xfrm>
            <a:off x="0" y="571500"/>
            <a:ext cx="3479800" cy="2353444"/>
          </a:xfrm>
          <a:prstGeom prst="rect">
            <a:avLst/>
          </a:prstGeom>
          <a:noFill/>
          <a:ln w="9525">
            <a:noFill/>
            <a:miter lim="800000"/>
            <a:headEnd/>
            <a:tailEnd/>
          </a:ln>
        </p:spPr>
      </p:pic>
      <p:sp>
        <p:nvSpPr>
          <p:cNvPr id="6" name="Rectangle 2"/>
          <p:cNvSpPr txBox="1">
            <a:spLocks noChangeArrowheads="1"/>
          </p:cNvSpPr>
          <p:nvPr/>
        </p:nvSpPr>
        <p:spPr bwMode="auto">
          <a:xfrm>
            <a:off x="0" y="0"/>
            <a:ext cx="9144000" cy="714375"/>
          </a:xfrm>
          <a:prstGeom prst="rect">
            <a:avLst/>
          </a:prstGeom>
          <a:noFill/>
          <a:ln w="9525">
            <a:noFill/>
            <a:miter lim="800000"/>
            <a:headEnd/>
            <a:tailEnd/>
          </a:ln>
          <a:effectLst/>
        </p:spPr>
        <p:txBody>
          <a:bodyPr anchor="ctr"/>
          <a:lstStyle/>
          <a:p>
            <a:pPr algn="ctr">
              <a:defRPr/>
            </a:pPr>
            <a:r>
              <a:rPr lang="it-IT" sz="3600" kern="0" dirty="0">
                <a:latin typeface="+mj-lt"/>
                <a:ea typeface="+mj-ea"/>
                <a:cs typeface="Calibri" pitchFamily="34" charset="0"/>
              </a:rPr>
              <a:t>R</a:t>
            </a:r>
            <a:r>
              <a:rPr lang="it-IT" sz="3600" kern="0" dirty="0" smtClean="0">
                <a:latin typeface="+mj-lt"/>
                <a:ea typeface="+mj-ea"/>
                <a:cs typeface="Calibri" pitchFamily="34" charset="0"/>
              </a:rPr>
              <a:t>elazioni </a:t>
            </a:r>
            <a:r>
              <a:rPr lang="it-IT" sz="3600" kern="0" dirty="0">
                <a:latin typeface="+mj-lt"/>
                <a:ea typeface="+mj-ea"/>
                <a:cs typeface="Calibri" pitchFamily="34" charset="0"/>
              </a:rPr>
              <a:t>spurie</a:t>
            </a:r>
          </a:p>
        </p:txBody>
      </p:sp>
      <p:graphicFrame>
        <p:nvGraphicFramePr>
          <p:cNvPr id="3074" name="Object 4"/>
          <p:cNvGraphicFramePr>
            <a:graphicFrameLocks noChangeAspect="1"/>
          </p:cNvGraphicFramePr>
          <p:nvPr/>
        </p:nvGraphicFramePr>
        <p:xfrm>
          <a:off x="212725" y="2849563"/>
          <a:ext cx="8870950" cy="3978275"/>
        </p:xfrm>
        <a:graphic>
          <a:graphicData uri="http://schemas.openxmlformats.org/presentationml/2006/ole">
            <p:oleObj spid="_x0000_s4098" name="Document" r:id="rId4" imgW="11807265" imgH="5299103" progId="Word.Document.8">
              <p:embed/>
            </p:oleObj>
          </a:graphicData>
        </a:graphic>
      </p:graphicFrame>
      <p:sp>
        <p:nvSpPr>
          <p:cNvPr id="8" name="CasellaDiTesto 7"/>
          <p:cNvSpPr txBox="1"/>
          <p:nvPr/>
        </p:nvSpPr>
        <p:spPr>
          <a:xfrm>
            <a:off x="2928938" y="857250"/>
            <a:ext cx="6000750" cy="3698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it-IT" dirty="0">
                <a:latin typeface="Calibri" pitchFamily="34" charset="0"/>
                <a:cs typeface="Calibri" pitchFamily="34" charset="0"/>
              </a:rPr>
              <a:t>Il numero di cicogne influenza il numero di figli  delle famiglie</a:t>
            </a:r>
          </a:p>
        </p:txBody>
      </p:sp>
      <p:sp>
        <p:nvSpPr>
          <p:cNvPr id="9" name="CasellaDiTesto 8"/>
          <p:cNvSpPr txBox="1"/>
          <p:nvPr/>
        </p:nvSpPr>
        <p:spPr>
          <a:xfrm>
            <a:off x="4139952" y="2204864"/>
            <a:ext cx="3643313" cy="646113"/>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a:defRPr/>
            </a:pPr>
            <a:r>
              <a:rPr lang="it-IT" dirty="0">
                <a:latin typeface="Calibri" pitchFamily="34" charset="0"/>
                <a:cs typeface="Calibri" pitchFamily="34" charset="0"/>
              </a:rPr>
              <a:t>In realtà, è la zona (rurale/urbana) ad influenzare entrambe le variabili</a:t>
            </a:r>
          </a:p>
        </p:txBody>
      </p:sp>
      <p:cxnSp>
        <p:nvCxnSpPr>
          <p:cNvPr id="11" name="Connettore 2 10"/>
          <p:cNvCxnSpPr>
            <a:endCxn id="8" idx="2"/>
          </p:cNvCxnSpPr>
          <p:nvPr/>
        </p:nvCxnSpPr>
        <p:spPr>
          <a:xfrm flipH="1" flipV="1">
            <a:off x="5929313" y="1227138"/>
            <a:ext cx="10839" cy="97772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Attenzione!</a:t>
            </a:r>
            <a:endParaRPr lang="it-IT" dirty="0"/>
          </a:p>
        </p:txBody>
      </p:sp>
      <p:sp>
        <p:nvSpPr>
          <p:cNvPr id="3" name="Segnaposto contenuto 2"/>
          <p:cNvSpPr>
            <a:spLocks noGrp="1"/>
          </p:cNvSpPr>
          <p:nvPr>
            <p:ph sz="quarter" idx="1"/>
          </p:nvPr>
        </p:nvSpPr>
        <p:spPr/>
        <p:txBody>
          <a:bodyPr>
            <a:normAutofit fontScale="85000" lnSpcReduction="10000"/>
          </a:bodyPr>
          <a:lstStyle/>
          <a:p>
            <a:pPr>
              <a:buNone/>
            </a:pPr>
            <a:r>
              <a:rPr lang="it-IT" dirty="0" smtClean="0">
                <a:latin typeface="+mj-lt"/>
              </a:rPr>
              <a:t>Per interpretare i risultati dell’INVALSI dobbiamo conoscere alcune tecniche di analisi </a:t>
            </a:r>
            <a:r>
              <a:rPr lang="it-IT" dirty="0" err="1" smtClean="0">
                <a:latin typeface="+mj-lt"/>
              </a:rPr>
              <a:t>bivariata</a:t>
            </a:r>
            <a:endParaRPr lang="it-IT" dirty="0" smtClean="0">
              <a:latin typeface="+mj-lt"/>
            </a:endParaRPr>
          </a:p>
          <a:p>
            <a:pPr>
              <a:buNone/>
            </a:pPr>
            <a:endParaRPr lang="it-IT" dirty="0" smtClean="0">
              <a:latin typeface="+mj-lt"/>
            </a:endParaRPr>
          </a:p>
          <a:p>
            <a:pPr>
              <a:buNone/>
            </a:pPr>
            <a:r>
              <a:rPr lang="it-IT" dirty="0" smtClean="0">
                <a:latin typeface="+mj-lt"/>
              </a:rPr>
              <a:t>L’Invalsi presuppone di fatto tali </a:t>
            </a:r>
            <a:r>
              <a:rPr lang="it-IT" dirty="0" err="1" smtClean="0">
                <a:latin typeface="+mj-lt"/>
              </a:rPr>
              <a:t>conoscenze…</a:t>
            </a:r>
            <a:r>
              <a:rPr lang="it-IT" dirty="0" smtClean="0">
                <a:latin typeface="+mj-lt"/>
              </a:rPr>
              <a:t>..?!.....</a:t>
            </a:r>
          </a:p>
          <a:p>
            <a:pPr>
              <a:buNone/>
            </a:pPr>
            <a:endParaRPr lang="it-IT" dirty="0" smtClean="0">
              <a:latin typeface="+mj-lt"/>
            </a:endParaRPr>
          </a:p>
          <a:p>
            <a:pPr>
              <a:buNone/>
            </a:pPr>
            <a:endParaRPr lang="it-IT" dirty="0" smtClean="0">
              <a:latin typeface="+mj-lt"/>
            </a:endParaRPr>
          </a:p>
          <a:p>
            <a:pPr>
              <a:buNone/>
            </a:pPr>
            <a:r>
              <a:rPr lang="it-IT" dirty="0" smtClean="0">
                <a:latin typeface="+mj-lt"/>
              </a:rPr>
              <a:t>Es. relazione tra punteggi prove e scuola, area geografica, classi; relazione tra prove interne e prove esterne; etc.</a:t>
            </a:r>
          </a:p>
          <a:p>
            <a:pPr>
              <a:buNone/>
            </a:pPr>
            <a:endParaRPr lang="it-IT" dirty="0" smtClean="0">
              <a:latin typeface="+mj-lt"/>
            </a:endParaRPr>
          </a:p>
          <a:p>
            <a:pPr>
              <a:buNone/>
            </a:pPr>
            <a:r>
              <a:rPr lang="it-IT" dirty="0" smtClean="0">
                <a:latin typeface="+mj-lt"/>
              </a:rPr>
              <a:t>Ma le conclusioni a cui giungiamo possono essere sbagliate se non selezioniamo le variabili adeguate (e peggio ancora se tali variabili non fanno parte della mappa concettuale da cui di fatto partono le nostre rilevazioni..)</a:t>
            </a:r>
          </a:p>
          <a:p>
            <a:pPr>
              <a:buNone/>
            </a:pPr>
            <a:endParaRPr lang="it-IT" dirty="0" smtClean="0">
              <a:latin typeface="+mj-lt"/>
            </a:endParaRPr>
          </a:p>
          <a:p>
            <a:pPr>
              <a:buNone/>
            </a:pPr>
            <a:endParaRPr lang="it-IT" dirty="0" smtClean="0">
              <a:latin typeface="+mj-lt"/>
            </a:endParaRPr>
          </a:p>
          <a:p>
            <a:pPr>
              <a:buNone/>
            </a:pPr>
            <a:endParaRPr lang="it-IT"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egnaposto numero diapositiva 3"/>
          <p:cNvSpPr>
            <a:spLocks noGrp="1"/>
          </p:cNvSpPr>
          <p:nvPr>
            <p:ph type="sldNum" sz="quarter" idx="12"/>
          </p:nvPr>
        </p:nvSpPr>
        <p:spPr>
          <a:xfrm>
            <a:off x="457200" y="6245225"/>
            <a:ext cx="2133600" cy="476250"/>
          </a:xfrm>
          <a:noFill/>
        </p:spPr>
        <p:txBody>
          <a:bodyPr/>
          <a:lstStyle/>
          <a:p>
            <a:pPr algn="l"/>
            <a:fld id="{FF5FC31B-844E-4AFA-9C54-64C651EEEC87}" type="slidenum">
              <a:rPr lang="en-US" smtClean="0">
                <a:latin typeface="Arial" pitchFamily="34" charset="0"/>
                <a:cs typeface="Arial" pitchFamily="34" charset="0"/>
              </a:rPr>
              <a:pPr algn="l"/>
              <a:t>82</a:t>
            </a:fld>
            <a:endParaRPr lang="en-US" smtClean="0">
              <a:latin typeface="Arial" pitchFamily="34" charset="0"/>
              <a:cs typeface="Arial" pitchFamily="34" charset="0"/>
            </a:endParaRPr>
          </a:p>
        </p:txBody>
      </p:sp>
      <p:sp>
        <p:nvSpPr>
          <p:cNvPr id="1028" name="Rectangle 2"/>
          <p:cNvSpPr>
            <a:spLocks noGrp="1" noChangeArrowheads="1"/>
          </p:cNvSpPr>
          <p:nvPr>
            <p:ph type="title"/>
          </p:nvPr>
        </p:nvSpPr>
        <p:spPr>
          <a:xfrm>
            <a:off x="0" y="0"/>
            <a:ext cx="9144000" cy="1143000"/>
          </a:xfrm>
        </p:spPr>
        <p:txBody>
          <a:bodyPr/>
          <a:lstStyle/>
          <a:p>
            <a:pPr eaLnBrk="1" hangingPunct="1"/>
            <a:r>
              <a:rPr lang="it-IT" sz="3600" dirty="0" smtClean="0"/>
              <a:t>Le relazioni fra 2 variabili</a:t>
            </a:r>
          </a:p>
        </p:txBody>
      </p:sp>
      <p:sp>
        <p:nvSpPr>
          <p:cNvPr id="1029" name="Text Box 3"/>
          <p:cNvSpPr txBox="1">
            <a:spLocks noChangeArrowheads="1"/>
          </p:cNvSpPr>
          <p:nvPr/>
        </p:nvSpPr>
        <p:spPr bwMode="auto">
          <a:xfrm>
            <a:off x="574675" y="1341438"/>
            <a:ext cx="8569325" cy="874712"/>
          </a:xfrm>
          <a:prstGeom prst="rect">
            <a:avLst/>
          </a:prstGeom>
          <a:noFill/>
          <a:ln w="9525" algn="ctr">
            <a:noFill/>
            <a:miter lim="800000"/>
            <a:headEnd/>
            <a:tailEnd/>
          </a:ln>
        </p:spPr>
        <p:txBody>
          <a:bodyPr>
            <a:spAutoFit/>
          </a:bodyPr>
          <a:lstStyle/>
          <a:p>
            <a:pPr algn="just">
              <a:lnSpc>
                <a:spcPts val="3000"/>
              </a:lnSpc>
              <a:spcBef>
                <a:spcPct val="50000"/>
              </a:spcBef>
            </a:pPr>
            <a:endParaRPr lang="it-IT" sz="1600"/>
          </a:p>
          <a:p>
            <a:pPr>
              <a:lnSpc>
                <a:spcPts val="2200"/>
              </a:lnSpc>
              <a:spcBef>
                <a:spcPct val="50000"/>
              </a:spcBef>
            </a:pPr>
            <a:endParaRPr lang="it-IT" sz="1600"/>
          </a:p>
        </p:txBody>
      </p:sp>
      <p:graphicFrame>
        <p:nvGraphicFramePr>
          <p:cNvPr id="1026" name="Object 4"/>
          <p:cNvGraphicFramePr>
            <a:graphicFrameLocks noChangeAspect="1"/>
          </p:cNvGraphicFramePr>
          <p:nvPr>
            <p:ph idx="1"/>
          </p:nvPr>
        </p:nvGraphicFramePr>
        <p:xfrm>
          <a:off x="136525" y="1069975"/>
          <a:ext cx="8367713" cy="5267325"/>
        </p:xfrm>
        <a:graphic>
          <a:graphicData uri="http://schemas.openxmlformats.org/presentationml/2006/ole">
            <p:oleObj spid="_x0000_s5122" name="Document" r:id="rId3" imgW="8874319" imgH="5586334" progId="Word.Document.8">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numero diapositiva 3"/>
          <p:cNvSpPr>
            <a:spLocks noGrp="1"/>
          </p:cNvSpPr>
          <p:nvPr>
            <p:ph type="sldNum" sz="quarter" idx="12"/>
          </p:nvPr>
        </p:nvSpPr>
        <p:spPr>
          <a:xfrm>
            <a:off x="457200" y="6245225"/>
            <a:ext cx="2133600" cy="476250"/>
          </a:xfrm>
          <a:noFill/>
        </p:spPr>
        <p:txBody>
          <a:bodyPr/>
          <a:lstStyle/>
          <a:p>
            <a:pPr algn="l"/>
            <a:fld id="{ECDB166D-2CCD-4824-BD0D-D8C6367B929C}" type="slidenum">
              <a:rPr lang="en-US" smtClean="0">
                <a:latin typeface="Arial" pitchFamily="34" charset="0"/>
                <a:cs typeface="Arial" pitchFamily="34" charset="0"/>
              </a:rPr>
              <a:pPr algn="l"/>
              <a:t>83</a:t>
            </a:fld>
            <a:endParaRPr lang="en-US" smtClean="0">
              <a:latin typeface="Arial" pitchFamily="34" charset="0"/>
              <a:cs typeface="Arial" pitchFamily="34" charset="0"/>
            </a:endParaRPr>
          </a:p>
        </p:txBody>
      </p:sp>
      <p:sp>
        <p:nvSpPr>
          <p:cNvPr id="5124" name="Text Box 3"/>
          <p:cNvSpPr txBox="1">
            <a:spLocks noChangeArrowheads="1"/>
          </p:cNvSpPr>
          <p:nvPr/>
        </p:nvSpPr>
        <p:spPr bwMode="auto">
          <a:xfrm>
            <a:off x="574675" y="1341438"/>
            <a:ext cx="8569325" cy="874712"/>
          </a:xfrm>
          <a:prstGeom prst="rect">
            <a:avLst/>
          </a:prstGeom>
          <a:noFill/>
          <a:ln w="9525" algn="ctr">
            <a:noFill/>
            <a:miter lim="800000"/>
            <a:headEnd/>
            <a:tailEnd/>
          </a:ln>
        </p:spPr>
        <p:txBody>
          <a:bodyPr>
            <a:spAutoFit/>
          </a:bodyPr>
          <a:lstStyle/>
          <a:p>
            <a:pPr algn="just">
              <a:lnSpc>
                <a:spcPts val="3000"/>
              </a:lnSpc>
              <a:spcBef>
                <a:spcPct val="50000"/>
              </a:spcBef>
            </a:pPr>
            <a:endParaRPr lang="it-IT" sz="1600"/>
          </a:p>
          <a:p>
            <a:pPr>
              <a:lnSpc>
                <a:spcPts val="2200"/>
              </a:lnSpc>
              <a:spcBef>
                <a:spcPct val="50000"/>
              </a:spcBef>
            </a:pPr>
            <a:endParaRPr lang="it-IT" sz="1600"/>
          </a:p>
        </p:txBody>
      </p:sp>
      <p:sp>
        <p:nvSpPr>
          <p:cNvPr id="5125" name="Text Box 4"/>
          <p:cNvSpPr txBox="1">
            <a:spLocks noChangeArrowheads="1"/>
          </p:cNvSpPr>
          <p:nvPr/>
        </p:nvSpPr>
        <p:spPr bwMode="auto">
          <a:xfrm>
            <a:off x="0" y="1071563"/>
            <a:ext cx="9144000" cy="646112"/>
          </a:xfrm>
          <a:prstGeom prst="rect">
            <a:avLst/>
          </a:prstGeom>
          <a:noFill/>
          <a:ln w="9525" algn="ctr">
            <a:noFill/>
            <a:miter lim="800000"/>
            <a:headEnd/>
            <a:tailEnd/>
          </a:ln>
        </p:spPr>
        <p:txBody>
          <a:bodyPr>
            <a:spAutoFit/>
          </a:bodyPr>
          <a:lstStyle/>
          <a:p>
            <a:r>
              <a:rPr lang="it-IT">
                <a:latin typeface="Calibri" pitchFamily="34" charset="0"/>
              </a:rPr>
              <a:t>Lo strumento principale per osservare una relazione tra 2 variabili categoriali o ordinali è la:</a:t>
            </a:r>
          </a:p>
          <a:p>
            <a:pPr algn="ctr"/>
            <a:r>
              <a:rPr lang="it-IT" b="1">
                <a:latin typeface="Calibri" pitchFamily="34" charset="0"/>
              </a:rPr>
              <a:t>TABELLA DI CONTINGENZA (</a:t>
            </a:r>
            <a:r>
              <a:rPr lang="it-IT" b="1" i="1">
                <a:latin typeface="Calibri" pitchFamily="34" charset="0"/>
              </a:rPr>
              <a:t>contingency</a:t>
            </a:r>
            <a:r>
              <a:rPr lang="it-IT" b="1">
                <a:latin typeface="Calibri" pitchFamily="34" charset="0"/>
              </a:rPr>
              <a:t> </a:t>
            </a:r>
            <a:r>
              <a:rPr lang="it-IT" b="1" i="1">
                <a:latin typeface="Calibri" pitchFamily="34" charset="0"/>
              </a:rPr>
              <a:t>table</a:t>
            </a:r>
            <a:r>
              <a:rPr lang="it-IT" b="1">
                <a:latin typeface="Calibri" pitchFamily="34" charset="0"/>
              </a:rPr>
              <a:t>)</a:t>
            </a:r>
          </a:p>
        </p:txBody>
      </p:sp>
      <p:graphicFrame>
        <p:nvGraphicFramePr>
          <p:cNvPr id="5122" name="Object 5"/>
          <p:cNvGraphicFramePr>
            <a:graphicFrameLocks noChangeAspect="1"/>
          </p:cNvGraphicFramePr>
          <p:nvPr>
            <p:ph idx="1"/>
          </p:nvPr>
        </p:nvGraphicFramePr>
        <p:xfrm>
          <a:off x="452438" y="1722438"/>
          <a:ext cx="8329612" cy="5043487"/>
        </p:xfrm>
        <a:graphic>
          <a:graphicData uri="http://schemas.openxmlformats.org/presentationml/2006/ole">
            <p:oleObj spid="_x0000_s6146" name="Document" r:id="rId3" imgW="8484065" imgH="5136705" progId="Word.Document.8">
              <p:embed/>
            </p:oleObj>
          </a:graphicData>
        </a:graphic>
      </p:graphicFrame>
      <p:sp>
        <p:nvSpPr>
          <p:cNvPr id="5126" name="Rectangle 2"/>
          <p:cNvSpPr>
            <a:spLocks noGrp="1" noChangeArrowheads="1"/>
          </p:cNvSpPr>
          <p:nvPr>
            <p:ph type="title"/>
          </p:nvPr>
        </p:nvSpPr>
        <p:spPr>
          <a:xfrm>
            <a:off x="0" y="260648"/>
            <a:ext cx="9144000" cy="785813"/>
          </a:xfrm>
        </p:spPr>
        <p:txBody>
          <a:bodyPr>
            <a:noAutofit/>
          </a:bodyPr>
          <a:lstStyle/>
          <a:p>
            <a:pPr eaLnBrk="1" hangingPunct="1"/>
            <a:r>
              <a:rPr lang="it-IT" sz="2200" b="1" dirty="0" smtClean="0">
                <a:solidFill>
                  <a:schemeClr val="tx1"/>
                </a:solidFill>
              </a:rPr>
              <a:t>Relazione tra variabili categoriali o ordinali: es. genere e livelli di ESCS (oppure classi e livelli di apprendimento)</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it-IT" sz="3600" dirty="0" smtClean="0">
                <a:solidFill>
                  <a:schemeClr val="tx1"/>
                </a:solidFill>
                <a:latin typeface="Calibri" pitchFamily="34" charset="0"/>
              </a:rPr>
              <a:t>Lo scarto dall’indipendenza</a:t>
            </a:r>
          </a:p>
        </p:txBody>
      </p:sp>
      <p:sp>
        <p:nvSpPr>
          <p:cNvPr id="7" name="Segnaposto testo 6"/>
          <p:cNvSpPr>
            <a:spLocks noGrp="1"/>
          </p:cNvSpPr>
          <p:nvPr>
            <p:ph type="body" sz="half" idx="3"/>
          </p:nvPr>
        </p:nvSpPr>
        <p:spPr>
          <a:xfrm>
            <a:off x="4283968" y="1447800"/>
            <a:ext cx="4402832" cy="4429472"/>
          </a:xfrm>
        </p:spPr>
        <p:txBody>
          <a:bodyPr/>
          <a:lstStyle/>
          <a:p>
            <a:r>
              <a:rPr lang="it-IT" sz="2000" dirty="0" smtClean="0"/>
              <a:t>La distribuzione complessiva dell’ESCS (o dei livelli di apprendimento)  tra gli studenti di tutte le classi indagate deve essere simile alla distribuzione dell’ESCS (o dei livelli di apprendimento) distinta per genere (o per singole classi) = indipendenza. Altrimenti vi è associazione/repulsione tra singole categorie (es. associazione tra donna e ESCS alto; repulsione tra uomo ed ESCS alto..etc.)</a:t>
            </a:r>
          </a:p>
          <a:p>
            <a:endParaRPr lang="it-IT" sz="2000" dirty="0" smtClean="0"/>
          </a:p>
          <a:p>
            <a:endParaRPr lang="it-IT" sz="2000" dirty="0"/>
          </a:p>
        </p:txBody>
      </p:sp>
      <p:sp>
        <p:nvSpPr>
          <p:cNvPr id="7171" name="Segnaposto numero diapositiva 3"/>
          <p:cNvSpPr>
            <a:spLocks noGrp="1"/>
          </p:cNvSpPr>
          <p:nvPr>
            <p:ph type="sldNum" sz="quarter" idx="12"/>
          </p:nvPr>
        </p:nvSpPr>
        <p:spPr>
          <a:noFill/>
        </p:spPr>
        <p:txBody>
          <a:bodyPr/>
          <a:lstStyle/>
          <a:p>
            <a:pPr algn="l"/>
            <a:fld id="{9D8EB6FE-D392-444D-B4CE-D2D0D0BEB65C}" type="slidenum">
              <a:rPr lang="en-US" smtClean="0">
                <a:latin typeface="Arial" pitchFamily="34" charset="0"/>
                <a:cs typeface="Arial" pitchFamily="34" charset="0"/>
              </a:rPr>
              <a:pPr algn="l"/>
              <a:t>84</a:t>
            </a:fld>
            <a:endParaRPr lang="en-US" smtClean="0">
              <a:latin typeface="Arial" pitchFamily="34" charset="0"/>
              <a:cs typeface="Arial" pitchFamily="34" charset="0"/>
            </a:endParaRPr>
          </a:p>
        </p:txBody>
      </p:sp>
      <p:graphicFrame>
        <p:nvGraphicFramePr>
          <p:cNvPr id="7170" name="Object 4"/>
          <p:cNvGraphicFramePr>
            <a:graphicFrameLocks noChangeAspect="1"/>
          </p:cNvGraphicFramePr>
          <p:nvPr>
            <p:ph sz="half" idx="2"/>
          </p:nvPr>
        </p:nvGraphicFramePr>
        <p:xfrm>
          <a:off x="827584" y="1412776"/>
          <a:ext cx="4396680" cy="4896544"/>
        </p:xfrm>
        <a:graphic>
          <a:graphicData uri="http://schemas.openxmlformats.org/presentationml/2006/ole">
            <p:oleObj spid="_x0000_s7170" name="Document" r:id="rId3" imgW="10309585" imgH="6171676" progId="Word.Document.8">
              <p:embed/>
            </p:oleObj>
          </a:graphicData>
        </a:graphic>
      </p:graphicFrame>
      <p:sp>
        <p:nvSpPr>
          <p:cNvPr id="7172" name="Text Box 3"/>
          <p:cNvSpPr txBox="1">
            <a:spLocks noChangeArrowheads="1"/>
          </p:cNvSpPr>
          <p:nvPr/>
        </p:nvSpPr>
        <p:spPr bwMode="auto">
          <a:xfrm>
            <a:off x="574675" y="1341438"/>
            <a:ext cx="8569325" cy="874712"/>
          </a:xfrm>
          <a:prstGeom prst="rect">
            <a:avLst/>
          </a:prstGeom>
          <a:noFill/>
          <a:ln w="9525" algn="ctr">
            <a:noFill/>
            <a:miter lim="800000"/>
            <a:headEnd/>
            <a:tailEnd/>
          </a:ln>
        </p:spPr>
        <p:txBody>
          <a:bodyPr>
            <a:spAutoFit/>
          </a:bodyPr>
          <a:lstStyle/>
          <a:p>
            <a:pPr algn="just">
              <a:lnSpc>
                <a:spcPts val="3000"/>
              </a:lnSpc>
              <a:spcBef>
                <a:spcPct val="50000"/>
              </a:spcBef>
            </a:pPr>
            <a:endParaRPr lang="it-IT" sz="1600"/>
          </a:p>
          <a:p>
            <a:pPr>
              <a:lnSpc>
                <a:spcPts val="2200"/>
              </a:lnSpc>
              <a:spcBef>
                <a:spcPct val="50000"/>
              </a:spcBef>
            </a:pPr>
            <a:endParaRPr lang="it-IT" sz="160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numero diapositiva 5"/>
          <p:cNvSpPr>
            <a:spLocks noGrp="1"/>
          </p:cNvSpPr>
          <p:nvPr>
            <p:ph type="sldNum" sz="quarter" idx="12"/>
          </p:nvPr>
        </p:nvSpPr>
        <p:spPr>
          <a:noFill/>
        </p:spPr>
        <p:txBody>
          <a:bodyPr/>
          <a:lstStyle/>
          <a:p>
            <a:fld id="{32E32FB2-D7AD-4B51-97B7-ED0EDA5EE3D4}" type="slidenum">
              <a:rPr lang="it-IT" smtClean="0">
                <a:latin typeface="Arial" pitchFamily="34" charset="0"/>
                <a:cs typeface="Arial" pitchFamily="34" charset="0"/>
              </a:rPr>
              <a:pPr/>
              <a:t>85</a:t>
            </a:fld>
            <a:endParaRPr lang="it-IT" smtClean="0">
              <a:latin typeface="Arial" pitchFamily="34" charset="0"/>
              <a:cs typeface="Arial" pitchFamily="34" charset="0"/>
            </a:endParaRPr>
          </a:p>
        </p:txBody>
      </p:sp>
      <p:sp>
        <p:nvSpPr>
          <p:cNvPr id="70659" name="Rectangle 2"/>
          <p:cNvSpPr>
            <a:spLocks noGrp="1" noChangeArrowheads="1"/>
          </p:cNvSpPr>
          <p:nvPr>
            <p:ph type="title"/>
          </p:nvPr>
        </p:nvSpPr>
        <p:spPr>
          <a:xfrm>
            <a:off x="0" y="642918"/>
            <a:ext cx="9144000" cy="500045"/>
          </a:xfrm>
        </p:spPr>
        <p:txBody>
          <a:bodyPr>
            <a:normAutofit/>
          </a:bodyPr>
          <a:lstStyle/>
          <a:p>
            <a:pPr eaLnBrk="1" hangingPunct="1"/>
            <a:r>
              <a:rPr lang="it-IT" sz="1800" dirty="0" smtClean="0">
                <a:solidFill>
                  <a:schemeClr val="tx1"/>
                </a:solidFill>
              </a:rPr>
              <a:t>relazione fra due variabili ordinali</a:t>
            </a:r>
          </a:p>
        </p:txBody>
      </p:sp>
      <p:pic>
        <p:nvPicPr>
          <p:cNvPr id="70660" name="Picture 9"/>
          <p:cNvPicPr>
            <a:picLocks noGrp="1" noChangeAspect="1" noChangeArrowheads="1"/>
          </p:cNvPicPr>
          <p:nvPr>
            <p:ph type="body" idx="1"/>
          </p:nvPr>
        </p:nvPicPr>
        <p:blipFill>
          <a:blip r:embed="rId2" cstate="print"/>
          <a:srcRect/>
          <a:stretch>
            <a:fillRect/>
          </a:stretch>
        </p:blipFill>
        <p:spPr>
          <a:xfrm>
            <a:off x="642938" y="1285860"/>
            <a:ext cx="6769100" cy="1639083"/>
          </a:xfrm>
          <a:noFill/>
        </p:spPr>
      </p:pic>
      <p:sp>
        <p:nvSpPr>
          <p:cNvPr id="43013" name="Text Box 10"/>
          <p:cNvSpPr txBox="1">
            <a:spLocks noChangeArrowheads="1"/>
          </p:cNvSpPr>
          <p:nvPr/>
        </p:nvSpPr>
        <p:spPr bwMode="auto">
          <a:xfrm>
            <a:off x="467544" y="2996952"/>
            <a:ext cx="8215312" cy="369888"/>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spcBef>
                <a:spcPct val="50000"/>
              </a:spcBef>
              <a:defRPr/>
            </a:pPr>
            <a:r>
              <a:rPr lang="it-IT" dirty="0">
                <a:latin typeface="Calibri" pitchFamily="34" charset="0"/>
                <a:cs typeface="Calibri" pitchFamily="34" charset="0"/>
              </a:rPr>
              <a:t>minore autonomia semantica  = </a:t>
            </a:r>
            <a:r>
              <a:rPr lang="it-IT" dirty="0">
                <a:latin typeface="Calibri" pitchFamily="34" charset="0"/>
                <a:cs typeface="Calibri" pitchFamily="34" charset="0"/>
                <a:sym typeface="Wingdings" pitchFamily="2" charset="2"/>
              </a:rPr>
              <a:t>considerare soprattutto le celle lungo le diagonali</a:t>
            </a:r>
            <a:endParaRPr lang="it-IT" dirty="0">
              <a:latin typeface="Calibri" pitchFamily="34" charset="0"/>
              <a:cs typeface="Calibri" pitchFamily="34" charset="0"/>
            </a:endParaRPr>
          </a:p>
        </p:txBody>
      </p:sp>
      <p:sp>
        <p:nvSpPr>
          <p:cNvPr id="6" name="Rectangle 2"/>
          <p:cNvSpPr txBox="1">
            <a:spLocks noChangeArrowheads="1"/>
          </p:cNvSpPr>
          <p:nvPr/>
        </p:nvSpPr>
        <p:spPr bwMode="auto">
          <a:xfrm>
            <a:off x="0" y="188640"/>
            <a:ext cx="9144000" cy="454298"/>
          </a:xfrm>
          <a:prstGeom prst="rect">
            <a:avLst/>
          </a:prstGeom>
          <a:noFill/>
          <a:ln w="9525">
            <a:noFill/>
            <a:miter lim="800000"/>
            <a:headEnd/>
            <a:tailEnd/>
          </a:ln>
        </p:spPr>
        <p:txBody>
          <a:bodyPr anchor="ctr"/>
          <a:lstStyle/>
          <a:p>
            <a:pPr algn="ctr">
              <a:defRPr/>
            </a:pPr>
            <a:r>
              <a:rPr lang="it-IT" sz="2600" kern="0" dirty="0" smtClean="0">
                <a:latin typeface="+mj-lt"/>
                <a:ea typeface="+mj-ea"/>
                <a:cs typeface="Calibri" pitchFamily="34" charset="0"/>
              </a:rPr>
              <a:t>Simile discorso vale per l’analisi della relazione tra 2 variabili ordinali</a:t>
            </a:r>
            <a:endParaRPr lang="it-IT" sz="2600" kern="0" dirty="0">
              <a:latin typeface="+mj-lt"/>
              <a:ea typeface="+mj-ea"/>
              <a:cs typeface="Calibri" pitchFamily="34" charset="0"/>
            </a:endParaRPr>
          </a:p>
        </p:txBody>
      </p:sp>
      <p:pic>
        <p:nvPicPr>
          <p:cNvPr id="70663" name="Picture 5"/>
          <p:cNvPicPr>
            <a:picLocks noChangeAspect="1" noChangeArrowheads="1"/>
          </p:cNvPicPr>
          <p:nvPr/>
        </p:nvPicPr>
        <p:blipFill>
          <a:blip r:embed="rId3" cstate="print"/>
          <a:srcRect/>
          <a:stretch>
            <a:fillRect/>
          </a:stretch>
        </p:blipFill>
        <p:spPr bwMode="auto">
          <a:xfrm>
            <a:off x="785813" y="3717031"/>
            <a:ext cx="7331075" cy="33282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4"/>
          <p:cNvSpPr>
            <a:spLocks noGrp="1"/>
          </p:cNvSpPr>
          <p:nvPr>
            <p:ph type="title"/>
          </p:nvPr>
        </p:nvSpPr>
        <p:spPr bwMode="auto"/>
        <p:txBody>
          <a:bodyPr wrap="square" numCol="1" anchorCtr="0" compatLnSpc="1">
            <a:prstTxWarp prst="textNoShape">
              <a:avLst/>
            </a:prstTxWarp>
            <a:normAutofit fontScale="90000"/>
          </a:bodyPr>
          <a:lstStyle/>
          <a:p>
            <a:pPr eaLnBrk="1" hangingPunct="1"/>
            <a:r>
              <a:rPr lang="it-IT" smtClean="0"/>
              <a:t>Analisi livelli di apprendimento </a:t>
            </a:r>
            <a:br>
              <a:rPr lang="it-IT" smtClean="0"/>
            </a:br>
            <a:r>
              <a:rPr lang="it-IT" smtClean="0"/>
              <a:t>(es. matematica)</a:t>
            </a:r>
          </a:p>
        </p:txBody>
      </p:sp>
      <p:graphicFrame>
        <p:nvGraphicFramePr>
          <p:cNvPr id="7" name="Tabella 6"/>
          <p:cNvGraphicFramePr>
            <a:graphicFrameLocks noGrp="1"/>
          </p:cNvGraphicFramePr>
          <p:nvPr/>
        </p:nvGraphicFramePr>
        <p:xfrm>
          <a:off x="457200" y="1403350"/>
          <a:ext cx="7442200" cy="3619500"/>
        </p:xfrm>
        <a:graphic>
          <a:graphicData uri="http://schemas.openxmlformats.org/drawingml/2006/table">
            <a:tbl>
              <a:tblPr/>
              <a:tblGrid>
                <a:gridCol w="1917700"/>
                <a:gridCol w="1104900"/>
                <a:gridCol w="1104900"/>
                <a:gridCol w="1104900"/>
                <a:gridCol w="1104900"/>
                <a:gridCol w="1104900"/>
              </a:tblGrid>
              <a:tr h="723900">
                <a:tc>
                  <a:txBody>
                    <a:bodyPr/>
                    <a:lstStyle/>
                    <a:p>
                      <a:pPr algn="l" fontAlgn="ctr"/>
                      <a:r>
                        <a:rPr lang="it-IT" sz="1500" b="0" i="0" u="none" strike="noStrike" dirty="0">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41300">
                <a:tc>
                  <a:txBody>
                    <a:bodyPr/>
                    <a:lstStyle/>
                    <a:p>
                      <a:pPr algn="l" fontAlgn="ctr"/>
                      <a:r>
                        <a:rPr lang="it-IT" sz="1500" b="0" i="0" u="none" strike="noStrike" dirty="0" smtClean="0">
                          <a:solidFill>
                            <a:srgbClr val="000000"/>
                          </a:solidFill>
                          <a:effectLst/>
                          <a:latin typeface="Candara"/>
                        </a:rPr>
                        <a:t>Classe 1</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dirty="0">
                          <a:solidFill>
                            <a:srgbClr val="000000"/>
                          </a:solidFill>
                          <a:effectLst/>
                          <a:latin typeface="Candara"/>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dirty="0" smtClean="0">
                          <a:solidFill>
                            <a:srgbClr val="000000"/>
                          </a:solidFill>
                          <a:effectLst/>
                          <a:latin typeface="Candara"/>
                        </a:rPr>
                        <a:t>10</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Classe</a:t>
                      </a:r>
                      <a:r>
                        <a:rPr lang="it-IT" sz="1500" b="0" i="0" u="none" strike="noStrike" baseline="0" dirty="0" smtClean="0">
                          <a:solidFill>
                            <a:srgbClr val="000000"/>
                          </a:solidFill>
                          <a:effectLst/>
                          <a:latin typeface="Candara"/>
                        </a:rPr>
                        <a:t> 2</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Classe 3</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dirty="0" smtClean="0">
                          <a:solidFill>
                            <a:srgbClr val="000000"/>
                          </a:solidFill>
                          <a:effectLst/>
                          <a:latin typeface="Candara"/>
                        </a:rPr>
                        <a:t>9</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Classe 4</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65200">
                <a:tc>
                  <a:txBody>
                    <a:bodyPr/>
                    <a:lstStyle/>
                    <a:p>
                      <a:pPr algn="l" fontAlgn="ctr"/>
                      <a:r>
                        <a:rPr lang="it-IT" sz="1500" b="0" i="0" u="none" strike="noStrike" dirty="0">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41300">
                <a:tc>
                  <a:txBody>
                    <a:bodyPr/>
                    <a:lstStyle/>
                    <a:p>
                      <a:pPr algn="l" fontAlgn="ctr"/>
                      <a:r>
                        <a:rPr lang="it-IT" sz="1500" b="0" i="0" u="none" strike="noStrike" dirty="0" smtClean="0">
                          <a:solidFill>
                            <a:srgbClr val="000000"/>
                          </a:solidFill>
                          <a:effectLst/>
                          <a:latin typeface="Candara"/>
                        </a:rPr>
                        <a:t>Scuola</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23%</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Regione</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Sud</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a:solidFill>
                            <a:srgbClr val="000000"/>
                          </a:solidFill>
                          <a:effectLst/>
                          <a:latin typeface="Candara"/>
                        </a:rPr>
                        <a:t>Italia</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a:solidFill>
                            <a:srgbClr val="000000"/>
                          </a:solidFill>
                          <a:effectLst/>
                          <a:latin typeface="Candara"/>
                        </a:rPr>
                        <a:t>25%</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a:solidFill>
                            <a:srgbClr val="000000"/>
                          </a:solidFill>
                          <a:effectLst/>
                          <a:latin typeface="Candara"/>
                        </a:rPr>
                        <a:t>19%</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a:solidFill>
                            <a:srgbClr val="000000"/>
                          </a:solidFill>
                          <a:effectLst/>
                          <a:latin typeface="Candara"/>
                        </a:rPr>
                        <a:t>18%</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a:solidFill>
                            <a:srgbClr val="000000"/>
                          </a:solidFill>
                          <a:effectLst/>
                          <a:latin typeface="Candara"/>
                        </a:rPr>
                        <a:t>14%</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dirty="0">
                          <a:solidFill>
                            <a:srgbClr val="000000"/>
                          </a:solidFill>
                          <a:effectLst/>
                          <a:latin typeface="Candara"/>
                        </a:rPr>
                        <a:t>25%</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8" name="Ovale 7"/>
          <p:cNvSpPr/>
          <p:nvPr/>
        </p:nvSpPr>
        <p:spPr>
          <a:xfrm>
            <a:off x="2646363" y="4011613"/>
            <a:ext cx="546100" cy="1223962"/>
          </a:xfrm>
          <a:prstGeom prst="ellipse">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1" name="Ovale 10"/>
          <p:cNvSpPr/>
          <p:nvPr/>
        </p:nvSpPr>
        <p:spPr>
          <a:xfrm>
            <a:off x="5946775" y="4011613"/>
            <a:ext cx="547688" cy="1141412"/>
          </a:xfrm>
          <a:prstGeom prst="ellipse">
            <a:avLst/>
          </a:prstGeom>
          <a:noFill/>
          <a:ln w="38100" cmpd="sng">
            <a:solidFill>
              <a:srgbClr val="3366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42070" name="CasellaDiTesto 12"/>
          <p:cNvSpPr txBox="1">
            <a:spLocks noChangeArrowheads="1"/>
          </p:cNvSpPr>
          <p:nvPr/>
        </p:nvSpPr>
        <p:spPr bwMode="auto">
          <a:xfrm>
            <a:off x="6553200" y="5153025"/>
            <a:ext cx="2347913" cy="1477328"/>
          </a:xfrm>
          <a:prstGeom prst="rect">
            <a:avLst/>
          </a:prstGeom>
          <a:noFill/>
          <a:ln w="9525">
            <a:solidFill>
              <a:srgbClr val="000000"/>
            </a:solidFill>
            <a:miter lim="800000"/>
            <a:headEnd/>
            <a:tailEnd/>
          </a:ln>
        </p:spPr>
        <p:txBody>
          <a:bodyPr>
            <a:spAutoFit/>
          </a:bodyPr>
          <a:lstStyle/>
          <a:p>
            <a:pPr algn="ctr"/>
            <a:r>
              <a:rPr lang="it-IT" b="1" dirty="0">
                <a:solidFill>
                  <a:srgbClr val="000000"/>
                </a:solidFill>
                <a:latin typeface="+mj-lt"/>
                <a:ea typeface="Bangla MN"/>
                <a:cs typeface="Bangla MN"/>
              </a:rPr>
              <a:t>Come interpretare questa distribuzione tra classi</a:t>
            </a:r>
            <a:r>
              <a:rPr lang="it-IT" b="1" dirty="0" smtClean="0">
                <a:solidFill>
                  <a:srgbClr val="000000"/>
                </a:solidFill>
                <a:latin typeface="+mj-lt"/>
                <a:ea typeface="Bangla MN"/>
                <a:cs typeface="Bangla MN"/>
              </a:rPr>
              <a:t>? Come confrontare classi ed istituto?</a:t>
            </a:r>
            <a:endParaRPr lang="it-IT" b="1" dirty="0">
              <a:solidFill>
                <a:srgbClr val="000000"/>
              </a:solidFill>
              <a:latin typeface="+mj-lt"/>
              <a:ea typeface="Bangla MN"/>
              <a:cs typeface="Bangla MN"/>
            </a:endParaRPr>
          </a:p>
        </p:txBody>
      </p:sp>
      <p:sp>
        <p:nvSpPr>
          <p:cNvPr id="14" name="Ovale 13"/>
          <p:cNvSpPr/>
          <p:nvPr/>
        </p:nvSpPr>
        <p:spPr>
          <a:xfrm>
            <a:off x="5946775" y="2492375"/>
            <a:ext cx="606425" cy="665163"/>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5" name="Ovale 14"/>
          <p:cNvSpPr/>
          <p:nvPr/>
        </p:nvSpPr>
        <p:spPr>
          <a:xfrm>
            <a:off x="7058025" y="2009775"/>
            <a:ext cx="606425" cy="696913"/>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cxnSp>
        <p:nvCxnSpPr>
          <p:cNvPr id="17" name="Connettore 1 16"/>
          <p:cNvCxnSpPr>
            <a:stCxn id="14" idx="6"/>
          </p:cNvCxnSpPr>
          <p:nvPr/>
        </p:nvCxnSpPr>
        <p:spPr>
          <a:xfrm>
            <a:off x="6553200" y="2825750"/>
            <a:ext cx="1981200" cy="88900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7664450" y="2379663"/>
            <a:ext cx="1106488" cy="1335087"/>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flipH="1">
            <a:off x="8370888" y="3714750"/>
            <a:ext cx="400050" cy="1438275"/>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 name="Connettore 1 21"/>
          <p:cNvCxnSpPr/>
          <p:nvPr/>
        </p:nvCxnSpPr>
        <p:spPr>
          <a:xfrm flipH="1">
            <a:off x="8132763" y="3714750"/>
            <a:ext cx="401637" cy="1438275"/>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olo 1"/>
          <p:cNvSpPr>
            <a:spLocks noGrp="1"/>
          </p:cNvSpPr>
          <p:nvPr>
            <p:ph type="title"/>
          </p:nvPr>
        </p:nvSpPr>
        <p:spPr bwMode="auto"/>
        <p:txBody>
          <a:bodyPr wrap="square" numCol="1" anchorCtr="0" compatLnSpc="1">
            <a:prstTxWarp prst="textNoShape">
              <a:avLst/>
            </a:prstTxWarp>
          </a:bodyPr>
          <a:lstStyle/>
          <a:p>
            <a:pPr eaLnBrk="1" hangingPunct="1"/>
            <a:r>
              <a:rPr lang="it-IT" smtClean="0"/>
              <a:t>Analisi livelli di apprendimento</a:t>
            </a:r>
            <a:br>
              <a:rPr lang="it-IT" smtClean="0"/>
            </a:br>
            <a:r>
              <a:rPr lang="it-IT" sz="2000" smtClean="0"/>
              <a:t>(confronto matematica </a:t>
            </a:r>
            <a:r>
              <a:rPr lang="it-IT" sz="2000" i="1" smtClean="0"/>
              <a:t>vs</a:t>
            </a:r>
            <a:r>
              <a:rPr lang="it-IT" sz="2000" smtClean="0"/>
              <a:t> italiano)</a:t>
            </a:r>
          </a:p>
        </p:txBody>
      </p:sp>
      <p:graphicFrame>
        <p:nvGraphicFramePr>
          <p:cNvPr id="7" name="Tabella 6"/>
          <p:cNvGraphicFramePr>
            <a:graphicFrameLocks noGrp="1"/>
          </p:cNvGraphicFramePr>
          <p:nvPr/>
        </p:nvGraphicFramePr>
        <p:xfrm>
          <a:off x="457200" y="1462088"/>
          <a:ext cx="7035800" cy="3619500"/>
        </p:xfrm>
        <a:graphic>
          <a:graphicData uri="http://schemas.openxmlformats.org/drawingml/2006/table">
            <a:tbl>
              <a:tblPr/>
              <a:tblGrid>
                <a:gridCol w="1917700"/>
                <a:gridCol w="342900"/>
                <a:gridCol w="1104900"/>
                <a:gridCol w="1104900"/>
                <a:gridCol w="355600"/>
                <a:gridCol w="1104900"/>
                <a:gridCol w="1104900"/>
              </a:tblGrid>
              <a:tr h="241300">
                <a:tc>
                  <a:txBody>
                    <a:bodyPr/>
                    <a:lstStyle/>
                    <a:p>
                      <a:pPr algn="l" fontAlgn="ctr"/>
                      <a:endParaRPr lang="it-IT" sz="1100" b="0" i="0" u="none" strike="noStrike" dirty="0">
                        <a:solidFill>
                          <a:srgbClr val="000000"/>
                        </a:solidFill>
                        <a:effectLst/>
                        <a:latin typeface="Calibri"/>
                      </a:endParaRP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it-IT" sz="1100" b="0" i="0" u="none" strike="noStrike">
                        <a:solidFill>
                          <a:srgbClr val="000000"/>
                        </a:solidFill>
                        <a:effectLst/>
                        <a:latin typeface="Calibri"/>
                      </a:endParaRP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it-IT" sz="1500" b="0" i="0" u="none" strike="noStrike">
                          <a:solidFill>
                            <a:srgbClr val="000000"/>
                          </a:solidFill>
                          <a:effectLst/>
                          <a:latin typeface="Calibri"/>
                        </a:rPr>
                        <a:t>Matematica</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c>
                  <a:txBody>
                    <a:bodyPr/>
                    <a:lstStyle/>
                    <a:p>
                      <a:pPr algn="ctr" fontAlgn="ctr"/>
                      <a:r>
                        <a:rPr lang="it-IT" sz="1500" b="0" i="0" u="none" strike="noStrike">
                          <a:solidFill>
                            <a:srgbClr val="000000"/>
                          </a:solidFill>
                          <a:effectLst/>
                          <a:latin typeface="Calibri"/>
                        </a:rPr>
                        <a:t> </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it-IT" sz="1500" b="0" i="0" u="none" strike="noStrike">
                          <a:solidFill>
                            <a:srgbClr val="000000"/>
                          </a:solidFill>
                          <a:effectLst/>
                          <a:latin typeface="Calibri"/>
                        </a:rPr>
                        <a:t>Italiano</a:t>
                      </a:r>
                    </a:p>
                  </a:txBody>
                  <a:tcPr marL="12700" marR="12700" marT="1270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it-IT"/>
                    </a:p>
                  </a:txBody>
                  <a:tcPr/>
                </a:tc>
              </a:tr>
              <a:tr h="723900">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it-IT" sz="1500" b="0" i="0" u="none" strike="noStrike">
                          <a:solidFill>
                            <a:srgbClr val="000000"/>
                          </a:solidFill>
                          <a:effectLst/>
                          <a:latin typeface="Candar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Numero studenti livello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41300">
                <a:tc>
                  <a:txBody>
                    <a:bodyPr/>
                    <a:lstStyle/>
                    <a:p>
                      <a:pPr algn="l" fontAlgn="ctr"/>
                      <a:r>
                        <a:rPr lang="it-IT" sz="1500" b="0" i="0" u="none" strike="noStrike" dirty="0" smtClean="0">
                          <a:solidFill>
                            <a:srgbClr val="000000"/>
                          </a:solidFill>
                          <a:effectLst/>
                          <a:latin typeface="Candara"/>
                        </a:rPr>
                        <a:t>Classe 1</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Classe</a:t>
                      </a:r>
                      <a:r>
                        <a:rPr lang="it-IT" sz="1500" b="0" i="0" u="none" strike="noStrike" baseline="0" dirty="0" smtClean="0">
                          <a:solidFill>
                            <a:srgbClr val="000000"/>
                          </a:solidFill>
                          <a:effectLst/>
                          <a:latin typeface="Candara"/>
                        </a:rPr>
                        <a:t> 2</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Classe 3</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Classe 4</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3900">
                <a:tc>
                  <a:txBody>
                    <a:bodyPr/>
                    <a:lstStyle/>
                    <a:p>
                      <a:pPr algn="l" fontAlgn="ctr"/>
                      <a:r>
                        <a:rPr lang="it-IT" sz="1500" b="0" i="0" u="none" strike="noStrike" dirty="0">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it-IT" sz="1500" b="0" i="0" u="none" strike="noStrike">
                          <a:solidFill>
                            <a:srgbClr val="000000"/>
                          </a:solidFill>
                          <a:effectLst/>
                          <a:latin typeface="Candara"/>
                        </a:rPr>
                        <a:t>Percentuale studenti livello 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241300">
                <a:tc>
                  <a:txBody>
                    <a:bodyPr/>
                    <a:lstStyle/>
                    <a:p>
                      <a:pPr algn="l" fontAlgn="ctr"/>
                      <a:r>
                        <a:rPr lang="it-IT" sz="1500" b="0" i="0" u="none" strike="noStrike" dirty="0" smtClean="0">
                          <a:solidFill>
                            <a:srgbClr val="000000"/>
                          </a:solidFill>
                          <a:effectLst/>
                          <a:latin typeface="Candara"/>
                        </a:rPr>
                        <a:t>Scuola</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34%</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29%</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17%</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Regione</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16%</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30%</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smtClean="0">
                          <a:solidFill>
                            <a:srgbClr val="000000"/>
                          </a:solidFill>
                          <a:effectLst/>
                          <a:latin typeface="Candara"/>
                        </a:rPr>
                        <a:t>Sud</a:t>
                      </a:r>
                      <a:endParaRPr lang="it-IT" sz="1500" b="0" i="0" u="none" strike="noStrike" dirty="0">
                        <a:solidFill>
                          <a:srgbClr val="000000"/>
                        </a:solidFill>
                        <a:effectLst/>
                        <a:latin typeface="Candara"/>
                      </a:endParaRP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 </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28%</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500" b="0" i="0" u="none" strike="noStrike">
                          <a:solidFill>
                            <a:srgbClr val="000000"/>
                          </a:solidFill>
                          <a:effectLst/>
                          <a:latin typeface="Candara"/>
                        </a:rPr>
                        <a:t>15%</a:t>
                      </a:r>
                    </a:p>
                  </a:txBody>
                  <a:tcPr marL="12700" marR="12700" marT="127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1300">
                <a:tc>
                  <a:txBody>
                    <a:bodyPr/>
                    <a:lstStyle/>
                    <a:p>
                      <a:pPr algn="l" fontAlgn="ctr"/>
                      <a:r>
                        <a:rPr lang="it-IT" sz="1500" b="0" i="0" u="none" strike="noStrike" dirty="0">
                          <a:solidFill>
                            <a:srgbClr val="000000"/>
                          </a:solidFill>
                          <a:effectLst/>
                          <a:latin typeface="Candara"/>
                        </a:rPr>
                        <a:t>Italia</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it-IT" sz="1500" b="0" i="0" u="none" strike="noStrike">
                        <a:solidFill>
                          <a:srgbClr val="000000"/>
                        </a:solidFill>
                        <a:effectLst/>
                        <a:latin typeface="Candara"/>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a:solidFill>
                            <a:srgbClr val="000000"/>
                          </a:solidFill>
                          <a:effectLst/>
                          <a:latin typeface="Candara"/>
                        </a:rPr>
                        <a:t>14%</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a:solidFill>
                            <a:srgbClr val="000000"/>
                          </a:solidFill>
                          <a:effectLst/>
                          <a:latin typeface="Candara"/>
                        </a:rPr>
                        <a:t>25%</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it-IT" sz="1500" b="0" i="0" u="none" strike="noStrike">
                        <a:solidFill>
                          <a:srgbClr val="000000"/>
                        </a:solidFill>
                        <a:effectLst/>
                        <a:latin typeface="Candara"/>
                      </a:endParaRP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a:solidFill>
                            <a:srgbClr val="000000"/>
                          </a:solidFill>
                          <a:effectLst/>
                          <a:latin typeface="Candara"/>
                        </a:rPr>
                        <a:t>26%</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it-IT" sz="1500" b="0" i="0" u="none" strike="noStrike" dirty="0">
                          <a:solidFill>
                            <a:srgbClr val="000000"/>
                          </a:solidFill>
                          <a:effectLst/>
                          <a:latin typeface="Candara"/>
                        </a:rPr>
                        <a:t>15%</a:t>
                      </a:r>
                    </a:p>
                  </a:txBody>
                  <a:tcPr marL="12700" marR="12700" marT="12700"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
        <p:nvSpPr>
          <p:cNvPr id="8" name="Ovale 7"/>
          <p:cNvSpPr/>
          <p:nvPr/>
        </p:nvSpPr>
        <p:spPr>
          <a:xfrm>
            <a:off x="2622550" y="2600325"/>
            <a:ext cx="2386013" cy="3556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9" name="Ovale 8"/>
          <p:cNvSpPr/>
          <p:nvPr/>
        </p:nvSpPr>
        <p:spPr>
          <a:xfrm>
            <a:off x="5160963" y="2609850"/>
            <a:ext cx="2386012" cy="3556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43110" name="CasellaDiTesto 9"/>
          <p:cNvSpPr txBox="1">
            <a:spLocks noChangeArrowheads="1"/>
          </p:cNvSpPr>
          <p:nvPr/>
        </p:nvSpPr>
        <p:spPr bwMode="auto">
          <a:xfrm>
            <a:off x="7656513" y="1778000"/>
            <a:ext cx="1339850" cy="1015663"/>
          </a:xfrm>
          <a:prstGeom prst="rect">
            <a:avLst/>
          </a:prstGeom>
          <a:noFill/>
          <a:ln w="28575">
            <a:solidFill>
              <a:srgbClr val="0000FF"/>
            </a:solidFill>
            <a:miter lim="800000"/>
            <a:headEnd/>
            <a:tailEnd/>
          </a:ln>
        </p:spPr>
        <p:txBody>
          <a:bodyPr>
            <a:spAutoFit/>
          </a:bodyPr>
          <a:lstStyle/>
          <a:p>
            <a:pPr algn="ctr"/>
            <a:r>
              <a:rPr lang="it-IT" sz="1500" dirty="0">
                <a:solidFill>
                  <a:srgbClr val="000000"/>
                </a:solidFill>
                <a:latin typeface="+mj-lt"/>
                <a:ea typeface="Bangla MN"/>
                <a:cs typeface="Bangla MN"/>
              </a:rPr>
              <a:t>Differenza</a:t>
            </a:r>
          </a:p>
          <a:p>
            <a:pPr algn="ctr"/>
            <a:r>
              <a:rPr lang="it-IT" sz="1500" dirty="0" err="1">
                <a:solidFill>
                  <a:srgbClr val="000000"/>
                </a:solidFill>
                <a:latin typeface="+mj-lt"/>
                <a:ea typeface="Bangla MN"/>
                <a:cs typeface="Bangla MN"/>
              </a:rPr>
              <a:t>Ita</a:t>
            </a:r>
            <a:r>
              <a:rPr lang="it-IT" sz="1500" dirty="0">
                <a:solidFill>
                  <a:srgbClr val="000000"/>
                </a:solidFill>
                <a:latin typeface="+mj-lt"/>
                <a:ea typeface="Bangla MN"/>
                <a:cs typeface="Bangla MN"/>
              </a:rPr>
              <a:t> vs mate</a:t>
            </a:r>
          </a:p>
          <a:p>
            <a:pPr algn="ctr"/>
            <a:endParaRPr lang="it-IT" sz="1500" dirty="0">
              <a:solidFill>
                <a:srgbClr val="000000"/>
              </a:solidFill>
              <a:latin typeface="+mj-lt"/>
              <a:ea typeface="Bangla MN"/>
              <a:cs typeface="Bangla MN"/>
            </a:endParaRPr>
          </a:p>
          <a:p>
            <a:pPr algn="ctr"/>
            <a:r>
              <a:rPr lang="it-IT" sz="1500" dirty="0" smtClean="0">
                <a:solidFill>
                  <a:srgbClr val="000000"/>
                </a:solidFill>
                <a:latin typeface="+mj-lt"/>
                <a:ea typeface="Bangla MN"/>
                <a:cs typeface="Bangla MN"/>
              </a:rPr>
              <a:t>In ogni classe</a:t>
            </a:r>
            <a:endParaRPr lang="it-IT" sz="1500" dirty="0">
              <a:solidFill>
                <a:srgbClr val="000000"/>
              </a:solidFill>
              <a:latin typeface="+mj-lt"/>
              <a:ea typeface="Bangla MN"/>
              <a:cs typeface="Bangla MN"/>
            </a:endParaRPr>
          </a:p>
        </p:txBody>
      </p:sp>
      <p:sp>
        <p:nvSpPr>
          <p:cNvPr id="43111" name="CasellaDiTesto 10"/>
          <p:cNvSpPr txBox="1">
            <a:spLocks noChangeArrowheads="1"/>
          </p:cNvSpPr>
          <p:nvPr/>
        </p:nvSpPr>
        <p:spPr bwMode="auto">
          <a:xfrm>
            <a:off x="3835400" y="5272088"/>
            <a:ext cx="2717800" cy="922337"/>
          </a:xfrm>
          <a:prstGeom prst="rect">
            <a:avLst/>
          </a:prstGeom>
          <a:noFill/>
          <a:ln w="9525">
            <a:solidFill>
              <a:srgbClr val="000000"/>
            </a:solidFill>
            <a:miter lim="800000"/>
            <a:headEnd/>
            <a:tailEnd/>
          </a:ln>
        </p:spPr>
        <p:txBody>
          <a:bodyPr>
            <a:spAutoFit/>
          </a:bodyPr>
          <a:lstStyle/>
          <a:p>
            <a:pPr algn="ctr"/>
            <a:r>
              <a:rPr lang="it-IT" dirty="0">
                <a:solidFill>
                  <a:srgbClr val="000000"/>
                </a:solidFill>
                <a:latin typeface="+mj-lt"/>
                <a:ea typeface="Bangla MN"/>
                <a:cs typeface="Bangla MN"/>
              </a:rPr>
              <a:t>Prestazione “relativa” della scuola </a:t>
            </a:r>
          </a:p>
          <a:p>
            <a:pPr algn="ctr"/>
            <a:r>
              <a:rPr lang="it-IT" dirty="0">
                <a:solidFill>
                  <a:srgbClr val="000000"/>
                </a:solidFill>
                <a:latin typeface="+mj-lt"/>
                <a:ea typeface="Bangla MN"/>
                <a:cs typeface="Bangla MN"/>
              </a:rPr>
              <a:t>(</a:t>
            </a:r>
            <a:r>
              <a:rPr lang="it-IT" dirty="0" err="1">
                <a:solidFill>
                  <a:srgbClr val="000000"/>
                </a:solidFill>
                <a:latin typeface="+mj-lt"/>
                <a:ea typeface="Bangla MN"/>
                <a:cs typeface="Bangla MN"/>
              </a:rPr>
              <a:t>ita</a:t>
            </a:r>
            <a:r>
              <a:rPr lang="it-IT" dirty="0">
                <a:solidFill>
                  <a:srgbClr val="000000"/>
                </a:solidFill>
                <a:latin typeface="+mj-lt"/>
                <a:ea typeface="Bangla MN"/>
                <a:cs typeface="Bangla MN"/>
              </a:rPr>
              <a:t> versus mate)</a:t>
            </a:r>
          </a:p>
        </p:txBody>
      </p:sp>
      <p:sp>
        <p:nvSpPr>
          <p:cNvPr id="12" name="Ovale 11"/>
          <p:cNvSpPr/>
          <p:nvPr/>
        </p:nvSpPr>
        <p:spPr>
          <a:xfrm>
            <a:off x="4048125" y="4011613"/>
            <a:ext cx="606425" cy="665162"/>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13" name="Ovale 12"/>
          <p:cNvSpPr/>
          <p:nvPr/>
        </p:nvSpPr>
        <p:spPr>
          <a:xfrm>
            <a:off x="6599238" y="4011613"/>
            <a:ext cx="608012" cy="665162"/>
          </a:xfrm>
          <a:prstGeom prst="ellipse">
            <a:avLst/>
          </a:prstGeom>
          <a:noFill/>
          <a:ln w="9525"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cxnSp>
        <p:nvCxnSpPr>
          <p:cNvPr id="14" name="Connettore 1 13"/>
          <p:cNvCxnSpPr>
            <a:stCxn id="12" idx="5"/>
            <a:endCxn id="43111" idx="0"/>
          </p:cNvCxnSpPr>
          <p:nvPr/>
        </p:nvCxnSpPr>
        <p:spPr>
          <a:xfrm>
            <a:off x="4565650" y="4579938"/>
            <a:ext cx="628650" cy="69215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Connettore 1 16"/>
          <p:cNvCxnSpPr>
            <a:stCxn id="13" idx="3"/>
            <a:endCxn id="43111" idx="0"/>
          </p:cNvCxnSpPr>
          <p:nvPr/>
        </p:nvCxnSpPr>
        <p:spPr>
          <a:xfrm flipH="1">
            <a:off x="5194300" y="4579938"/>
            <a:ext cx="1493838" cy="692150"/>
          </a:xfrm>
          <a:prstGeom prst="line">
            <a:avLst/>
          </a:prstGeom>
          <a:ln w="9525" cmpd="sng">
            <a:solidFill>
              <a:srgbClr val="0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7" name="Immagine 9"/>
          <p:cNvPicPr>
            <a:picLocks noChangeAspect="1"/>
          </p:cNvPicPr>
          <p:nvPr/>
        </p:nvPicPr>
        <p:blipFill>
          <a:blip r:embed="rId2" cstate="print"/>
          <a:srcRect/>
          <a:stretch>
            <a:fillRect/>
          </a:stretch>
        </p:blipFill>
        <p:spPr bwMode="auto">
          <a:xfrm>
            <a:off x="88900" y="1544638"/>
            <a:ext cx="8966200" cy="4254500"/>
          </a:xfrm>
          <a:prstGeom prst="rect">
            <a:avLst/>
          </a:prstGeom>
          <a:noFill/>
          <a:ln w="9525">
            <a:noFill/>
            <a:miter lim="800000"/>
            <a:headEnd/>
            <a:tailEnd/>
          </a:ln>
        </p:spPr>
      </p:pic>
      <p:sp>
        <p:nvSpPr>
          <p:cNvPr id="44038" name="Titolo 1"/>
          <p:cNvSpPr>
            <a:spLocks noGrp="1"/>
          </p:cNvSpPr>
          <p:nvPr>
            <p:ph type="title"/>
          </p:nvPr>
        </p:nvSpPr>
        <p:spPr bwMode="auto"/>
        <p:txBody>
          <a:bodyPr wrap="square" numCol="1" anchorCtr="0" compatLnSpc="1">
            <a:prstTxWarp prst="textNoShape">
              <a:avLst/>
            </a:prstTxWarp>
          </a:bodyPr>
          <a:lstStyle/>
          <a:p>
            <a:pPr eaLnBrk="1" hangingPunct="1"/>
            <a:r>
              <a:rPr lang="it-IT" smtClean="0"/>
              <a:t>Analisi livelli di apprendimento</a:t>
            </a:r>
            <a:br>
              <a:rPr lang="it-IT" smtClean="0"/>
            </a:br>
            <a:r>
              <a:rPr lang="it-IT" sz="2000" smtClean="0"/>
              <a:t>(confronto matematica </a:t>
            </a:r>
            <a:r>
              <a:rPr lang="it-IT" sz="2000" i="1" smtClean="0"/>
              <a:t>vs</a:t>
            </a:r>
            <a:r>
              <a:rPr lang="it-IT" sz="2000" smtClean="0"/>
              <a:t> italiano)</a:t>
            </a:r>
          </a:p>
        </p:txBody>
      </p:sp>
      <p:sp>
        <p:nvSpPr>
          <p:cNvPr id="2" name="Ovale 1"/>
          <p:cNvSpPr/>
          <p:nvPr/>
        </p:nvSpPr>
        <p:spPr>
          <a:xfrm>
            <a:off x="7739063" y="3690938"/>
            <a:ext cx="547687" cy="657225"/>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
        <p:nvSpPr>
          <p:cNvPr id="8" name="Ovale 7"/>
          <p:cNvSpPr/>
          <p:nvPr/>
        </p:nvSpPr>
        <p:spPr>
          <a:xfrm>
            <a:off x="4017963" y="2646363"/>
            <a:ext cx="547687" cy="658812"/>
          </a:xfrm>
          <a:prstGeom prst="ellipse">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it-IT">
              <a:solidFill>
                <a:prstClr val="white"/>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L’analisi della varianza</a:t>
            </a:r>
            <a:endParaRPr lang="it-IT" dirty="0"/>
          </a:p>
        </p:txBody>
      </p:sp>
      <p:sp>
        <p:nvSpPr>
          <p:cNvPr id="3" name="Segnaposto contenuto 2"/>
          <p:cNvSpPr>
            <a:spLocks noGrp="1"/>
          </p:cNvSpPr>
          <p:nvPr>
            <p:ph sz="quarter" idx="1"/>
          </p:nvPr>
        </p:nvSpPr>
        <p:spPr/>
        <p:txBody>
          <a:bodyPr/>
          <a:lstStyle/>
          <a:p>
            <a:pPr>
              <a:buNone/>
            </a:pPr>
            <a:r>
              <a:rPr lang="it-IT" dirty="0" smtClean="0">
                <a:latin typeface="+mj-lt"/>
              </a:rPr>
              <a:t>	</a:t>
            </a:r>
            <a:r>
              <a:rPr lang="it-IT" sz="2400" dirty="0" smtClean="0">
                <a:latin typeface="+mj-lt"/>
              </a:rPr>
              <a:t>È molto interessante per il nostro tipo di indagine perché serve ad esaminare come varia la distribuzione dei dati di una variabile cardinale (punteggi Invalsi, voti scolastici, etc.) considerando anche una variabile categoriale o ordinale: es. classe (IA, IB, II F…var. ind.) e punteggio prova di matematica; scala territoriale (nostra scuola, regione, Sud, Italia) e punteggio medio prova di italiano…(si presuppone che la scuola influisca su punteggio e dunque si effettua la comparazione territoriale)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err="1" smtClean="0"/>
              <a:t>L’Indire</a:t>
            </a:r>
            <a:r>
              <a:rPr lang="en-US" sz="4400" dirty="0" smtClean="0"/>
              <a:t> </a:t>
            </a:r>
            <a:endParaRPr lang="en-US" sz="4400" dirty="0"/>
          </a:p>
        </p:txBody>
      </p:sp>
      <p:sp>
        <p:nvSpPr>
          <p:cNvPr id="3" name="Content Placeholder 2"/>
          <p:cNvSpPr>
            <a:spLocks noGrp="1"/>
          </p:cNvSpPr>
          <p:nvPr>
            <p:ph idx="1"/>
          </p:nvPr>
        </p:nvSpPr>
        <p:spPr>
          <a:xfrm>
            <a:off x="459397" y="1844824"/>
            <a:ext cx="8227404" cy="4430290"/>
          </a:xfrm>
        </p:spPr>
        <p:txBody>
          <a:bodyPr>
            <a:normAutofit/>
          </a:bodyPr>
          <a:lstStyle/>
          <a:p>
            <a:pPr marL="0" indent="0">
              <a:buNone/>
            </a:pPr>
            <a:r>
              <a:rPr lang="it-IT" sz="2000" b="1" dirty="0">
                <a:latin typeface="+mj-lt"/>
              </a:rPr>
              <a:t>Indire</a:t>
            </a:r>
            <a:r>
              <a:rPr lang="it-IT" sz="2000" dirty="0">
                <a:latin typeface="+mj-lt"/>
              </a:rPr>
              <a:t>: Istituto nazionale di documentazione, innovazione e ricerca educativa (lg 15 luglio 2011, n. 111); </a:t>
            </a:r>
            <a:endParaRPr lang="it-IT" sz="2000" dirty="0" smtClean="0">
              <a:latin typeface="+mj-lt"/>
            </a:endParaRPr>
          </a:p>
          <a:p>
            <a:pPr marL="0" indent="0">
              <a:buNone/>
            </a:pPr>
            <a:endParaRPr lang="it-IT" sz="2000" dirty="0" smtClean="0">
              <a:latin typeface="+mj-lt"/>
            </a:endParaRPr>
          </a:p>
          <a:p>
            <a:r>
              <a:rPr lang="it-IT" sz="2000" dirty="0" smtClean="0">
                <a:latin typeface="+mj-lt"/>
              </a:rPr>
              <a:t>Concorre </a:t>
            </a:r>
            <a:r>
              <a:rPr lang="it-IT" sz="2000" dirty="0">
                <a:latin typeface="+mj-lt"/>
              </a:rPr>
              <a:t>a realizzare gli obiettivi </a:t>
            </a:r>
            <a:r>
              <a:rPr lang="it-IT" sz="2000" dirty="0" smtClean="0">
                <a:latin typeface="+mj-lt"/>
              </a:rPr>
              <a:t>dell'SNV</a:t>
            </a:r>
            <a:r>
              <a:rPr lang="it-IT" sz="2000" dirty="0">
                <a:latin typeface="+mj-lt"/>
              </a:rPr>
              <a:t>. attraverso il </a:t>
            </a:r>
            <a:r>
              <a:rPr lang="it-IT" sz="2000" b="1" dirty="0">
                <a:latin typeface="+mj-lt"/>
              </a:rPr>
              <a:t>supporto</a:t>
            </a:r>
            <a:r>
              <a:rPr lang="it-IT" sz="2000" dirty="0">
                <a:latin typeface="+mj-lt"/>
              </a:rPr>
              <a:t> alle istituzioni scolastiche nella </a:t>
            </a:r>
            <a:r>
              <a:rPr lang="it-IT" sz="2000" b="1" dirty="0">
                <a:latin typeface="+mj-lt"/>
              </a:rPr>
              <a:t>definizione e attuazione dei piani di </a:t>
            </a:r>
            <a:r>
              <a:rPr lang="it-IT" sz="2000" b="1" dirty="0" smtClean="0">
                <a:latin typeface="+mj-lt"/>
              </a:rPr>
              <a:t>miglioramento </a:t>
            </a:r>
            <a:r>
              <a:rPr lang="it-IT" sz="2000" dirty="0" smtClean="0">
                <a:latin typeface="+mj-lt"/>
              </a:rPr>
              <a:t>della qualità dell'offerta formativa e dei risultati degli apprendimenti degli studenti</a:t>
            </a:r>
          </a:p>
          <a:p>
            <a:r>
              <a:rPr lang="it-IT" sz="2000" dirty="0" smtClean="0">
                <a:latin typeface="+mj-lt"/>
              </a:rPr>
              <a:t>Supporta l’innovazione didattica, anche mediante l’impiego di nuove tecnologie e la formazione dei docenti</a:t>
            </a:r>
            <a:endParaRPr lang="en-US" sz="2000" dirty="0">
              <a:latin typeface="+mj-lt"/>
            </a:endParaRPr>
          </a:p>
        </p:txBody>
      </p:sp>
      <p:graphicFrame>
        <p:nvGraphicFramePr>
          <p:cNvPr id="8" name="Content Placeholder 5"/>
          <p:cNvGraphicFramePr>
            <a:graphicFrameLocks/>
          </p:cNvGraphicFramePr>
          <p:nvPr>
            <p:extLst>
              <p:ext uri="{D42A27DB-BD31-4B8C-83A1-F6EECF244321}">
                <p14:modId xmlns="" xmlns:p14="http://schemas.microsoft.com/office/powerpoint/2010/main" val="704036147"/>
              </p:ext>
            </p:extLst>
          </p:nvPr>
        </p:nvGraphicFramePr>
        <p:xfrm>
          <a:off x="7030446" y="109931"/>
          <a:ext cx="2005080" cy="173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268085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8229600" cy="850106"/>
          </a:xfrm>
        </p:spPr>
        <p:txBody>
          <a:bodyPr>
            <a:normAutofit/>
          </a:bodyPr>
          <a:lstStyle/>
          <a:p>
            <a:r>
              <a:rPr lang="it-IT" sz="2200" b="1" dirty="0" smtClean="0">
                <a:latin typeface="Franklin Gothic Book" pitchFamily="34" charset="0"/>
              </a:rPr>
              <a:t>Relazione tra una variabile cardinale (dipendente) e una variabile categoriale/ordinale (indipendente)</a:t>
            </a:r>
            <a:endParaRPr lang="it-IT" sz="2200" b="1" dirty="0">
              <a:latin typeface="Franklin Gothic Book" pitchFamily="34" charset="0"/>
            </a:endParaRPr>
          </a:p>
        </p:txBody>
      </p:sp>
      <p:pic>
        <p:nvPicPr>
          <p:cNvPr id="2053" name="Picture 5"/>
          <p:cNvPicPr>
            <a:picLocks noChangeAspect="1" noChangeArrowheads="1"/>
          </p:cNvPicPr>
          <p:nvPr/>
        </p:nvPicPr>
        <p:blipFill>
          <a:blip r:embed="rId3" cstate="print"/>
          <a:srcRect/>
          <a:stretch>
            <a:fillRect/>
          </a:stretch>
        </p:blipFill>
        <p:spPr bwMode="auto">
          <a:xfrm>
            <a:off x="899592" y="1412777"/>
            <a:ext cx="7416823" cy="1800200"/>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899592" y="3645024"/>
            <a:ext cx="7488832"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Cosa considerare?</a:t>
            </a:r>
            <a:endParaRPr lang="it-IT" dirty="0"/>
          </a:p>
        </p:txBody>
      </p:sp>
      <p:sp>
        <p:nvSpPr>
          <p:cNvPr id="6" name="Segnaposto contenuto 5"/>
          <p:cNvSpPr>
            <a:spLocks noGrp="1"/>
          </p:cNvSpPr>
          <p:nvPr>
            <p:ph idx="1"/>
          </p:nvPr>
        </p:nvSpPr>
        <p:spPr/>
        <p:txBody>
          <a:bodyPr>
            <a:normAutofit lnSpcReduction="10000"/>
          </a:bodyPr>
          <a:lstStyle/>
          <a:p>
            <a:pPr algn="just"/>
            <a:r>
              <a:rPr lang="it-IT" sz="2500" dirty="0" smtClean="0">
                <a:latin typeface="Franklin Gothic Book" pitchFamily="34" charset="0"/>
              </a:rPr>
              <a:t>Comparare i valori (in particolare media, mediana, coeff. variazione) tra le categorie/gruppi (Nord, Centro, Sud)</a:t>
            </a:r>
          </a:p>
          <a:p>
            <a:pPr algn="just">
              <a:buNone/>
            </a:pPr>
            <a:endParaRPr lang="it-IT" sz="2500" dirty="0" smtClean="0">
              <a:latin typeface="Franklin Gothic Book" pitchFamily="34" charset="0"/>
            </a:endParaRPr>
          </a:p>
          <a:p>
            <a:pPr algn="just"/>
            <a:r>
              <a:rPr lang="it-IT" sz="2500" dirty="0" smtClean="0">
                <a:latin typeface="Franklin Gothic Book" pitchFamily="34" charset="0"/>
              </a:rPr>
              <a:t>Ordinare le categorie/gruppi per ogni tipo di valore</a:t>
            </a:r>
          </a:p>
          <a:p>
            <a:pPr algn="just"/>
            <a:endParaRPr lang="it-IT" sz="2500" dirty="0" smtClean="0">
              <a:latin typeface="Franklin Gothic Book" pitchFamily="34" charset="0"/>
            </a:endParaRPr>
          </a:p>
          <a:p>
            <a:pPr algn="just"/>
            <a:r>
              <a:rPr lang="it-IT" sz="2500" dirty="0" smtClean="0">
                <a:latin typeface="Franklin Gothic Book" pitchFamily="34" charset="0"/>
              </a:rPr>
              <a:t>Considerare differenze tra media e mediana</a:t>
            </a:r>
          </a:p>
          <a:p>
            <a:pPr algn="just">
              <a:buNone/>
            </a:pPr>
            <a:endParaRPr lang="it-IT" sz="2500" dirty="0" smtClean="0">
              <a:latin typeface="Franklin Gothic Book" pitchFamily="34" charset="0"/>
            </a:endParaRPr>
          </a:p>
          <a:p>
            <a:pPr algn="just"/>
            <a:r>
              <a:rPr lang="it-IT" sz="2500" dirty="0" smtClean="0">
                <a:latin typeface="Franklin Gothic Book" pitchFamily="34" charset="0"/>
              </a:rPr>
              <a:t>Tenere poi presente il coeff. di variazione (dove i punteggi sono più omogenei/eterogenei? Quale legame con media e mediana?</a:t>
            </a:r>
          </a:p>
          <a:p>
            <a:pPr>
              <a:buNone/>
            </a:pPr>
            <a:endParaRPr lang="it-IT" dirty="0" smtClean="0"/>
          </a:p>
          <a:p>
            <a:pPr>
              <a:buNone/>
            </a:pPr>
            <a:endParaRPr lang="it-IT"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cstate="print"/>
          <a:srcRect/>
          <a:stretch>
            <a:fillRect/>
          </a:stretch>
        </p:blipFill>
        <p:spPr bwMode="auto">
          <a:xfrm>
            <a:off x="781050" y="547688"/>
            <a:ext cx="7581900" cy="576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p:cNvPicPr>
            <a:picLocks noChangeAspect="1" noChangeArrowheads="1"/>
          </p:cNvPicPr>
          <p:nvPr/>
        </p:nvPicPr>
        <p:blipFill>
          <a:blip r:embed="rId2" cstate="print"/>
          <a:srcRect/>
          <a:stretch>
            <a:fillRect/>
          </a:stretch>
        </p:blipFill>
        <p:spPr bwMode="auto">
          <a:xfrm>
            <a:off x="781050" y="228600"/>
            <a:ext cx="75819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539750" y="893763"/>
            <a:ext cx="7140575" cy="4529137"/>
            <a:chOff x="340" y="563"/>
            <a:chExt cx="4498" cy="2853"/>
          </a:xfrm>
        </p:grpSpPr>
        <p:sp>
          <p:nvSpPr>
            <p:cNvPr id="5126" name="AutoShape 6"/>
            <p:cNvSpPr>
              <a:spLocks noChangeAspect="1" noChangeArrowheads="1" noTextEdit="1"/>
            </p:cNvSpPr>
            <p:nvPr/>
          </p:nvSpPr>
          <p:spPr bwMode="auto">
            <a:xfrm>
              <a:off x="340" y="563"/>
              <a:ext cx="4498" cy="2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28" name="Rectangle 8"/>
            <p:cNvSpPr>
              <a:spLocks noChangeArrowheads="1"/>
            </p:cNvSpPr>
            <p:nvPr/>
          </p:nvSpPr>
          <p:spPr bwMode="auto">
            <a:xfrm>
              <a:off x="866" y="563"/>
              <a:ext cx="3456"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6600"/>
                  </a:solidFill>
                  <a:effectLst/>
                  <a:latin typeface="Arial" pitchFamily="34" charset="0"/>
                  <a:cs typeface="Arial" pitchFamily="34" charset="0"/>
                </a:rPr>
                <a:t>ANALISI DELLA VARIANZA (scomposizione degli scarti)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29" name="Rectangle 9"/>
            <p:cNvSpPr>
              <a:spLocks noChangeArrowheads="1"/>
            </p:cNvSpPr>
            <p:nvPr/>
          </p:nvSpPr>
          <p:spPr bwMode="auto">
            <a:xfrm>
              <a:off x="866" y="693"/>
              <a:ext cx="3439" cy="13"/>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30" name="Rectangle 10"/>
            <p:cNvSpPr>
              <a:spLocks noChangeArrowheads="1"/>
            </p:cNvSpPr>
            <p:nvPr/>
          </p:nvSpPr>
          <p:spPr bwMode="auto">
            <a:xfrm>
              <a:off x="4305" y="563"/>
              <a:ext cx="9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66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1" name="Rectangle 11"/>
            <p:cNvSpPr>
              <a:spLocks noChangeArrowheads="1"/>
            </p:cNvSpPr>
            <p:nvPr/>
          </p:nvSpPr>
          <p:spPr bwMode="auto">
            <a:xfrm>
              <a:off x="375" y="71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2" name="Rectangle 12"/>
            <p:cNvSpPr>
              <a:spLocks noChangeArrowheads="1"/>
            </p:cNvSpPr>
            <p:nvPr/>
          </p:nvSpPr>
          <p:spPr bwMode="auto">
            <a:xfrm>
              <a:off x="602" y="860"/>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3" name="Rectangle 13"/>
            <p:cNvSpPr>
              <a:spLocks noChangeArrowheads="1"/>
            </p:cNvSpPr>
            <p:nvPr/>
          </p:nvSpPr>
          <p:spPr bwMode="auto">
            <a:xfrm>
              <a:off x="796" y="860"/>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4" name="Rectangle 14"/>
            <p:cNvSpPr>
              <a:spLocks noChangeArrowheads="1"/>
            </p:cNvSpPr>
            <p:nvPr/>
          </p:nvSpPr>
          <p:spPr bwMode="auto">
            <a:xfrm>
              <a:off x="1056" y="860"/>
              <a:ext cx="59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Brambilla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5" name="Rectangle 15"/>
            <p:cNvSpPr>
              <a:spLocks noChangeArrowheads="1"/>
            </p:cNvSpPr>
            <p:nvPr/>
          </p:nvSpPr>
          <p:spPr bwMode="auto">
            <a:xfrm>
              <a:off x="1589" y="860"/>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6" name="Rectangle 16"/>
            <p:cNvSpPr>
              <a:spLocks noChangeArrowheads="1"/>
            </p:cNvSpPr>
            <p:nvPr/>
          </p:nvSpPr>
          <p:spPr bwMode="auto">
            <a:xfrm>
              <a:off x="1884" y="860"/>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7" name="Rectangle 17"/>
            <p:cNvSpPr>
              <a:spLocks noChangeArrowheads="1"/>
            </p:cNvSpPr>
            <p:nvPr/>
          </p:nvSpPr>
          <p:spPr bwMode="auto">
            <a:xfrm>
              <a:off x="752" y="858"/>
              <a:ext cx="20" cy="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38" name="Rectangle 18"/>
            <p:cNvSpPr>
              <a:spLocks noChangeArrowheads="1"/>
            </p:cNvSpPr>
            <p:nvPr/>
          </p:nvSpPr>
          <p:spPr bwMode="auto">
            <a:xfrm>
              <a:off x="602" y="10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39" name="Rectangle 19"/>
            <p:cNvSpPr>
              <a:spLocks noChangeArrowheads="1"/>
            </p:cNvSpPr>
            <p:nvPr/>
          </p:nvSpPr>
          <p:spPr bwMode="auto">
            <a:xfrm>
              <a:off x="796" y="10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40" name="Rectangle 20"/>
            <p:cNvSpPr>
              <a:spLocks noChangeArrowheads="1"/>
            </p:cNvSpPr>
            <p:nvPr/>
          </p:nvSpPr>
          <p:spPr bwMode="auto">
            <a:xfrm>
              <a:off x="1322" y="10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41" name="Rectangle 21"/>
            <p:cNvSpPr>
              <a:spLocks noChangeArrowheads="1"/>
            </p:cNvSpPr>
            <p:nvPr/>
          </p:nvSpPr>
          <p:spPr bwMode="auto">
            <a:xfrm>
              <a:off x="1884" y="10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42" name="Rectangle 22"/>
            <p:cNvSpPr>
              <a:spLocks noChangeArrowheads="1"/>
            </p:cNvSpPr>
            <p:nvPr/>
          </p:nvSpPr>
          <p:spPr bwMode="auto">
            <a:xfrm>
              <a:off x="752" y="1005"/>
              <a:ext cx="20" cy="1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43" name="Rectangle 23"/>
            <p:cNvSpPr>
              <a:spLocks noChangeArrowheads="1"/>
            </p:cNvSpPr>
            <p:nvPr/>
          </p:nvSpPr>
          <p:spPr bwMode="auto">
            <a:xfrm>
              <a:off x="602" y="1156"/>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4" name="Rectangle 24"/>
            <p:cNvSpPr>
              <a:spLocks noChangeArrowheads="1"/>
            </p:cNvSpPr>
            <p:nvPr/>
          </p:nvSpPr>
          <p:spPr bwMode="auto">
            <a:xfrm>
              <a:off x="521" y="1253"/>
              <a:ext cx="199" cy="15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itchFamily="34" charset="0"/>
                  <a:cs typeface="Arial" pitchFamily="34" charset="0"/>
                </a:rPr>
                <a:t>88</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45" name="Rectangle 25"/>
            <p:cNvSpPr>
              <a:spLocks noChangeArrowheads="1"/>
            </p:cNvSpPr>
            <p:nvPr/>
          </p:nvSpPr>
          <p:spPr bwMode="auto">
            <a:xfrm>
              <a:off x="796" y="1156"/>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46" name="Rectangle 26"/>
            <p:cNvSpPr>
              <a:spLocks noChangeArrowheads="1"/>
            </p:cNvSpPr>
            <p:nvPr/>
          </p:nvSpPr>
          <p:spPr bwMode="auto">
            <a:xfrm>
              <a:off x="899" y="1155"/>
              <a:ext cx="38" cy="2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47" name="Rectangle 27"/>
            <p:cNvSpPr>
              <a:spLocks noChangeArrowheads="1"/>
            </p:cNvSpPr>
            <p:nvPr/>
          </p:nvSpPr>
          <p:spPr bwMode="auto">
            <a:xfrm>
              <a:off x="1710" y="1155"/>
              <a:ext cx="27" cy="29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48" name="Rectangle 28"/>
            <p:cNvSpPr>
              <a:spLocks noChangeArrowheads="1"/>
            </p:cNvSpPr>
            <p:nvPr/>
          </p:nvSpPr>
          <p:spPr bwMode="auto">
            <a:xfrm>
              <a:off x="937" y="1155"/>
              <a:ext cx="773" cy="14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49" name="Rectangle 29"/>
            <p:cNvSpPr>
              <a:spLocks noChangeArrowheads="1"/>
            </p:cNvSpPr>
            <p:nvPr/>
          </p:nvSpPr>
          <p:spPr bwMode="auto">
            <a:xfrm>
              <a:off x="1089" y="1156"/>
              <a:ext cx="559"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Y medio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0" name="Rectangle 30"/>
            <p:cNvSpPr>
              <a:spLocks noChangeArrowheads="1"/>
            </p:cNvSpPr>
            <p:nvPr/>
          </p:nvSpPr>
          <p:spPr bwMode="auto">
            <a:xfrm>
              <a:off x="937" y="1302"/>
              <a:ext cx="773" cy="14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51" name="Rectangle 31"/>
            <p:cNvSpPr>
              <a:spLocks noChangeArrowheads="1"/>
            </p:cNvSpPr>
            <p:nvPr/>
          </p:nvSpPr>
          <p:spPr bwMode="auto">
            <a:xfrm>
              <a:off x="1021" y="1304"/>
              <a:ext cx="280"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itchFamily="34" charset="0"/>
                  <a:cs typeface="Arial" pitchFamily="34" charset="0"/>
                </a:rPr>
                <a:t>Nord</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52" name="Rectangle 32"/>
            <p:cNvSpPr>
              <a:spLocks noChangeArrowheads="1"/>
            </p:cNvSpPr>
            <p:nvPr/>
          </p:nvSpPr>
          <p:spPr bwMode="auto">
            <a:xfrm>
              <a:off x="1626" y="130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3" name="Rectangle 33"/>
            <p:cNvSpPr>
              <a:spLocks noChangeArrowheads="1"/>
            </p:cNvSpPr>
            <p:nvPr/>
          </p:nvSpPr>
          <p:spPr bwMode="auto">
            <a:xfrm>
              <a:off x="1884" y="1156"/>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4" name="Rectangle 34"/>
            <p:cNvSpPr>
              <a:spLocks noChangeArrowheads="1"/>
            </p:cNvSpPr>
            <p:nvPr/>
          </p:nvSpPr>
          <p:spPr bwMode="auto">
            <a:xfrm>
              <a:off x="752" y="1155"/>
              <a:ext cx="20" cy="29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55" name="Rectangle 35"/>
            <p:cNvSpPr>
              <a:spLocks noChangeArrowheads="1"/>
            </p:cNvSpPr>
            <p:nvPr/>
          </p:nvSpPr>
          <p:spPr bwMode="auto">
            <a:xfrm>
              <a:off x="602" y="146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6" name="Rectangle 36"/>
            <p:cNvSpPr>
              <a:spLocks noChangeArrowheads="1"/>
            </p:cNvSpPr>
            <p:nvPr/>
          </p:nvSpPr>
          <p:spPr bwMode="auto">
            <a:xfrm>
              <a:off x="796" y="146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7" name="Rectangle 37"/>
            <p:cNvSpPr>
              <a:spLocks noChangeArrowheads="1"/>
            </p:cNvSpPr>
            <p:nvPr/>
          </p:nvSpPr>
          <p:spPr bwMode="auto">
            <a:xfrm>
              <a:off x="1322" y="146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8" name="Rectangle 38"/>
            <p:cNvSpPr>
              <a:spLocks noChangeArrowheads="1"/>
            </p:cNvSpPr>
            <p:nvPr/>
          </p:nvSpPr>
          <p:spPr bwMode="auto">
            <a:xfrm>
              <a:off x="1884" y="146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59" name="Rectangle 39"/>
            <p:cNvSpPr>
              <a:spLocks noChangeArrowheads="1"/>
            </p:cNvSpPr>
            <p:nvPr/>
          </p:nvSpPr>
          <p:spPr bwMode="auto">
            <a:xfrm>
              <a:off x="752" y="1449"/>
              <a:ext cx="20"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0" name="Rectangle 40"/>
            <p:cNvSpPr>
              <a:spLocks noChangeArrowheads="1"/>
            </p:cNvSpPr>
            <p:nvPr/>
          </p:nvSpPr>
          <p:spPr bwMode="auto">
            <a:xfrm>
              <a:off x="772" y="1449"/>
              <a:ext cx="127"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1" name="Rectangle 41"/>
            <p:cNvSpPr>
              <a:spLocks noChangeArrowheads="1"/>
            </p:cNvSpPr>
            <p:nvPr/>
          </p:nvSpPr>
          <p:spPr bwMode="auto">
            <a:xfrm>
              <a:off x="772" y="1458"/>
              <a:ext cx="127"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2" name="Rectangle 42"/>
            <p:cNvSpPr>
              <a:spLocks noChangeArrowheads="1"/>
            </p:cNvSpPr>
            <p:nvPr/>
          </p:nvSpPr>
          <p:spPr bwMode="auto">
            <a:xfrm>
              <a:off x="899" y="1449"/>
              <a:ext cx="1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3" name="Rectangle 43"/>
            <p:cNvSpPr>
              <a:spLocks noChangeArrowheads="1"/>
            </p:cNvSpPr>
            <p:nvPr/>
          </p:nvSpPr>
          <p:spPr bwMode="auto">
            <a:xfrm>
              <a:off x="899" y="1458"/>
              <a:ext cx="1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4" name="Rectangle 44"/>
            <p:cNvSpPr>
              <a:spLocks noChangeArrowheads="1"/>
            </p:cNvSpPr>
            <p:nvPr/>
          </p:nvSpPr>
          <p:spPr bwMode="auto">
            <a:xfrm>
              <a:off x="913" y="1449"/>
              <a:ext cx="82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5" name="Rectangle 45"/>
            <p:cNvSpPr>
              <a:spLocks noChangeArrowheads="1"/>
            </p:cNvSpPr>
            <p:nvPr/>
          </p:nvSpPr>
          <p:spPr bwMode="auto">
            <a:xfrm>
              <a:off x="913" y="1458"/>
              <a:ext cx="82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6" name="Rectangle 46"/>
            <p:cNvSpPr>
              <a:spLocks noChangeArrowheads="1"/>
            </p:cNvSpPr>
            <p:nvPr/>
          </p:nvSpPr>
          <p:spPr bwMode="auto">
            <a:xfrm>
              <a:off x="1737" y="1449"/>
              <a:ext cx="13"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7" name="Rectangle 47"/>
            <p:cNvSpPr>
              <a:spLocks noChangeArrowheads="1"/>
            </p:cNvSpPr>
            <p:nvPr/>
          </p:nvSpPr>
          <p:spPr bwMode="auto">
            <a:xfrm>
              <a:off x="1737" y="1458"/>
              <a:ext cx="13"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8" name="Rectangle 48"/>
            <p:cNvSpPr>
              <a:spLocks noChangeArrowheads="1"/>
            </p:cNvSpPr>
            <p:nvPr/>
          </p:nvSpPr>
          <p:spPr bwMode="auto">
            <a:xfrm>
              <a:off x="1750" y="1449"/>
              <a:ext cx="271"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69" name="Rectangle 49"/>
            <p:cNvSpPr>
              <a:spLocks noChangeArrowheads="1"/>
            </p:cNvSpPr>
            <p:nvPr/>
          </p:nvSpPr>
          <p:spPr bwMode="auto">
            <a:xfrm>
              <a:off x="1750" y="1458"/>
              <a:ext cx="271"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70" name="Rectangle 50"/>
            <p:cNvSpPr>
              <a:spLocks noChangeArrowheads="1"/>
            </p:cNvSpPr>
            <p:nvPr/>
          </p:nvSpPr>
          <p:spPr bwMode="auto">
            <a:xfrm>
              <a:off x="752" y="1463"/>
              <a:ext cx="20" cy="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71" name="Rectangle 51"/>
            <p:cNvSpPr>
              <a:spLocks noChangeArrowheads="1"/>
            </p:cNvSpPr>
            <p:nvPr/>
          </p:nvSpPr>
          <p:spPr bwMode="auto">
            <a:xfrm>
              <a:off x="602" y="161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2" name="Rectangle 52"/>
            <p:cNvSpPr>
              <a:spLocks noChangeArrowheads="1"/>
            </p:cNvSpPr>
            <p:nvPr/>
          </p:nvSpPr>
          <p:spPr bwMode="auto">
            <a:xfrm>
              <a:off x="796" y="161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3" name="Rectangle 53"/>
            <p:cNvSpPr>
              <a:spLocks noChangeArrowheads="1"/>
            </p:cNvSpPr>
            <p:nvPr/>
          </p:nvSpPr>
          <p:spPr bwMode="auto">
            <a:xfrm>
              <a:off x="1322" y="161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4" name="Rectangle 54"/>
            <p:cNvSpPr>
              <a:spLocks noChangeArrowheads="1"/>
            </p:cNvSpPr>
            <p:nvPr/>
          </p:nvSpPr>
          <p:spPr bwMode="auto">
            <a:xfrm>
              <a:off x="1884" y="161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5" name="Rectangle 55"/>
            <p:cNvSpPr>
              <a:spLocks noChangeArrowheads="1"/>
            </p:cNvSpPr>
            <p:nvPr/>
          </p:nvSpPr>
          <p:spPr bwMode="auto">
            <a:xfrm>
              <a:off x="752" y="1610"/>
              <a:ext cx="20" cy="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76" name="Rectangle 56"/>
            <p:cNvSpPr>
              <a:spLocks noChangeArrowheads="1"/>
            </p:cNvSpPr>
            <p:nvPr/>
          </p:nvSpPr>
          <p:spPr bwMode="auto">
            <a:xfrm>
              <a:off x="602" y="1759"/>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7" name="Rectangle 57"/>
            <p:cNvSpPr>
              <a:spLocks noChangeArrowheads="1"/>
            </p:cNvSpPr>
            <p:nvPr/>
          </p:nvSpPr>
          <p:spPr bwMode="auto">
            <a:xfrm>
              <a:off x="796" y="1759"/>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8" name="Rectangle 58"/>
            <p:cNvSpPr>
              <a:spLocks noChangeArrowheads="1"/>
            </p:cNvSpPr>
            <p:nvPr/>
          </p:nvSpPr>
          <p:spPr bwMode="auto">
            <a:xfrm>
              <a:off x="1322" y="1759"/>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79" name="Rectangle 59"/>
            <p:cNvSpPr>
              <a:spLocks noChangeArrowheads="1"/>
            </p:cNvSpPr>
            <p:nvPr/>
          </p:nvSpPr>
          <p:spPr bwMode="auto">
            <a:xfrm>
              <a:off x="1884" y="1759"/>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0" name="Rectangle 60"/>
            <p:cNvSpPr>
              <a:spLocks noChangeArrowheads="1"/>
            </p:cNvSpPr>
            <p:nvPr/>
          </p:nvSpPr>
          <p:spPr bwMode="auto">
            <a:xfrm>
              <a:off x="752" y="1757"/>
              <a:ext cx="20" cy="1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81" name="Rectangle 61"/>
            <p:cNvSpPr>
              <a:spLocks noChangeArrowheads="1"/>
            </p:cNvSpPr>
            <p:nvPr/>
          </p:nvSpPr>
          <p:spPr bwMode="auto">
            <a:xfrm>
              <a:off x="602" y="19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2" name="Rectangle 62"/>
            <p:cNvSpPr>
              <a:spLocks noChangeArrowheads="1"/>
            </p:cNvSpPr>
            <p:nvPr/>
          </p:nvSpPr>
          <p:spPr bwMode="auto">
            <a:xfrm>
              <a:off x="796" y="19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3" name="Rectangle 63"/>
            <p:cNvSpPr>
              <a:spLocks noChangeArrowheads="1"/>
            </p:cNvSpPr>
            <p:nvPr/>
          </p:nvSpPr>
          <p:spPr bwMode="auto">
            <a:xfrm>
              <a:off x="1322" y="19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4" name="Rectangle 64"/>
            <p:cNvSpPr>
              <a:spLocks noChangeArrowheads="1"/>
            </p:cNvSpPr>
            <p:nvPr/>
          </p:nvSpPr>
          <p:spPr bwMode="auto">
            <a:xfrm>
              <a:off x="1884" y="1907"/>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5" name="Rectangle 65"/>
            <p:cNvSpPr>
              <a:spLocks noChangeArrowheads="1"/>
            </p:cNvSpPr>
            <p:nvPr/>
          </p:nvSpPr>
          <p:spPr bwMode="auto">
            <a:xfrm>
              <a:off x="752" y="1905"/>
              <a:ext cx="20" cy="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86" name="Rectangle 66"/>
            <p:cNvSpPr>
              <a:spLocks noChangeArrowheads="1"/>
            </p:cNvSpPr>
            <p:nvPr/>
          </p:nvSpPr>
          <p:spPr bwMode="auto">
            <a:xfrm>
              <a:off x="521" y="2069"/>
              <a:ext cx="143" cy="33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600" dirty="0" smtClean="0">
                  <a:solidFill>
                    <a:srgbClr val="000000"/>
                  </a:solidFill>
                  <a:latin typeface="Arial" pitchFamily="34" charset="0"/>
                  <a:cs typeface="Arial" pitchFamily="34" charset="0"/>
                </a:rPr>
                <a:t>77</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88" name="Rectangle 68"/>
            <p:cNvSpPr>
              <a:spLocks noChangeArrowheads="1"/>
            </p:cNvSpPr>
            <p:nvPr/>
          </p:nvSpPr>
          <p:spPr bwMode="auto">
            <a:xfrm>
              <a:off x="796" y="205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89" name="Rectangle 69"/>
            <p:cNvSpPr>
              <a:spLocks noChangeArrowheads="1"/>
            </p:cNvSpPr>
            <p:nvPr/>
          </p:nvSpPr>
          <p:spPr bwMode="auto">
            <a:xfrm>
              <a:off x="1322" y="205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0" name="Rectangle 70"/>
            <p:cNvSpPr>
              <a:spLocks noChangeArrowheads="1"/>
            </p:cNvSpPr>
            <p:nvPr/>
          </p:nvSpPr>
          <p:spPr bwMode="auto">
            <a:xfrm>
              <a:off x="1884" y="205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1" name="Rectangle 71"/>
            <p:cNvSpPr>
              <a:spLocks noChangeArrowheads="1"/>
            </p:cNvSpPr>
            <p:nvPr/>
          </p:nvSpPr>
          <p:spPr bwMode="auto">
            <a:xfrm>
              <a:off x="752" y="2052"/>
              <a:ext cx="20" cy="1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92" name="Rectangle 72"/>
            <p:cNvSpPr>
              <a:spLocks noChangeArrowheads="1"/>
            </p:cNvSpPr>
            <p:nvPr/>
          </p:nvSpPr>
          <p:spPr bwMode="auto">
            <a:xfrm>
              <a:off x="666" y="220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3" name="Rectangle 73"/>
            <p:cNvSpPr>
              <a:spLocks noChangeArrowheads="1"/>
            </p:cNvSpPr>
            <p:nvPr/>
          </p:nvSpPr>
          <p:spPr bwMode="auto">
            <a:xfrm>
              <a:off x="796" y="220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4" name="Rectangle 74"/>
            <p:cNvSpPr>
              <a:spLocks noChangeArrowheads="1"/>
            </p:cNvSpPr>
            <p:nvPr/>
          </p:nvSpPr>
          <p:spPr bwMode="auto">
            <a:xfrm>
              <a:off x="1089" y="2204"/>
              <a:ext cx="559"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Y medio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5" name="Rectangle 75"/>
            <p:cNvSpPr>
              <a:spLocks noChangeArrowheads="1"/>
            </p:cNvSpPr>
            <p:nvPr/>
          </p:nvSpPr>
          <p:spPr bwMode="auto">
            <a:xfrm>
              <a:off x="1188" y="2351"/>
              <a:ext cx="32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Italia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6" name="Rectangle 76"/>
            <p:cNvSpPr>
              <a:spLocks noChangeArrowheads="1"/>
            </p:cNvSpPr>
            <p:nvPr/>
          </p:nvSpPr>
          <p:spPr bwMode="auto">
            <a:xfrm>
              <a:off x="1457" y="2351"/>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7" name="Rectangle 77"/>
            <p:cNvSpPr>
              <a:spLocks noChangeArrowheads="1"/>
            </p:cNvSpPr>
            <p:nvPr/>
          </p:nvSpPr>
          <p:spPr bwMode="auto">
            <a:xfrm>
              <a:off x="1884" y="2204"/>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198" name="Rectangle 78"/>
            <p:cNvSpPr>
              <a:spLocks noChangeArrowheads="1"/>
            </p:cNvSpPr>
            <p:nvPr/>
          </p:nvSpPr>
          <p:spPr bwMode="auto">
            <a:xfrm>
              <a:off x="567" y="2200"/>
              <a:ext cx="185"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199" name="Rectangle 79"/>
            <p:cNvSpPr>
              <a:spLocks noChangeArrowheads="1"/>
            </p:cNvSpPr>
            <p:nvPr/>
          </p:nvSpPr>
          <p:spPr bwMode="auto">
            <a:xfrm>
              <a:off x="752" y="2200"/>
              <a:ext cx="20" cy="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200" name="Rectangle 80"/>
            <p:cNvSpPr>
              <a:spLocks noChangeArrowheads="1"/>
            </p:cNvSpPr>
            <p:nvPr/>
          </p:nvSpPr>
          <p:spPr bwMode="auto">
            <a:xfrm>
              <a:off x="752" y="2202"/>
              <a:ext cx="20" cy="2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201" name="Rectangle 81"/>
            <p:cNvSpPr>
              <a:spLocks noChangeArrowheads="1"/>
            </p:cNvSpPr>
            <p:nvPr/>
          </p:nvSpPr>
          <p:spPr bwMode="auto">
            <a:xfrm>
              <a:off x="602" y="2505"/>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2" name="Rectangle 82"/>
            <p:cNvSpPr>
              <a:spLocks noChangeArrowheads="1"/>
            </p:cNvSpPr>
            <p:nvPr/>
          </p:nvSpPr>
          <p:spPr bwMode="auto">
            <a:xfrm>
              <a:off x="796" y="2505"/>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3" name="Rectangle 83"/>
            <p:cNvSpPr>
              <a:spLocks noChangeArrowheads="1"/>
            </p:cNvSpPr>
            <p:nvPr/>
          </p:nvSpPr>
          <p:spPr bwMode="auto">
            <a:xfrm>
              <a:off x="1322" y="2505"/>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4" name="Rectangle 84"/>
            <p:cNvSpPr>
              <a:spLocks noChangeArrowheads="1"/>
            </p:cNvSpPr>
            <p:nvPr/>
          </p:nvSpPr>
          <p:spPr bwMode="auto">
            <a:xfrm>
              <a:off x="1884" y="2505"/>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05" name="Rectangle 85"/>
            <p:cNvSpPr>
              <a:spLocks noChangeArrowheads="1"/>
            </p:cNvSpPr>
            <p:nvPr/>
          </p:nvSpPr>
          <p:spPr bwMode="auto">
            <a:xfrm>
              <a:off x="752" y="2499"/>
              <a:ext cx="20"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pic>
          <p:nvPicPr>
            <p:cNvPr id="5206" name="Picture 86"/>
            <p:cNvPicPr>
              <a:picLocks noChangeAspect="1" noChangeArrowheads="1"/>
            </p:cNvPicPr>
            <p:nvPr/>
          </p:nvPicPr>
          <p:blipFill>
            <a:blip r:embed="rId2" cstate="print"/>
            <a:srcRect/>
            <a:stretch>
              <a:fillRect/>
            </a:stretch>
          </p:blipFill>
          <p:spPr bwMode="auto">
            <a:xfrm>
              <a:off x="772" y="2499"/>
              <a:ext cx="35" cy="4"/>
            </a:xfrm>
            <a:prstGeom prst="rect">
              <a:avLst/>
            </a:prstGeom>
            <a:noFill/>
            <a:ln w="9525">
              <a:noFill/>
              <a:miter lim="800000"/>
              <a:headEnd/>
              <a:tailEnd/>
            </a:ln>
          </p:spPr>
        </p:pic>
        <p:pic>
          <p:nvPicPr>
            <p:cNvPr id="5207" name="Picture 87"/>
            <p:cNvPicPr>
              <a:picLocks noChangeAspect="1" noChangeArrowheads="1"/>
            </p:cNvPicPr>
            <p:nvPr/>
          </p:nvPicPr>
          <p:blipFill>
            <a:blip r:embed="rId2" cstate="print"/>
            <a:srcRect/>
            <a:stretch>
              <a:fillRect/>
            </a:stretch>
          </p:blipFill>
          <p:spPr bwMode="auto">
            <a:xfrm>
              <a:off x="807" y="2499"/>
              <a:ext cx="35" cy="4"/>
            </a:xfrm>
            <a:prstGeom prst="rect">
              <a:avLst/>
            </a:prstGeom>
            <a:noFill/>
            <a:ln w="9525">
              <a:noFill/>
              <a:miter lim="800000"/>
              <a:headEnd/>
              <a:tailEnd/>
            </a:ln>
          </p:spPr>
        </p:pic>
        <p:pic>
          <p:nvPicPr>
            <p:cNvPr id="5208" name="Picture 88"/>
            <p:cNvPicPr>
              <a:picLocks noChangeAspect="1" noChangeArrowheads="1"/>
            </p:cNvPicPr>
            <p:nvPr/>
          </p:nvPicPr>
          <p:blipFill>
            <a:blip r:embed="rId2" cstate="print"/>
            <a:srcRect/>
            <a:stretch>
              <a:fillRect/>
            </a:stretch>
          </p:blipFill>
          <p:spPr bwMode="auto">
            <a:xfrm>
              <a:off x="842" y="2499"/>
              <a:ext cx="35" cy="4"/>
            </a:xfrm>
            <a:prstGeom prst="rect">
              <a:avLst/>
            </a:prstGeom>
            <a:noFill/>
            <a:ln w="9525">
              <a:noFill/>
              <a:miter lim="800000"/>
              <a:headEnd/>
              <a:tailEnd/>
            </a:ln>
          </p:spPr>
        </p:pic>
        <p:pic>
          <p:nvPicPr>
            <p:cNvPr id="5209" name="Picture 89"/>
            <p:cNvPicPr>
              <a:picLocks noChangeAspect="1" noChangeArrowheads="1"/>
            </p:cNvPicPr>
            <p:nvPr/>
          </p:nvPicPr>
          <p:blipFill>
            <a:blip r:embed="rId3" cstate="print"/>
            <a:srcRect/>
            <a:stretch>
              <a:fillRect/>
            </a:stretch>
          </p:blipFill>
          <p:spPr bwMode="auto">
            <a:xfrm>
              <a:off x="877" y="2499"/>
              <a:ext cx="22" cy="4"/>
            </a:xfrm>
            <a:prstGeom prst="rect">
              <a:avLst/>
            </a:prstGeom>
            <a:noFill/>
            <a:ln w="9525">
              <a:noFill/>
              <a:miter lim="800000"/>
              <a:headEnd/>
              <a:tailEnd/>
            </a:ln>
          </p:spPr>
        </p:pic>
        <p:pic>
          <p:nvPicPr>
            <p:cNvPr id="5210" name="Picture 90"/>
            <p:cNvPicPr>
              <a:picLocks noChangeAspect="1" noChangeArrowheads="1"/>
            </p:cNvPicPr>
            <p:nvPr/>
          </p:nvPicPr>
          <p:blipFill>
            <a:blip r:embed="rId4" cstate="print"/>
            <a:srcRect/>
            <a:stretch>
              <a:fillRect/>
            </a:stretch>
          </p:blipFill>
          <p:spPr bwMode="auto">
            <a:xfrm>
              <a:off x="899" y="2499"/>
              <a:ext cx="5" cy="4"/>
            </a:xfrm>
            <a:prstGeom prst="rect">
              <a:avLst/>
            </a:prstGeom>
            <a:noFill/>
            <a:ln w="9525">
              <a:noFill/>
              <a:miter lim="800000"/>
              <a:headEnd/>
              <a:tailEnd/>
            </a:ln>
          </p:spPr>
        </p:pic>
        <p:pic>
          <p:nvPicPr>
            <p:cNvPr id="5211" name="Picture 91"/>
            <p:cNvPicPr>
              <a:picLocks noChangeAspect="1" noChangeArrowheads="1"/>
            </p:cNvPicPr>
            <p:nvPr/>
          </p:nvPicPr>
          <p:blipFill>
            <a:blip r:embed="rId5" cstate="print"/>
            <a:srcRect/>
            <a:stretch>
              <a:fillRect/>
            </a:stretch>
          </p:blipFill>
          <p:spPr bwMode="auto">
            <a:xfrm>
              <a:off x="904" y="2499"/>
              <a:ext cx="35" cy="4"/>
            </a:xfrm>
            <a:prstGeom prst="rect">
              <a:avLst/>
            </a:prstGeom>
            <a:noFill/>
            <a:ln w="9525">
              <a:noFill/>
              <a:miter lim="800000"/>
              <a:headEnd/>
              <a:tailEnd/>
            </a:ln>
          </p:spPr>
        </p:pic>
        <p:pic>
          <p:nvPicPr>
            <p:cNvPr id="5212" name="Picture 92"/>
            <p:cNvPicPr>
              <a:picLocks noChangeAspect="1" noChangeArrowheads="1"/>
            </p:cNvPicPr>
            <p:nvPr/>
          </p:nvPicPr>
          <p:blipFill>
            <a:blip r:embed="rId5" cstate="print"/>
            <a:srcRect/>
            <a:stretch>
              <a:fillRect/>
            </a:stretch>
          </p:blipFill>
          <p:spPr bwMode="auto">
            <a:xfrm>
              <a:off x="939" y="2499"/>
              <a:ext cx="35" cy="4"/>
            </a:xfrm>
            <a:prstGeom prst="rect">
              <a:avLst/>
            </a:prstGeom>
            <a:noFill/>
            <a:ln w="9525">
              <a:noFill/>
              <a:miter lim="800000"/>
              <a:headEnd/>
              <a:tailEnd/>
            </a:ln>
          </p:spPr>
        </p:pic>
        <p:pic>
          <p:nvPicPr>
            <p:cNvPr id="5213" name="Picture 93"/>
            <p:cNvPicPr>
              <a:picLocks noChangeAspect="1" noChangeArrowheads="1"/>
            </p:cNvPicPr>
            <p:nvPr/>
          </p:nvPicPr>
          <p:blipFill>
            <a:blip r:embed="rId5" cstate="print"/>
            <a:srcRect/>
            <a:stretch>
              <a:fillRect/>
            </a:stretch>
          </p:blipFill>
          <p:spPr bwMode="auto">
            <a:xfrm>
              <a:off x="974" y="2499"/>
              <a:ext cx="36" cy="4"/>
            </a:xfrm>
            <a:prstGeom prst="rect">
              <a:avLst/>
            </a:prstGeom>
            <a:noFill/>
            <a:ln w="9525">
              <a:noFill/>
              <a:miter lim="800000"/>
              <a:headEnd/>
              <a:tailEnd/>
            </a:ln>
          </p:spPr>
        </p:pic>
        <p:pic>
          <p:nvPicPr>
            <p:cNvPr id="5214" name="Picture 94"/>
            <p:cNvPicPr>
              <a:picLocks noChangeAspect="1" noChangeArrowheads="1"/>
            </p:cNvPicPr>
            <p:nvPr/>
          </p:nvPicPr>
          <p:blipFill>
            <a:blip r:embed="rId5" cstate="print"/>
            <a:srcRect/>
            <a:stretch>
              <a:fillRect/>
            </a:stretch>
          </p:blipFill>
          <p:spPr bwMode="auto">
            <a:xfrm>
              <a:off x="1010" y="2499"/>
              <a:ext cx="35" cy="4"/>
            </a:xfrm>
            <a:prstGeom prst="rect">
              <a:avLst/>
            </a:prstGeom>
            <a:noFill/>
            <a:ln w="9525">
              <a:noFill/>
              <a:miter lim="800000"/>
              <a:headEnd/>
              <a:tailEnd/>
            </a:ln>
          </p:spPr>
        </p:pic>
        <p:pic>
          <p:nvPicPr>
            <p:cNvPr id="5215" name="Picture 95"/>
            <p:cNvPicPr>
              <a:picLocks noChangeAspect="1" noChangeArrowheads="1"/>
            </p:cNvPicPr>
            <p:nvPr/>
          </p:nvPicPr>
          <p:blipFill>
            <a:blip r:embed="rId5" cstate="print"/>
            <a:srcRect/>
            <a:stretch>
              <a:fillRect/>
            </a:stretch>
          </p:blipFill>
          <p:spPr bwMode="auto">
            <a:xfrm>
              <a:off x="1045" y="2499"/>
              <a:ext cx="35" cy="4"/>
            </a:xfrm>
            <a:prstGeom prst="rect">
              <a:avLst/>
            </a:prstGeom>
            <a:noFill/>
            <a:ln w="9525">
              <a:noFill/>
              <a:miter lim="800000"/>
              <a:headEnd/>
              <a:tailEnd/>
            </a:ln>
          </p:spPr>
        </p:pic>
        <p:pic>
          <p:nvPicPr>
            <p:cNvPr id="5216" name="Picture 96"/>
            <p:cNvPicPr>
              <a:picLocks noChangeAspect="1" noChangeArrowheads="1"/>
            </p:cNvPicPr>
            <p:nvPr/>
          </p:nvPicPr>
          <p:blipFill>
            <a:blip r:embed="rId5" cstate="print"/>
            <a:srcRect/>
            <a:stretch>
              <a:fillRect/>
            </a:stretch>
          </p:blipFill>
          <p:spPr bwMode="auto">
            <a:xfrm>
              <a:off x="1080" y="2499"/>
              <a:ext cx="35" cy="4"/>
            </a:xfrm>
            <a:prstGeom prst="rect">
              <a:avLst/>
            </a:prstGeom>
            <a:noFill/>
            <a:ln w="9525">
              <a:noFill/>
              <a:miter lim="800000"/>
              <a:headEnd/>
              <a:tailEnd/>
            </a:ln>
          </p:spPr>
        </p:pic>
        <p:pic>
          <p:nvPicPr>
            <p:cNvPr id="5217" name="Picture 97"/>
            <p:cNvPicPr>
              <a:picLocks noChangeAspect="1" noChangeArrowheads="1"/>
            </p:cNvPicPr>
            <p:nvPr/>
          </p:nvPicPr>
          <p:blipFill>
            <a:blip r:embed="rId5" cstate="print"/>
            <a:srcRect/>
            <a:stretch>
              <a:fillRect/>
            </a:stretch>
          </p:blipFill>
          <p:spPr bwMode="auto">
            <a:xfrm>
              <a:off x="1115" y="2499"/>
              <a:ext cx="36" cy="4"/>
            </a:xfrm>
            <a:prstGeom prst="rect">
              <a:avLst/>
            </a:prstGeom>
            <a:noFill/>
            <a:ln w="9525">
              <a:noFill/>
              <a:miter lim="800000"/>
              <a:headEnd/>
              <a:tailEnd/>
            </a:ln>
          </p:spPr>
        </p:pic>
        <p:pic>
          <p:nvPicPr>
            <p:cNvPr id="5218" name="Picture 98"/>
            <p:cNvPicPr>
              <a:picLocks noChangeAspect="1" noChangeArrowheads="1"/>
            </p:cNvPicPr>
            <p:nvPr/>
          </p:nvPicPr>
          <p:blipFill>
            <a:blip r:embed="rId5" cstate="print"/>
            <a:srcRect/>
            <a:stretch>
              <a:fillRect/>
            </a:stretch>
          </p:blipFill>
          <p:spPr bwMode="auto">
            <a:xfrm>
              <a:off x="1151" y="2499"/>
              <a:ext cx="35" cy="4"/>
            </a:xfrm>
            <a:prstGeom prst="rect">
              <a:avLst/>
            </a:prstGeom>
            <a:noFill/>
            <a:ln w="9525">
              <a:noFill/>
              <a:miter lim="800000"/>
              <a:headEnd/>
              <a:tailEnd/>
            </a:ln>
          </p:spPr>
        </p:pic>
        <p:pic>
          <p:nvPicPr>
            <p:cNvPr id="5219" name="Picture 99"/>
            <p:cNvPicPr>
              <a:picLocks noChangeAspect="1" noChangeArrowheads="1"/>
            </p:cNvPicPr>
            <p:nvPr/>
          </p:nvPicPr>
          <p:blipFill>
            <a:blip r:embed="rId5" cstate="print"/>
            <a:srcRect/>
            <a:stretch>
              <a:fillRect/>
            </a:stretch>
          </p:blipFill>
          <p:spPr bwMode="auto">
            <a:xfrm>
              <a:off x="1186" y="2499"/>
              <a:ext cx="35" cy="4"/>
            </a:xfrm>
            <a:prstGeom prst="rect">
              <a:avLst/>
            </a:prstGeom>
            <a:noFill/>
            <a:ln w="9525">
              <a:noFill/>
              <a:miter lim="800000"/>
              <a:headEnd/>
              <a:tailEnd/>
            </a:ln>
          </p:spPr>
        </p:pic>
        <p:pic>
          <p:nvPicPr>
            <p:cNvPr id="5220" name="Picture 100"/>
            <p:cNvPicPr>
              <a:picLocks noChangeAspect="1" noChangeArrowheads="1"/>
            </p:cNvPicPr>
            <p:nvPr/>
          </p:nvPicPr>
          <p:blipFill>
            <a:blip r:embed="rId5" cstate="print"/>
            <a:srcRect/>
            <a:stretch>
              <a:fillRect/>
            </a:stretch>
          </p:blipFill>
          <p:spPr bwMode="auto">
            <a:xfrm>
              <a:off x="1221" y="2499"/>
              <a:ext cx="35" cy="4"/>
            </a:xfrm>
            <a:prstGeom prst="rect">
              <a:avLst/>
            </a:prstGeom>
            <a:noFill/>
            <a:ln w="9525">
              <a:noFill/>
              <a:miter lim="800000"/>
              <a:headEnd/>
              <a:tailEnd/>
            </a:ln>
          </p:spPr>
        </p:pic>
        <p:pic>
          <p:nvPicPr>
            <p:cNvPr id="5221" name="Picture 101"/>
            <p:cNvPicPr>
              <a:picLocks noChangeAspect="1" noChangeArrowheads="1"/>
            </p:cNvPicPr>
            <p:nvPr/>
          </p:nvPicPr>
          <p:blipFill>
            <a:blip r:embed="rId5" cstate="print"/>
            <a:srcRect/>
            <a:stretch>
              <a:fillRect/>
            </a:stretch>
          </p:blipFill>
          <p:spPr bwMode="auto">
            <a:xfrm>
              <a:off x="1256" y="2499"/>
              <a:ext cx="36" cy="4"/>
            </a:xfrm>
            <a:prstGeom prst="rect">
              <a:avLst/>
            </a:prstGeom>
            <a:noFill/>
            <a:ln w="9525">
              <a:noFill/>
              <a:miter lim="800000"/>
              <a:headEnd/>
              <a:tailEnd/>
            </a:ln>
          </p:spPr>
        </p:pic>
        <p:pic>
          <p:nvPicPr>
            <p:cNvPr id="5222" name="Picture 102"/>
            <p:cNvPicPr>
              <a:picLocks noChangeAspect="1" noChangeArrowheads="1"/>
            </p:cNvPicPr>
            <p:nvPr/>
          </p:nvPicPr>
          <p:blipFill>
            <a:blip r:embed="rId5" cstate="print"/>
            <a:srcRect/>
            <a:stretch>
              <a:fillRect/>
            </a:stretch>
          </p:blipFill>
          <p:spPr bwMode="auto">
            <a:xfrm>
              <a:off x="1292" y="2499"/>
              <a:ext cx="35" cy="4"/>
            </a:xfrm>
            <a:prstGeom prst="rect">
              <a:avLst/>
            </a:prstGeom>
            <a:noFill/>
            <a:ln w="9525">
              <a:noFill/>
              <a:miter lim="800000"/>
              <a:headEnd/>
              <a:tailEnd/>
            </a:ln>
          </p:spPr>
        </p:pic>
        <p:pic>
          <p:nvPicPr>
            <p:cNvPr id="5223" name="Picture 103"/>
            <p:cNvPicPr>
              <a:picLocks noChangeAspect="1" noChangeArrowheads="1"/>
            </p:cNvPicPr>
            <p:nvPr/>
          </p:nvPicPr>
          <p:blipFill>
            <a:blip r:embed="rId5" cstate="print"/>
            <a:srcRect/>
            <a:stretch>
              <a:fillRect/>
            </a:stretch>
          </p:blipFill>
          <p:spPr bwMode="auto">
            <a:xfrm>
              <a:off x="1327" y="2499"/>
              <a:ext cx="35" cy="4"/>
            </a:xfrm>
            <a:prstGeom prst="rect">
              <a:avLst/>
            </a:prstGeom>
            <a:noFill/>
            <a:ln w="9525">
              <a:noFill/>
              <a:miter lim="800000"/>
              <a:headEnd/>
              <a:tailEnd/>
            </a:ln>
          </p:spPr>
        </p:pic>
        <p:pic>
          <p:nvPicPr>
            <p:cNvPr id="5224" name="Picture 104"/>
            <p:cNvPicPr>
              <a:picLocks noChangeAspect="1" noChangeArrowheads="1"/>
            </p:cNvPicPr>
            <p:nvPr/>
          </p:nvPicPr>
          <p:blipFill>
            <a:blip r:embed="rId5" cstate="print"/>
            <a:srcRect/>
            <a:stretch>
              <a:fillRect/>
            </a:stretch>
          </p:blipFill>
          <p:spPr bwMode="auto">
            <a:xfrm>
              <a:off x="1362" y="2499"/>
              <a:ext cx="35" cy="4"/>
            </a:xfrm>
            <a:prstGeom prst="rect">
              <a:avLst/>
            </a:prstGeom>
            <a:noFill/>
            <a:ln w="9525">
              <a:noFill/>
              <a:miter lim="800000"/>
              <a:headEnd/>
              <a:tailEnd/>
            </a:ln>
          </p:spPr>
        </p:pic>
        <p:pic>
          <p:nvPicPr>
            <p:cNvPr id="5225" name="Picture 105"/>
            <p:cNvPicPr>
              <a:picLocks noChangeAspect="1" noChangeArrowheads="1"/>
            </p:cNvPicPr>
            <p:nvPr/>
          </p:nvPicPr>
          <p:blipFill>
            <a:blip r:embed="rId5" cstate="print"/>
            <a:srcRect/>
            <a:stretch>
              <a:fillRect/>
            </a:stretch>
          </p:blipFill>
          <p:spPr bwMode="auto">
            <a:xfrm>
              <a:off x="1397" y="2499"/>
              <a:ext cx="36" cy="4"/>
            </a:xfrm>
            <a:prstGeom prst="rect">
              <a:avLst/>
            </a:prstGeom>
            <a:noFill/>
            <a:ln w="9525">
              <a:noFill/>
              <a:miter lim="800000"/>
              <a:headEnd/>
              <a:tailEnd/>
            </a:ln>
          </p:spPr>
        </p:pic>
        <p:pic>
          <p:nvPicPr>
            <p:cNvPr id="5226" name="Picture 106"/>
            <p:cNvPicPr>
              <a:picLocks noChangeAspect="1" noChangeArrowheads="1"/>
            </p:cNvPicPr>
            <p:nvPr/>
          </p:nvPicPr>
          <p:blipFill>
            <a:blip r:embed="rId5" cstate="print"/>
            <a:srcRect/>
            <a:stretch>
              <a:fillRect/>
            </a:stretch>
          </p:blipFill>
          <p:spPr bwMode="auto">
            <a:xfrm>
              <a:off x="1433" y="2499"/>
              <a:ext cx="35" cy="4"/>
            </a:xfrm>
            <a:prstGeom prst="rect">
              <a:avLst/>
            </a:prstGeom>
            <a:noFill/>
            <a:ln w="9525">
              <a:noFill/>
              <a:miter lim="800000"/>
              <a:headEnd/>
              <a:tailEnd/>
            </a:ln>
          </p:spPr>
        </p:pic>
        <p:pic>
          <p:nvPicPr>
            <p:cNvPr id="5227" name="Picture 107"/>
            <p:cNvPicPr>
              <a:picLocks noChangeAspect="1" noChangeArrowheads="1"/>
            </p:cNvPicPr>
            <p:nvPr/>
          </p:nvPicPr>
          <p:blipFill>
            <a:blip r:embed="rId5" cstate="print"/>
            <a:srcRect/>
            <a:stretch>
              <a:fillRect/>
            </a:stretch>
          </p:blipFill>
          <p:spPr bwMode="auto">
            <a:xfrm>
              <a:off x="1468" y="2499"/>
              <a:ext cx="35" cy="4"/>
            </a:xfrm>
            <a:prstGeom prst="rect">
              <a:avLst/>
            </a:prstGeom>
            <a:noFill/>
            <a:ln w="9525">
              <a:noFill/>
              <a:miter lim="800000"/>
              <a:headEnd/>
              <a:tailEnd/>
            </a:ln>
          </p:spPr>
        </p:pic>
        <p:pic>
          <p:nvPicPr>
            <p:cNvPr id="5228" name="Picture 108"/>
            <p:cNvPicPr>
              <a:picLocks noChangeAspect="1" noChangeArrowheads="1"/>
            </p:cNvPicPr>
            <p:nvPr/>
          </p:nvPicPr>
          <p:blipFill>
            <a:blip r:embed="rId5" cstate="print"/>
            <a:srcRect/>
            <a:stretch>
              <a:fillRect/>
            </a:stretch>
          </p:blipFill>
          <p:spPr bwMode="auto">
            <a:xfrm>
              <a:off x="1503" y="2499"/>
              <a:ext cx="35" cy="4"/>
            </a:xfrm>
            <a:prstGeom prst="rect">
              <a:avLst/>
            </a:prstGeom>
            <a:noFill/>
            <a:ln w="9525">
              <a:noFill/>
              <a:miter lim="800000"/>
              <a:headEnd/>
              <a:tailEnd/>
            </a:ln>
          </p:spPr>
        </p:pic>
        <p:pic>
          <p:nvPicPr>
            <p:cNvPr id="5229" name="Picture 109"/>
            <p:cNvPicPr>
              <a:picLocks noChangeAspect="1" noChangeArrowheads="1"/>
            </p:cNvPicPr>
            <p:nvPr/>
          </p:nvPicPr>
          <p:blipFill>
            <a:blip r:embed="rId5" cstate="print"/>
            <a:srcRect/>
            <a:stretch>
              <a:fillRect/>
            </a:stretch>
          </p:blipFill>
          <p:spPr bwMode="auto">
            <a:xfrm>
              <a:off x="1538" y="2499"/>
              <a:ext cx="36" cy="4"/>
            </a:xfrm>
            <a:prstGeom prst="rect">
              <a:avLst/>
            </a:prstGeom>
            <a:noFill/>
            <a:ln w="9525">
              <a:noFill/>
              <a:miter lim="800000"/>
              <a:headEnd/>
              <a:tailEnd/>
            </a:ln>
          </p:spPr>
        </p:pic>
        <p:pic>
          <p:nvPicPr>
            <p:cNvPr id="5230" name="Picture 110"/>
            <p:cNvPicPr>
              <a:picLocks noChangeAspect="1" noChangeArrowheads="1"/>
            </p:cNvPicPr>
            <p:nvPr/>
          </p:nvPicPr>
          <p:blipFill>
            <a:blip r:embed="rId5" cstate="print"/>
            <a:srcRect/>
            <a:stretch>
              <a:fillRect/>
            </a:stretch>
          </p:blipFill>
          <p:spPr bwMode="auto">
            <a:xfrm>
              <a:off x="1574" y="2499"/>
              <a:ext cx="35" cy="4"/>
            </a:xfrm>
            <a:prstGeom prst="rect">
              <a:avLst/>
            </a:prstGeom>
            <a:noFill/>
            <a:ln w="9525">
              <a:noFill/>
              <a:miter lim="800000"/>
              <a:headEnd/>
              <a:tailEnd/>
            </a:ln>
          </p:spPr>
        </p:pic>
        <p:pic>
          <p:nvPicPr>
            <p:cNvPr id="5231" name="Picture 111"/>
            <p:cNvPicPr>
              <a:picLocks noChangeAspect="1" noChangeArrowheads="1"/>
            </p:cNvPicPr>
            <p:nvPr/>
          </p:nvPicPr>
          <p:blipFill>
            <a:blip r:embed="rId5" cstate="print"/>
            <a:srcRect/>
            <a:stretch>
              <a:fillRect/>
            </a:stretch>
          </p:blipFill>
          <p:spPr bwMode="auto">
            <a:xfrm>
              <a:off x="1609" y="2499"/>
              <a:ext cx="35" cy="4"/>
            </a:xfrm>
            <a:prstGeom prst="rect">
              <a:avLst/>
            </a:prstGeom>
            <a:noFill/>
            <a:ln w="9525">
              <a:noFill/>
              <a:miter lim="800000"/>
              <a:headEnd/>
              <a:tailEnd/>
            </a:ln>
          </p:spPr>
        </p:pic>
        <p:pic>
          <p:nvPicPr>
            <p:cNvPr id="5232" name="Picture 112"/>
            <p:cNvPicPr>
              <a:picLocks noChangeAspect="1" noChangeArrowheads="1"/>
            </p:cNvPicPr>
            <p:nvPr/>
          </p:nvPicPr>
          <p:blipFill>
            <a:blip r:embed="rId5" cstate="print"/>
            <a:srcRect/>
            <a:stretch>
              <a:fillRect/>
            </a:stretch>
          </p:blipFill>
          <p:spPr bwMode="auto">
            <a:xfrm>
              <a:off x="1644" y="2499"/>
              <a:ext cx="35" cy="4"/>
            </a:xfrm>
            <a:prstGeom prst="rect">
              <a:avLst/>
            </a:prstGeom>
            <a:noFill/>
            <a:ln w="9525">
              <a:noFill/>
              <a:miter lim="800000"/>
              <a:headEnd/>
              <a:tailEnd/>
            </a:ln>
          </p:spPr>
        </p:pic>
        <p:pic>
          <p:nvPicPr>
            <p:cNvPr id="5233" name="Picture 113"/>
            <p:cNvPicPr>
              <a:picLocks noChangeAspect="1" noChangeArrowheads="1"/>
            </p:cNvPicPr>
            <p:nvPr/>
          </p:nvPicPr>
          <p:blipFill>
            <a:blip r:embed="rId5" cstate="print"/>
            <a:srcRect/>
            <a:stretch>
              <a:fillRect/>
            </a:stretch>
          </p:blipFill>
          <p:spPr bwMode="auto">
            <a:xfrm>
              <a:off x="1679" y="2499"/>
              <a:ext cx="36" cy="4"/>
            </a:xfrm>
            <a:prstGeom prst="rect">
              <a:avLst/>
            </a:prstGeom>
            <a:noFill/>
            <a:ln w="9525">
              <a:noFill/>
              <a:miter lim="800000"/>
              <a:headEnd/>
              <a:tailEnd/>
            </a:ln>
          </p:spPr>
        </p:pic>
        <p:pic>
          <p:nvPicPr>
            <p:cNvPr id="5234" name="Picture 114"/>
            <p:cNvPicPr>
              <a:picLocks noChangeAspect="1" noChangeArrowheads="1"/>
            </p:cNvPicPr>
            <p:nvPr/>
          </p:nvPicPr>
          <p:blipFill>
            <a:blip r:embed="rId6" cstate="print"/>
            <a:srcRect/>
            <a:stretch>
              <a:fillRect/>
            </a:stretch>
          </p:blipFill>
          <p:spPr bwMode="auto">
            <a:xfrm>
              <a:off x="1715" y="2499"/>
              <a:ext cx="22" cy="4"/>
            </a:xfrm>
            <a:prstGeom prst="rect">
              <a:avLst/>
            </a:prstGeom>
            <a:noFill/>
            <a:ln w="9525">
              <a:noFill/>
              <a:miter lim="800000"/>
              <a:headEnd/>
              <a:tailEnd/>
            </a:ln>
          </p:spPr>
        </p:pic>
        <p:pic>
          <p:nvPicPr>
            <p:cNvPr id="5235" name="Picture 115"/>
            <p:cNvPicPr>
              <a:picLocks noChangeAspect="1" noChangeArrowheads="1"/>
            </p:cNvPicPr>
            <p:nvPr/>
          </p:nvPicPr>
          <p:blipFill>
            <a:blip r:embed="rId7" cstate="print"/>
            <a:srcRect/>
            <a:stretch>
              <a:fillRect/>
            </a:stretch>
          </p:blipFill>
          <p:spPr bwMode="auto">
            <a:xfrm>
              <a:off x="1737" y="2499"/>
              <a:ext cx="4" cy="4"/>
            </a:xfrm>
            <a:prstGeom prst="rect">
              <a:avLst/>
            </a:prstGeom>
            <a:noFill/>
            <a:ln w="9525">
              <a:noFill/>
              <a:miter lim="800000"/>
              <a:headEnd/>
              <a:tailEnd/>
            </a:ln>
          </p:spPr>
        </p:pic>
        <p:pic>
          <p:nvPicPr>
            <p:cNvPr id="5236" name="Picture 116"/>
            <p:cNvPicPr>
              <a:picLocks noChangeAspect="1" noChangeArrowheads="1"/>
            </p:cNvPicPr>
            <p:nvPr/>
          </p:nvPicPr>
          <p:blipFill>
            <a:blip r:embed="rId8" cstate="print"/>
            <a:srcRect/>
            <a:stretch>
              <a:fillRect/>
            </a:stretch>
          </p:blipFill>
          <p:spPr bwMode="auto">
            <a:xfrm>
              <a:off x="1741" y="2499"/>
              <a:ext cx="35" cy="4"/>
            </a:xfrm>
            <a:prstGeom prst="rect">
              <a:avLst/>
            </a:prstGeom>
            <a:noFill/>
            <a:ln w="9525">
              <a:noFill/>
              <a:miter lim="800000"/>
              <a:headEnd/>
              <a:tailEnd/>
            </a:ln>
          </p:spPr>
        </p:pic>
        <p:pic>
          <p:nvPicPr>
            <p:cNvPr id="5237" name="Picture 117"/>
            <p:cNvPicPr>
              <a:picLocks noChangeAspect="1" noChangeArrowheads="1"/>
            </p:cNvPicPr>
            <p:nvPr/>
          </p:nvPicPr>
          <p:blipFill>
            <a:blip r:embed="rId8" cstate="print"/>
            <a:srcRect/>
            <a:stretch>
              <a:fillRect/>
            </a:stretch>
          </p:blipFill>
          <p:spPr bwMode="auto">
            <a:xfrm>
              <a:off x="1776" y="2499"/>
              <a:ext cx="35" cy="4"/>
            </a:xfrm>
            <a:prstGeom prst="rect">
              <a:avLst/>
            </a:prstGeom>
            <a:noFill/>
            <a:ln w="9525">
              <a:noFill/>
              <a:miter lim="800000"/>
              <a:headEnd/>
              <a:tailEnd/>
            </a:ln>
          </p:spPr>
        </p:pic>
        <p:pic>
          <p:nvPicPr>
            <p:cNvPr id="5238" name="Picture 118"/>
            <p:cNvPicPr>
              <a:picLocks noChangeAspect="1" noChangeArrowheads="1"/>
            </p:cNvPicPr>
            <p:nvPr/>
          </p:nvPicPr>
          <p:blipFill>
            <a:blip r:embed="rId8" cstate="print"/>
            <a:srcRect/>
            <a:stretch>
              <a:fillRect/>
            </a:stretch>
          </p:blipFill>
          <p:spPr bwMode="auto">
            <a:xfrm>
              <a:off x="1811" y="2499"/>
              <a:ext cx="36" cy="4"/>
            </a:xfrm>
            <a:prstGeom prst="rect">
              <a:avLst/>
            </a:prstGeom>
            <a:noFill/>
            <a:ln w="9525">
              <a:noFill/>
              <a:miter lim="800000"/>
              <a:headEnd/>
              <a:tailEnd/>
            </a:ln>
          </p:spPr>
        </p:pic>
        <p:pic>
          <p:nvPicPr>
            <p:cNvPr id="5239" name="Picture 119"/>
            <p:cNvPicPr>
              <a:picLocks noChangeAspect="1" noChangeArrowheads="1"/>
            </p:cNvPicPr>
            <p:nvPr/>
          </p:nvPicPr>
          <p:blipFill>
            <a:blip r:embed="rId8" cstate="print"/>
            <a:srcRect/>
            <a:stretch>
              <a:fillRect/>
            </a:stretch>
          </p:blipFill>
          <p:spPr bwMode="auto">
            <a:xfrm>
              <a:off x="1847" y="2499"/>
              <a:ext cx="35" cy="4"/>
            </a:xfrm>
            <a:prstGeom prst="rect">
              <a:avLst/>
            </a:prstGeom>
            <a:noFill/>
            <a:ln w="9525">
              <a:noFill/>
              <a:miter lim="800000"/>
              <a:headEnd/>
              <a:tailEnd/>
            </a:ln>
          </p:spPr>
        </p:pic>
        <p:pic>
          <p:nvPicPr>
            <p:cNvPr id="5240" name="Picture 120"/>
            <p:cNvPicPr>
              <a:picLocks noChangeAspect="1" noChangeArrowheads="1"/>
            </p:cNvPicPr>
            <p:nvPr/>
          </p:nvPicPr>
          <p:blipFill>
            <a:blip r:embed="rId8" cstate="print"/>
            <a:srcRect/>
            <a:stretch>
              <a:fillRect/>
            </a:stretch>
          </p:blipFill>
          <p:spPr bwMode="auto">
            <a:xfrm>
              <a:off x="1882" y="2499"/>
              <a:ext cx="35" cy="4"/>
            </a:xfrm>
            <a:prstGeom prst="rect">
              <a:avLst/>
            </a:prstGeom>
            <a:noFill/>
            <a:ln w="9525">
              <a:noFill/>
              <a:miter lim="800000"/>
              <a:headEnd/>
              <a:tailEnd/>
            </a:ln>
          </p:spPr>
        </p:pic>
        <p:pic>
          <p:nvPicPr>
            <p:cNvPr id="5241" name="Picture 121"/>
            <p:cNvPicPr>
              <a:picLocks noChangeAspect="1" noChangeArrowheads="1"/>
            </p:cNvPicPr>
            <p:nvPr/>
          </p:nvPicPr>
          <p:blipFill>
            <a:blip r:embed="rId8" cstate="print"/>
            <a:srcRect/>
            <a:stretch>
              <a:fillRect/>
            </a:stretch>
          </p:blipFill>
          <p:spPr bwMode="auto">
            <a:xfrm>
              <a:off x="1917" y="2499"/>
              <a:ext cx="35" cy="4"/>
            </a:xfrm>
            <a:prstGeom prst="rect">
              <a:avLst/>
            </a:prstGeom>
            <a:noFill/>
            <a:ln w="9525">
              <a:noFill/>
              <a:miter lim="800000"/>
              <a:headEnd/>
              <a:tailEnd/>
            </a:ln>
          </p:spPr>
        </p:pic>
        <p:pic>
          <p:nvPicPr>
            <p:cNvPr id="5242" name="Picture 122"/>
            <p:cNvPicPr>
              <a:picLocks noChangeAspect="1" noChangeArrowheads="1"/>
            </p:cNvPicPr>
            <p:nvPr/>
          </p:nvPicPr>
          <p:blipFill>
            <a:blip r:embed="rId8" cstate="print"/>
            <a:srcRect/>
            <a:stretch>
              <a:fillRect/>
            </a:stretch>
          </p:blipFill>
          <p:spPr bwMode="auto">
            <a:xfrm>
              <a:off x="1952" y="2499"/>
              <a:ext cx="36" cy="4"/>
            </a:xfrm>
            <a:prstGeom prst="rect">
              <a:avLst/>
            </a:prstGeom>
            <a:noFill/>
            <a:ln w="9525">
              <a:noFill/>
              <a:miter lim="800000"/>
              <a:headEnd/>
              <a:tailEnd/>
            </a:ln>
          </p:spPr>
        </p:pic>
        <p:pic>
          <p:nvPicPr>
            <p:cNvPr id="5243" name="Picture 123"/>
            <p:cNvPicPr>
              <a:picLocks noChangeAspect="1" noChangeArrowheads="1"/>
            </p:cNvPicPr>
            <p:nvPr/>
          </p:nvPicPr>
          <p:blipFill>
            <a:blip r:embed="rId9" cstate="print"/>
            <a:srcRect/>
            <a:stretch>
              <a:fillRect/>
            </a:stretch>
          </p:blipFill>
          <p:spPr bwMode="auto">
            <a:xfrm>
              <a:off x="1988" y="2499"/>
              <a:ext cx="33" cy="4"/>
            </a:xfrm>
            <a:prstGeom prst="rect">
              <a:avLst/>
            </a:prstGeom>
            <a:noFill/>
            <a:ln w="9525">
              <a:noFill/>
              <a:miter lim="800000"/>
              <a:headEnd/>
              <a:tailEnd/>
            </a:ln>
          </p:spPr>
        </p:pic>
        <p:sp>
          <p:nvSpPr>
            <p:cNvPr id="5244" name="Rectangle 124"/>
            <p:cNvSpPr>
              <a:spLocks noChangeArrowheads="1"/>
            </p:cNvSpPr>
            <p:nvPr/>
          </p:nvSpPr>
          <p:spPr bwMode="auto">
            <a:xfrm>
              <a:off x="752" y="2503"/>
              <a:ext cx="20" cy="14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5245" name="Rectangle 125"/>
            <p:cNvSpPr>
              <a:spLocks noChangeArrowheads="1"/>
            </p:cNvSpPr>
            <p:nvPr/>
          </p:nvSpPr>
          <p:spPr bwMode="auto">
            <a:xfrm>
              <a:off x="375" y="860"/>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46" name="Rectangle 126"/>
            <p:cNvSpPr>
              <a:spLocks noChangeArrowheads="1"/>
            </p:cNvSpPr>
            <p:nvPr/>
          </p:nvSpPr>
          <p:spPr bwMode="auto">
            <a:xfrm>
              <a:off x="602" y="265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47" name="Rectangle 127"/>
            <p:cNvSpPr>
              <a:spLocks noChangeArrowheads="1"/>
            </p:cNvSpPr>
            <p:nvPr/>
          </p:nvSpPr>
          <p:spPr bwMode="auto">
            <a:xfrm>
              <a:off x="796" y="265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48" name="Rectangle 128"/>
            <p:cNvSpPr>
              <a:spLocks noChangeArrowheads="1"/>
            </p:cNvSpPr>
            <p:nvPr/>
          </p:nvSpPr>
          <p:spPr bwMode="auto">
            <a:xfrm>
              <a:off x="1322" y="2652"/>
              <a:ext cx="9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49" name="Rectangle 129"/>
            <p:cNvSpPr>
              <a:spLocks noChangeArrowheads="1"/>
            </p:cNvSpPr>
            <p:nvPr/>
          </p:nvSpPr>
          <p:spPr bwMode="auto">
            <a:xfrm>
              <a:off x="1884" y="265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50" name="Rectangle 130"/>
            <p:cNvSpPr>
              <a:spLocks noChangeArrowheads="1"/>
            </p:cNvSpPr>
            <p:nvPr/>
          </p:nvSpPr>
          <p:spPr bwMode="auto">
            <a:xfrm>
              <a:off x="375" y="2800"/>
              <a:ext cx="205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itchFamily="34" charset="0"/>
                  <a:cs typeface="Arial" pitchFamily="34" charset="0"/>
                </a:rPr>
                <a:t>Lo scarto di Brambilla dal punteggio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51" name="Rectangle 131"/>
            <p:cNvSpPr>
              <a:spLocks noChangeArrowheads="1"/>
            </p:cNvSpPr>
            <p:nvPr/>
          </p:nvSpPr>
          <p:spPr bwMode="auto">
            <a:xfrm>
              <a:off x="2400" y="2800"/>
              <a:ext cx="237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medio dell’Italia (= SCARTO TOTALE) è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52" name="Rectangle 132"/>
            <p:cNvSpPr>
              <a:spLocks noChangeArrowheads="1"/>
            </p:cNvSpPr>
            <p:nvPr/>
          </p:nvSpPr>
          <p:spPr bwMode="auto">
            <a:xfrm>
              <a:off x="375" y="2947"/>
              <a:ext cx="363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itchFamily="34" charset="0"/>
                  <a:cs typeface="Arial" pitchFamily="34" charset="0"/>
                </a:rPr>
                <a:t>dato dallo scarto di Brambilla dalla media del Nord (= SCARTO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53" name="Rectangle 133"/>
            <p:cNvSpPr>
              <a:spLocks noChangeArrowheads="1"/>
            </p:cNvSpPr>
            <p:nvPr/>
          </p:nvSpPr>
          <p:spPr bwMode="auto">
            <a:xfrm>
              <a:off x="375" y="3094"/>
              <a:ext cx="418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itchFamily="34" charset="0"/>
                  <a:cs typeface="Arial" pitchFamily="34" charset="0"/>
                </a:rPr>
                <a:t>INDIVIDUALE) + lo scarto della media del Nord dalla media nazionale (=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254" name="Rectangle 134"/>
            <p:cNvSpPr>
              <a:spLocks noChangeArrowheads="1"/>
            </p:cNvSpPr>
            <p:nvPr/>
          </p:nvSpPr>
          <p:spPr bwMode="auto">
            <a:xfrm>
              <a:off x="375" y="3242"/>
              <a:ext cx="1509"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SCARTO DEL GRUPPO)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55" name="Rectangle 135"/>
            <p:cNvSpPr>
              <a:spLocks noChangeArrowheads="1"/>
            </p:cNvSpPr>
            <p:nvPr/>
          </p:nvSpPr>
          <p:spPr bwMode="auto">
            <a:xfrm>
              <a:off x="1829" y="3242"/>
              <a:ext cx="9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5256" name="Freeform 136"/>
            <p:cNvSpPr>
              <a:spLocks noEditPoints="1"/>
            </p:cNvSpPr>
            <p:nvPr/>
          </p:nvSpPr>
          <p:spPr bwMode="auto">
            <a:xfrm>
              <a:off x="2074" y="897"/>
              <a:ext cx="55" cy="535"/>
            </a:xfrm>
            <a:custGeom>
              <a:avLst/>
              <a:gdLst/>
              <a:ahLst/>
              <a:cxnLst>
                <a:cxn ang="0">
                  <a:pos x="33" y="7"/>
                </a:cxn>
                <a:cxn ang="0">
                  <a:pos x="33" y="489"/>
                </a:cxn>
                <a:cxn ang="0">
                  <a:pos x="30" y="491"/>
                </a:cxn>
                <a:cxn ang="0">
                  <a:pos x="30" y="491"/>
                </a:cxn>
                <a:cxn ang="0">
                  <a:pos x="28" y="493"/>
                </a:cxn>
                <a:cxn ang="0">
                  <a:pos x="28" y="493"/>
                </a:cxn>
                <a:cxn ang="0">
                  <a:pos x="26" y="493"/>
                </a:cxn>
                <a:cxn ang="0">
                  <a:pos x="24" y="491"/>
                </a:cxn>
                <a:cxn ang="0">
                  <a:pos x="24" y="491"/>
                </a:cxn>
                <a:cxn ang="0">
                  <a:pos x="22" y="489"/>
                </a:cxn>
                <a:cxn ang="0">
                  <a:pos x="22" y="7"/>
                </a:cxn>
                <a:cxn ang="0">
                  <a:pos x="24" y="5"/>
                </a:cxn>
                <a:cxn ang="0">
                  <a:pos x="24" y="3"/>
                </a:cxn>
                <a:cxn ang="0">
                  <a:pos x="26" y="3"/>
                </a:cxn>
                <a:cxn ang="0">
                  <a:pos x="28" y="0"/>
                </a:cxn>
                <a:cxn ang="0">
                  <a:pos x="28" y="3"/>
                </a:cxn>
                <a:cxn ang="0">
                  <a:pos x="30" y="3"/>
                </a:cxn>
                <a:cxn ang="0">
                  <a:pos x="30" y="5"/>
                </a:cxn>
                <a:cxn ang="0">
                  <a:pos x="33" y="7"/>
                </a:cxn>
                <a:cxn ang="0">
                  <a:pos x="33" y="7"/>
                </a:cxn>
                <a:cxn ang="0">
                  <a:pos x="55" y="480"/>
                </a:cxn>
                <a:cxn ang="0">
                  <a:pos x="28" y="535"/>
                </a:cxn>
                <a:cxn ang="0">
                  <a:pos x="0" y="480"/>
                </a:cxn>
                <a:cxn ang="0">
                  <a:pos x="55" y="480"/>
                </a:cxn>
              </a:cxnLst>
              <a:rect l="0" t="0" r="r" b="b"/>
              <a:pathLst>
                <a:path w="55" h="535">
                  <a:moveTo>
                    <a:pt x="33" y="7"/>
                  </a:moveTo>
                  <a:lnTo>
                    <a:pt x="33" y="489"/>
                  </a:lnTo>
                  <a:lnTo>
                    <a:pt x="30" y="491"/>
                  </a:lnTo>
                  <a:lnTo>
                    <a:pt x="30" y="491"/>
                  </a:lnTo>
                  <a:lnTo>
                    <a:pt x="28" y="493"/>
                  </a:lnTo>
                  <a:lnTo>
                    <a:pt x="28" y="493"/>
                  </a:lnTo>
                  <a:lnTo>
                    <a:pt x="26" y="493"/>
                  </a:lnTo>
                  <a:lnTo>
                    <a:pt x="24" y="491"/>
                  </a:lnTo>
                  <a:lnTo>
                    <a:pt x="24" y="491"/>
                  </a:lnTo>
                  <a:lnTo>
                    <a:pt x="22" y="489"/>
                  </a:lnTo>
                  <a:lnTo>
                    <a:pt x="22" y="7"/>
                  </a:lnTo>
                  <a:lnTo>
                    <a:pt x="24" y="5"/>
                  </a:lnTo>
                  <a:lnTo>
                    <a:pt x="24" y="3"/>
                  </a:lnTo>
                  <a:lnTo>
                    <a:pt x="26" y="3"/>
                  </a:lnTo>
                  <a:lnTo>
                    <a:pt x="28" y="0"/>
                  </a:lnTo>
                  <a:lnTo>
                    <a:pt x="28" y="3"/>
                  </a:lnTo>
                  <a:lnTo>
                    <a:pt x="30" y="3"/>
                  </a:lnTo>
                  <a:lnTo>
                    <a:pt x="30" y="5"/>
                  </a:lnTo>
                  <a:lnTo>
                    <a:pt x="33" y="7"/>
                  </a:lnTo>
                  <a:lnTo>
                    <a:pt x="33" y="7"/>
                  </a:lnTo>
                  <a:close/>
                  <a:moveTo>
                    <a:pt x="55" y="480"/>
                  </a:moveTo>
                  <a:lnTo>
                    <a:pt x="28" y="535"/>
                  </a:lnTo>
                  <a:lnTo>
                    <a:pt x="0" y="480"/>
                  </a:lnTo>
                  <a:lnTo>
                    <a:pt x="55" y="480"/>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5257" name="Freeform 137"/>
            <p:cNvSpPr>
              <a:spLocks/>
            </p:cNvSpPr>
            <p:nvPr/>
          </p:nvSpPr>
          <p:spPr bwMode="auto">
            <a:xfrm>
              <a:off x="2102" y="1498"/>
              <a:ext cx="66" cy="990"/>
            </a:xfrm>
            <a:custGeom>
              <a:avLst/>
              <a:gdLst/>
              <a:ahLst/>
              <a:cxnLst>
                <a:cxn ang="0">
                  <a:pos x="0" y="741"/>
                </a:cxn>
                <a:cxn ang="0">
                  <a:pos x="16" y="741"/>
                </a:cxn>
                <a:cxn ang="0">
                  <a:pos x="16" y="0"/>
                </a:cxn>
                <a:cxn ang="0">
                  <a:pos x="49" y="0"/>
                </a:cxn>
                <a:cxn ang="0">
                  <a:pos x="49" y="741"/>
                </a:cxn>
                <a:cxn ang="0">
                  <a:pos x="66" y="741"/>
                </a:cxn>
                <a:cxn ang="0">
                  <a:pos x="33" y="990"/>
                </a:cxn>
                <a:cxn ang="0">
                  <a:pos x="0" y="741"/>
                </a:cxn>
              </a:cxnLst>
              <a:rect l="0" t="0" r="r" b="b"/>
              <a:pathLst>
                <a:path w="66" h="990">
                  <a:moveTo>
                    <a:pt x="0" y="741"/>
                  </a:moveTo>
                  <a:lnTo>
                    <a:pt x="16" y="741"/>
                  </a:lnTo>
                  <a:lnTo>
                    <a:pt x="16" y="0"/>
                  </a:lnTo>
                  <a:lnTo>
                    <a:pt x="49" y="0"/>
                  </a:lnTo>
                  <a:lnTo>
                    <a:pt x="49" y="741"/>
                  </a:lnTo>
                  <a:lnTo>
                    <a:pt x="66" y="741"/>
                  </a:lnTo>
                  <a:lnTo>
                    <a:pt x="33" y="990"/>
                  </a:lnTo>
                  <a:lnTo>
                    <a:pt x="0" y="74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5258" name="Freeform 138"/>
            <p:cNvSpPr>
              <a:spLocks/>
            </p:cNvSpPr>
            <p:nvPr/>
          </p:nvSpPr>
          <p:spPr bwMode="auto">
            <a:xfrm>
              <a:off x="2102" y="1498"/>
              <a:ext cx="66" cy="990"/>
            </a:xfrm>
            <a:custGeom>
              <a:avLst/>
              <a:gdLst/>
              <a:ahLst/>
              <a:cxnLst>
                <a:cxn ang="0">
                  <a:pos x="0" y="741"/>
                </a:cxn>
                <a:cxn ang="0">
                  <a:pos x="16" y="741"/>
                </a:cxn>
                <a:cxn ang="0">
                  <a:pos x="16" y="0"/>
                </a:cxn>
                <a:cxn ang="0">
                  <a:pos x="49" y="0"/>
                </a:cxn>
                <a:cxn ang="0">
                  <a:pos x="49" y="741"/>
                </a:cxn>
                <a:cxn ang="0">
                  <a:pos x="66" y="741"/>
                </a:cxn>
                <a:cxn ang="0">
                  <a:pos x="33" y="990"/>
                </a:cxn>
                <a:cxn ang="0">
                  <a:pos x="0" y="741"/>
                </a:cxn>
              </a:cxnLst>
              <a:rect l="0" t="0" r="r" b="b"/>
              <a:pathLst>
                <a:path w="66" h="990">
                  <a:moveTo>
                    <a:pt x="0" y="741"/>
                  </a:moveTo>
                  <a:lnTo>
                    <a:pt x="16" y="741"/>
                  </a:lnTo>
                  <a:lnTo>
                    <a:pt x="16" y="0"/>
                  </a:lnTo>
                  <a:lnTo>
                    <a:pt x="49" y="0"/>
                  </a:lnTo>
                  <a:lnTo>
                    <a:pt x="49" y="741"/>
                  </a:lnTo>
                  <a:lnTo>
                    <a:pt x="66" y="741"/>
                  </a:lnTo>
                  <a:lnTo>
                    <a:pt x="33" y="990"/>
                  </a:lnTo>
                  <a:lnTo>
                    <a:pt x="0" y="741"/>
                  </a:lnTo>
                  <a:close/>
                </a:path>
              </a:pathLst>
            </a:custGeom>
            <a:noFill/>
            <a:ln w="1111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323850" y="276225"/>
            <a:ext cx="8815389" cy="5961087"/>
            <a:chOff x="204" y="174"/>
            <a:chExt cx="5553" cy="3864"/>
          </a:xfrm>
        </p:grpSpPr>
        <p:sp>
          <p:nvSpPr>
            <p:cNvPr id="6150" name="AutoShape 6"/>
            <p:cNvSpPr>
              <a:spLocks noChangeAspect="1" noChangeArrowheads="1" noTextEdit="1"/>
            </p:cNvSpPr>
            <p:nvPr/>
          </p:nvSpPr>
          <p:spPr bwMode="auto">
            <a:xfrm>
              <a:off x="204" y="174"/>
              <a:ext cx="5171" cy="38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grpSp>
          <p:nvGrpSpPr>
            <p:cNvPr id="3" name="Group 208"/>
            <p:cNvGrpSpPr>
              <a:grpSpLocks/>
            </p:cNvGrpSpPr>
            <p:nvPr/>
          </p:nvGrpSpPr>
          <p:grpSpPr bwMode="auto">
            <a:xfrm>
              <a:off x="204" y="176"/>
              <a:ext cx="5553" cy="2679"/>
              <a:chOff x="204" y="176"/>
              <a:chExt cx="5553" cy="2679"/>
            </a:xfrm>
          </p:grpSpPr>
          <p:sp>
            <p:nvSpPr>
              <p:cNvPr id="6152" name="Rectangle 8"/>
              <p:cNvSpPr>
                <a:spLocks noChangeArrowheads="1"/>
              </p:cNvSpPr>
              <p:nvPr/>
            </p:nvSpPr>
            <p:spPr bwMode="auto">
              <a:xfrm>
                <a:off x="255" y="176"/>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53" name="Rectangle 9"/>
              <p:cNvSpPr>
                <a:spLocks noChangeArrowheads="1"/>
              </p:cNvSpPr>
              <p:nvPr/>
            </p:nvSpPr>
            <p:spPr bwMode="auto">
              <a:xfrm>
                <a:off x="255" y="370"/>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54" name="Rectangle 10"/>
              <p:cNvSpPr>
                <a:spLocks noChangeArrowheads="1"/>
              </p:cNvSpPr>
              <p:nvPr/>
            </p:nvSpPr>
            <p:spPr bwMode="auto">
              <a:xfrm>
                <a:off x="434" y="537"/>
                <a:ext cx="743"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SCARTO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55" name="Rectangle 11"/>
              <p:cNvSpPr>
                <a:spLocks noChangeArrowheads="1"/>
              </p:cNvSpPr>
              <p:nvPr/>
            </p:nvSpPr>
            <p:spPr bwMode="auto">
              <a:xfrm>
                <a:off x="1088" y="537"/>
                <a:ext cx="67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TOTALE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56" name="Rectangle 12"/>
              <p:cNvSpPr>
                <a:spLocks noChangeArrowheads="1"/>
              </p:cNvSpPr>
              <p:nvPr/>
            </p:nvSpPr>
            <p:spPr bwMode="auto">
              <a:xfrm>
                <a:off x="1677" y="537"/>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57" name="Rectangle 13"/>
              <p:cNvSpPr>
                <a:spLocks noChangeArrowheads="1"/>
              </p:cNvSpPr>
              <p:nvPr/>
            </p:nvSpPr>
            <p:spPr bwMode="auto">
              <a:xfrm>
                <a:off x="2083" y="370"/>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58" name="Rectangle 14"/>
              <p:cNvSpPr>
                <a:spLocks noChangeArrowheads="1"/>
              </p:cNvSpPr>
              <p:nvPr/>
            </p:nvSpPr>
            <p:spPr bwMode="auto">
              <a:xfrm>
                <a:off x="2041" y="539"/>
                <a:ext cx="15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59" name="Rectangle 15"/>
              <p:cNvSpPr>
                <a:spLocks noChangeArrowheads="1"/>
              </p:cNvSpPr>
              <p:nvPr/>
            </p:nvSpPr>
            <p:spPr bwMode="auto">
              <a:xfrm>
                <a:off x="2126" y="539"/>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0" name="Rectangle 16"/>
              <p:cNvSpPr>
                <a:spLocks noChangeArrowheads="1"/>
              </p:cNvSpPr>
              <p:nvPr/>
            </p:nvSpPr>
            <p:spPr bwMode="auto">
              <a:xfrm>
                <a:off x="2313" y="370"/>
                <a:ext cx="1255"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Scarto individuale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1" name="Rectangle 17"/>
              <p:cNvSpPr>
                <a:spLocks noChangeArrowheads="1"/>
              </p:cNvSpPr>
              <p:nvPr/>
            </p:nvSpPr>
            <p:spPr bwMode="auto">
              <a:xfrm>
                <a:off x="3473" y="370"/>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2" name="Rectangle 18"/>
              <p:cNvSpPr>
                <a:spLocks noChangeArrowheads="1"/>
              </p:cNvSpPr>
              <p:nvPr/>
            </p:nvSpPr>
            <p:spPr bwMode="auto">
              <a:xfrm>
                <a:off x="2313" y="537"/>
                <a:ext cx="755"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INTERNO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3" name="Rectangle 19"/>
              <p:cNvSpPr>
                <a:spLocks noChangeArrowheads="1"/>
              </p:cNvSpPr>
              <p:nvPr/>
            </p:nvSpPr>
            <p:spPr bwMode="auto">
              <a:xfrm>
                <a:off x="2973" y="537"/>
                <a:ext cx="15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 al</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4" name="Rectangle 20"/>
              <p:cNvSpPr>
                <a:spLocks noChangeArrowheads="1"/>
              </p:cNvSpPr>
              <p:nvPr/>
            </p:nvSpPr>
            <p:spPr bwMode="auto">
              <a:xfrm>
                <a:off x="2313" y="709"/>
                <a:ext cx="31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Nord</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65" name="Rectangle 21"/>
              <p:cNvSpPr>
                <a:spLocks noChangeArrowheads="1"/>
              </p:cNvSpPr>
              <p:nvPr/>
            </p:nvSpPr>
            <p:spPr bwMode="auto">
              <a:xfrm>
                <a:off x="3008" y="709"/>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6" name="Rectangle 22"/>
              <p:cNvSpPr>
                <a:spLocks noChangeArrowheads="1"/>
              </p:cNvSpPr>
              <p:nvPr/>
            </p:nvSpPr>
            <p:spPr bwMode="auto">
              <a:xfrm>
                <a:off x="3872" y="370"/>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7" name="Rectangle 23"/>
              <p:cNvSpPr>
                <a:spLocks noChangeArrowheads="1"/>
              </p:cNvSpPr>
              <p:nvPr/>
            </p:nvSpPr>
            <p:spPr bwMode="auto">
              <a:xfrm>
                <a:off x="3829" y="539"/>
                <a:ext cx="15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8" name="Rectangle 24"/>
              <p:cNvSpPr>
                <a:spLocks noChangeArrowheads="1"/>
              </p:cNvSpPr>
              <p:nvPr/>
            </p:nvSpPr>
            <p:spPr bwMode="auto">
              <a:xfrm>
                <a:off x="3915" y="539"/>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69" name="Rectangle 25"/>
              <p:cNvSpPr>
                <a:spLocks noChangeArrowheads="1"/>
              </p:cNvSpPr>
              <p:nvPr/>
            </p:nvSpPr>
            <p:spPr bwMode="auto">
              <a:xfrm>
                <a:off x="4021" y="368"/>
                <a:ext cx="243"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Sc</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70" name="Rectangle 26"/>
              <p:cNvSpPr>
                <a:spLocks noChangeArrowheads="1"/>
              </p:cNvSpPr>
              <p:nvPr/>
            </p:nvSpPr>
            <p:spPr bwMode="auto">
              <a:xfrm>
                <a:off x="4193" y="368"/>
                <a:ext cx="36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arto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71" name="Rectangle 27"/>
              <p:cNvSpPr>
                <a:spLocks noChangeArrowheads="1"/>
              </p:cNvSpPr>
              <p:nvPr/>
            </p:nvSpPr>
            <p:spPr bwMode="auto">
              <a:xfrm>
                <a:off x="4486" y="368"/>
                <a:ext cx="806"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ESTERNO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72" name="Rectangle 28"/>
              <p:cNvSpPr>
                <a:spLocks noChangeArrowheads="1"/>
              </p:cNvSpPr>
              <p:nvPr/>
            </p:nvSpPr>
            <p:spPr bwMode="auto">
              <a:xfrm>
                <a:off x="5198" y="368"/>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73" name="Rectangle 29"/>
              <p:cNvSpPr>
                <a:spLocks noChangeArrowheads="1"/>
              </p:cNvSpPr>
              <p:nvPr/>
            </p:nvSpPr>
            <p:spPr bwMode="auto">
              <a:xfrm>
                <a:off x="4021" y="539"/>
                <a:ext cx="1414"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dirty="0" smtClean="0">
                    <a:solidFill>
                      <a:srgbClr val="000000"/>
                    </a:solidFill>
                    <a:latin typeface="Arial" pitchFamily="34" charset="0"/>
                    <a:cs typeface="Arial" pitchFamily="34" charset="0"/>
                  </a:rPr>
                  <a:t>fra punteggio </a:t>
                </a:r>
                <a:r>
                  <a:rPr kumimoji="0" lang="it-IT" sz="1800" b="0" i="0" u="none" strike="noStrike" cap="none" normalizeH="0" baseline="0" dirty="0" smtClean="0">
                    <a:ln>
                      <a:noFill/>
                    </a:ln>
                    <a:solidFill>
                      <a:srgbClr val="000000"/>
                    </a:solidFill>
                    <a:effectLst/>
                    <a:latin typeface="Arial" pitchFamily="34" charset="0"/>
                    <a:cs typeface="Arial" pitchFamily="34" charset="0"/>
                  </a:rPr>
                  <a:t>medio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4" name="Rectangle 30"/>
              <p:cNvSpPr>
                <a:spLocks noChangeArrowheads="1"/>
              </p:cNvSpPr>
              <p:nvPr/>
            </p:nvSpPr>
            <p:spPr bwMode="auto">
              <a:xfrm>
                <a:off x="4021" y="709"/>
                <a:ext cx="47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Nord e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5" name="Rectangle 31"/>
              <p:cNvSpPr>
                <a:spLocks noChangeArrowheads="1"/>
              </p:cNvSpPr>
              <p:nvPr/>
            </p:nvSpPr>
            <p:spPr bwMode="auto">
              <a:xfrm>
                <a:off x="4021" y="880"/>
                <a:ext cx="1462"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punteggio medio Italia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76" name="Rectangle 32"/>
              <p:cNvSpPr>
                <a:spLocks noChangeArrowheads="1"/>
              </p:cNvSpPr>
              <p:nvPr/>
            </p:nvSpPr>
            <p:spPr bwMode="auto">
              <a:xfrm>
                <a:off x="5304" y="880"/>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177" name="Rectangle 33"/>
              <p:cNvSpPr>
                <a:spLocks noChangeArrowheads="1"/>
              </p:cNvSpPr>
              <p:nvPr/>
            </p:nvSpPr>
            <p:spPr bwMode="auto">
              <a:xfrm>
                <a:off x="204" y="343"/>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78" name="Rectangle 34"/>
              <p:cNvSpPr>
                <a:spLocks noChangeArrowheads="1"/>
              </p:cNvSpPr>
              <p:nvPr/>
            </p:nvSpPr>
            <p:spPr bwMode="auto">
              <a:xfrm>
                <a:off x="204" y="343"/>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79" name="Rectangle 35"/>
              <p:cNvSpPr>
                <a:spLocks noChangeArrowheads="1"/>
              </p:cNvSpPr>
              <p:nvPr/>
            </p:nvSpPr>
            <p:spPr bwMode="auto">
              <a:xfrm>
                <a:off x="214" y="353"/>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0" name="Rectangle 36"/>
              <p:cNvSpPr>
                <a:spLocks noChangeArrowheads="1"/>
              </p:cNvSpPr>
              <p:nvPr/>
            </p:nvSpPr>
            <p:spPr bwMode="auto">
              <a:xfrm>
                <a:off x="214" y="353"/>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1" name="Rectangle 37"/>
              <p:cNvSpPr>
                <a:spLocks noChangeArrowheads="1"/>
              </p:cNvSpPr>
              <p:nvPr/>
            </p:nvSpPr>
            <p:spPr bwMode="auto">
              <a:xfrm>
                <a:off x="224" y="36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2" name="Rectangle 38"/>
              <p:cNvSpPr>
                <a:spLocks noChangeArrowheads="1"/>
              </p:cNvSpPr>
              <p:nvPr/>
            </p:nvSpPr>
            <p:spPr bwMode="auto">
              <a:xfrm>
                <a:off x="224" y="36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3" name="Rectangle 39"/>
              <p:cNvSpPr>
                <a:spLocks noChangeArrowheads="1"/>
              </p:cNvSpPr>
              <p:nvPr/>
            </p:nvSpPr>
            <p:spPr bwMode="auto">
              <a:xfrm>
                <a:off x="229" y="343"/>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4" name="Rectangle 40"/>
              <p:cNvSpPr>
                <a:spLocks noChangeArrowheads="1"/>
              </p:cNvSpPr>
              <p:nvPr/>
            </p:nvSpPr>
            <p:spPr bwMode="auto">
              <a:xfrm>
                <a:off x="229" y="353"/>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5" name="Rectangle 41"/>
              <p:cNvSpPr>
                <a:spLocks noChangeArrowheads="1"/>
              </p:cNvSpPr>
              <p:nvPr/>
            </p:nvSpPr>
            <p:spPr bwMode="auto">
              <a:xfrm>
                <a:off x="229" y="363"/>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6" name="Rectangle 42"/>
              <p:cNvSpPr>
                <a:spLocks noChangeArrowheads="1"/>
              </p:cNvSpPr>
              <p:nvPr/>
            </p:nvSpPr>
            <p:spPr bwMode="auto">
              <a:xfrm>
                <a:off x="1904" y="343"/>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7" name="Rectangle 43"/>
              <p:cNvSpPr>
                <a:spLocks noChangeArrowheads="1"/>
              </p:cNvSpPr>
              <p:nvPr/>
            </p:nvSpPr>
            <p:spPr bwMode="auto">
              <a:xfrm>
                <a:off x="1884" y="343"/>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8" name="Rectangle 44"/>
              <p:cNvSpPr>
                <a:spLocks noChangeArrowheads="1"/>
              </p:cNvSpPr>
              <p:nvPr/>
            </p:nvSpPr>
            <p:spPr bwMode="auto">
              <a:xfrm>
                <a:off x="1894" y="353"/>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89" name="Rectangle 45"/>
              <p:cNvSpPr>
                <a:spLocks noChangeArrowheads="1"/>
              </p:cNvSpPr>
              <p:nvPr/>
            </p:nvSpPr>
            <p:spPr bwMode="auto">
              <a:xfrm>
                <a:off x="1884" y="353"/>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0" name="Rectangle 46"/>
              <p:cNvSpPr>
                <a:spLocks noChangeArrowheads="1"/>
              </p:cNvSpPr>
              <p:nvPr/>
            </p:nvSpPr>
            <p:spPr bwMode="auto">
              <a:xfrm>
                <a:off x="1884" y="36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1" name="Rectangle 47"/>
              <p:cNvSpPr>
                <a:spLocks noChangeArrowheads="1"/>
              </p:cNvSpPr>
              <p:nvPr/>
            </p:nvSpPr>
            <p:spPr bwMode="auto">
              <a:xfrm>
                <a:off x="1884" y="36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2" name="Rectangle 48"/>
              <p:cNvSpPr>
                <a:spLocks noChangeArrowheads="1"/>
              </p:cNvSpPr>
              <p:nvPr/>
            </p:nvSpPr>
            <p:spPr bwMode="auto">
              <a:xfrm>
                <a:off x="2273" y="343"/>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3" name="Rectangle 49"/>
              <p:cNvSpPr>
                <a:spLocks noChangeArrowheads="1"/>
              </p:cNvSpPr>
              <p:nvPr/>
            </p:nvSpPr>
            <p:spPr bwMode="auto">
              <a:xfrm>
                <a:off x="2273" y="34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4" name="Rectangle 50"/>
              <p:cNvSpPr>
                <a:spLocks noChangeArrowheads="1"/>
              </p:cNvSpPr>
              <p:nvPr/>
            </p:nvSpPr>
            <p:spPr bwMode="auto">
              <a:xfrm>
                <a:off x="2278" y="343"/>
                <a:ext cx="1480"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5" name="Rectangle 51"/>
              <p:cNvSpPr>
                <a:spLocks noChangeArrowheads="1"/>
              </p:cNvSpPr>
              <p:nvPr/>
            </p:nvSpPr>
            <p:spPr bwMode="auto">
              <a:xfrm>
                <a:off x="3758" y="343"/>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6" name="Rectangle 52"/>
              <p:cNvSpPr>
                <a:spLocks noChangeArrowheads="1"/>
              </p:cNvSpPr>
              <p:nvPr/>
            </p:nvSpPr>
            <p:spPr bwMode="auto">
              <a:xfrm>
                <a:off x="3758" y="34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7" name="Rectangle 53"/>
              <p:cNvSpPr>
                <a:spLocks noChangeArrowheads="1"/>
              </p:cNvSpPr>
              <p:nvPr/>
            </p:nvSpPr>
            <p:spPr bwMode="auto">
              <a:xfrm>
                <a:off x="3978" y="343"/>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8" name="Rectangle 54"/>
              <p:cNvSpPr>
                <a:spLocks noChangeArrowheads="1"/>
              </p:cNvSpPr>
              <p:nvPr/>
            </p:nvSpPr>
            <p:spPr bwMode="auto">
              <a:xfrm>
                <a:off x="3978" y="343"/>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199" name="Rectangle 55"/>
              <p:cNvSpPr>
                <a:spLocks noChangeArrowheads="1"/>
              </p:cNvSpPr>
              <p:nvPr/>
            </p:nvSpPr>
            <p:spPr bwMode="auto">
              <a:xfrm>
                <a:off x="3988" y="353"/>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0" name="Rectangle 56"/>
              <p:cNvSpPr>
                <a:spLocks noChangeArrowheads="1"/>
              </p:cNvSpPr>
              <p:nvPr/>
            </p:nvSpPr>
            <p:spPr bwMode="auto">
              <a:xfrm>
                <a:off x="3988" y="35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1" name="Rectangle 57"/>
              <p:cNvSpPr>
                <a:spLocks noChangeArrowheads="1"/>
              </p:cNvSpPr>
              <p:nvPr/>
            </p:nvSpPr>
            <p:spPr bwMode="auto">
              <a:xfrm>
                <a:off x="3993" y="343"/>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2" name="Rectangle 58"/>
              <p:cNvSpPr>
                <a:spLocks noChangeArrowheads="1"/>
              </p:cNvSpPr>
              <p:nvPr/>
            </p:nvSpPr>
            <p:spPr bwMode="auto">
              <a:xfrm>
                <a:off x="3993" y="353"/>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3" name="Rectangle 59"/>
              <p:cNvSpPr>
                <a:spLocks noChangeArrowheads="1"/>
              </p:cNvSpPr>
              <p:nvPr/>
            </p:nvSpPr>
            <p:spPr bwMode="auto">
              <a:xfrm>
                <a:off x="5365" y="343"/>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4" name="Rectangle 60"/>
              <p:cNvSpPr>
                <a:spLocks noChangeArrowheads="1"/>
              </p:cNvSpPr>
              <p:nvPr/>
            </p:nvSpPr>
            <p:spPr bwMode="auto">
              <a:xfrm>
                <a:off x="5355" y="343"/>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5" name="Rectangle 61"/>
              <p:cNvSpPr>
                <a:spLocks noChangeArrowheads="1"/>
              </p:cNvSpPr>
              <p:nvPr/>
            </p:nvSpPr>
            <p:spPr bwMode="auto">
              <a:xfrm>
                <a:off x="5355" y="353"/>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6" name="Rectangle 62"/>
              <p:cNvSpPr>
                <a:spLocks noChangeArrowheads="1"/>
              </p:cNvSpPr>
              <p:nvPr/>
            </p:nvSpPr>
            <p:spPr bwMode="auto">
              <a:xfrm>
                <a:off x="5355" y="35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7" name="Rectangle 63"/>
              <p:cNvSpPr>
                <a:spLocks noChangeArrowheads="1"/>
              </p:cNvSpPr>
              <p:nvPr/>
            </p:nvSpPr>
            <p:spPr bwMode="auto">
              <a:xfrm>
                <a:off x="224"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8" name="Rectangle 64"/>
              <p:cNvSpPr>
                <a:spLocks noChangeArrowheads="1"/>
              </p:cNvSpPr>
              <p:nvPr/>
            </p:nvSpPr>
            <p:spPr bwMode="auto">
              <a:xfrm>
                <a:off x="214"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09" name="Rectangle 65"/>
              <p:cNvSpPr>
                <a:spLocks noChangeArrowheads="1"/>
              </p:cNvSpPr>
              <p:nvPr/>
            </p:nvSpPr>
            <p:spPr bwMode="auto">
              <a:xfrm>
                <a:off x="204"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0" name="Rectangle 66"/>
              <p:cNvSpPr>
                <a:spLocks noChangeArrowheads="1"/>
              </p:cNvSpPr>
              <p:nvPr/>
            </p:nvSpPr>
            <p:spPr bwMode="auto">
              <a:xfrm>
                <a:off x="204" y="1047"/>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1" name="Rectangle 67"/>
              <p:cNvSpPr>
                <a:spLocks noChangeArrowheads="1"/>
              </p:cNvSpPr>
              <p:nvPr/>
            </p:nvSpPr>
            <p:spPr bwMode="auto">
              <a:xfrm>
                <a:off x="204" y="1067"/>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2" name="Rectangle 68"/>
              <p:cNvSpPr>
                <a:spLocks noChangeArrowheads="1"/>
              </p:cNvSpPr>
              <p:nvPr/>
            </p:nvSpPr>
            <p:spPr bwMode="auto">
              <a:xfrm>
                <a:off x="214" y="1047"/>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3" name="Rectangle 69"/>
              <p:cNvSpPr>
                <a:spLocks noChangeArrowheads="1"/>
              </p:cNvSpPr>
              <p:nvPr/>
            </p:nvSpPr>
            <p:spPr bwMode="auto">
              <a:xfrm>
                <a:off x="214" y="1057"/>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4" name="Rectangle 70"/>
              <p:cNvSpPr>
                <a:spLocks noChangeArrowheads="1"/>
              </p:cNvSpPr>
              <p:nvPr/>
            </p:nvSpPr>
            <p:spPr bwMode="auto">
              <a:xfrm>
                <a:off x="224"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5" name="Rectangle 71"/>
              <p:cNvSpPr>
                <a:spLocks noChangeArrowheads="1"/>
              </p:cNvSpPr>
              <p:nvPr/>
            </p:nvSpPr>
            <p:spPr bwMode="auto">
              <a:xfrm>
                <a:off x="224"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6" name="Rectangle 72"/>
              <p:cNvSpPr>
                <a:spLocks noChangeArrowheads="1"/>
              </p:cNvSpPr>
              <p:nvPr/>
            </p:nvSpPr>
            <p:spPr bwMode="auto">
              <a:xfrm>
                <a:off x="229" y="1067"/>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7" name="Rectangle 73"/>
              <p:cNvSpPr>
                <a:spLocks noChangeArrowheads="1"/>
              </p:cNvSpPr>
              <p:nvPr/>
            </p:nvSpPr>
            <p:spPr bwMode="auto">
              <a:xfrm>
                <a:off x="229" y="1057"/>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8" name="Rectangle 74"/>
              <p:cNvSpPr>
                <a:spLocks noChangeArrowheads="1"/>
              </p:cNvSpPr>
              <p:nvPr/>
            </p:nvSpPr>
            <p:spPr bwMode="auto">
              <a:xfrm>
                <a:off x="229" y="1047"/>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19" name="Rectangle 75"/>
              <p:cNvSpPr>
                <a:spLocks noChangeArrowheads="1"/>
              </p:cNvSpPr>
              <p:nvPr/>
            </p:nvSpPr>
            <p:spPr bwMode="auto">
              <a:xfrm>
                <a:off x="1904"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0" name="Rectangle 76"/>
              <p:cNvSpPr>
                <a:spLocks noChangeArrowheads="1"/>
              </p:cNvSpPr>
              <p:nvPr/>
            </p:nvSpPr>
            <p:spPr bwMode="auto">
              <a:xfrm>
                <a:off x="1894"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1" name="Rectangle 77"/>
              <p:cNvSpPr>
                <a:spLocks noChangeArrowheads="1"/>
              </p:cNvSpPr>
              <p:nvPr/>
            </p:nvSpPr>
            <p:spPr bwMode="auto">
              <a:xfrm>
                <a:off x="1884"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2" name="Rectangle 78"/>
              <p:cNvSpPr>
                <a:spLocks noChangeArrowheads="1"/>
              </p:cNvSpPr>
              <p:nvPr/>
            </p:nvSpPr>
            <p:spPr bwMode="auto">
              <a:xfrm>
                <a:off x="1904" y="1047"/>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3" name="Rectangle 79"/>
              <p:cNvSpPr>
                <a:spLocks noChangeArrowheads="1"/>
              </p:cNvSpPr>
              <p:nvPr/>
            </p:nvSpPr>
            <p:spPr bwMode="auto">
              <a:xfrm>
                <a:off x="1884" y="1067"/>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4" name="Rectangle 80"/>
              <p:cNvSpPr>
                <a:spLocks noChangeArrowheads="1"/>
              </p:cNvSpPr>
              <p:nvPr/>
            </p:nvSpPr>
            <p:spPr bwMode="auto">
              <a:xfrm>
                <a:off x="1894" y="1047"/>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5" name="Rectangle 81"/>
              <p:cNvSpPr>
                <a:spLocks noChangeArrowheads="1"/>
              </p:cNvSpPr>
              <p:nvPr/>
            </p:nvSpPr>
            <p:spPr bwMode="auto">
              <a:xfrm>
                <a:off x="1884" y="1057"/>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6" name="Rectangle 82"/>
              <p:cNvSpPr>
                <a:spLocks noChangeArrowheads="1"/>
              </p:cNvSpPr>
              <p:nvPr/>
            </p:nvSpPr>
            <p:spPr bwMode="auto">
              <a:xfrm>
                <a:off x="1884"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7" name="Rectangle 83"/>
              <p:cNvSpPr>
                <a:spLocks noChangeArrowheads="1"/>
              </p:cNvSpPr>
              <p:nvPr/>
            </p:nvSpPr>
            <p:spPr bwMode="auto">
              <a:xfrm>
                <a:off x="1884"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8" name="Rectangle 84"/>
              <p:cNvSpPr>
                <a:spLocks noChangeArrowheads="1"/>
              </p:cNvSpPr>
              <p:nvPr/>
            </p:nvSpPr>
            <p:spPr bwMode="auto">
              <a:xfrm>
                <a:off x="2273"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29" name="Rectangle 85"/>
              <p:cNvSpPr>
                <a:spLocks noChangeArrowheads="1"/>
              </p:cNvSpPr>
              <p:nvPr/>
            </p:nvSpPr>
            <p:spPr bwMode="auto">
              <a:xfrm>
                <a:off x="2273"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0" name="Rectangle 86"/>
              <p:cNvSpPr>
                <a:spLocks noChangeArrowheads="1"/>
              </p:cNvSpPr>
              <p:nvPr/>
            </p:nvSpPr>
            <p:spPr bwMode="auto">
              <a:xfrm>
                <a:off x="2273"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1" name="Rectangle 87"/>
              <p:cNvSpPr>
                <a:spLocks noChangeArrowheads="1"/>
              </p:cNvSpPr>
              <p:nvPr/>
            </p:nvSpPr>
            <p:spPr bwMode="auto">
              <a:xfrm>
                <a:off x="2278" y="1047"/>
                <a:ext cx="1480"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2" name="Rectangle 88"/>
              <p:cNvSpPr>
                <a:spLocks noChangeArrowheads="1"/>
              </p:cNvSpPr>
              <p:nvPr/>
            </p:nvSpPr>
            <p:spPr bwMode="auto">
              <a:xfrm>
                <a:off x="3758"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3" name="Rectangle 89"/>
              <p:cNvSpPr>
                <a:spLocks noChangeArrowheads="1"/>
              </p:cNvSpPr>
              <p:nvPr/>
            </p:nvSpPr>
            <p:spPr bwMode="auto">
              <a:xfrm>
                <a:off x="3758"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4" name="Rectangle 90"/>
              <p:cNvSpPr>
                <a:spLocks noChangeArrowheads="1"/>
              </p:cNvSpPr>
              <p:nvPr/>
            </p:nvSpPr>
            <p:spPr bwMode="auto">
              <a:xfrm>
                <a:off x="3758"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5" name="Rectangle 91"/>
              <p:cNvSpPr>
                <a:spLocks noChangeArrowheads="1"/>
              </p:cNvSpPr>
              <p:nvPr/>
            </p:nvSpPr>
            <p:spPr bwMode="auto">
              <a:xfrm>
                <a:off x="3988"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6" name="Rectangle 92"/>
              <p:cNvSpPr>
                <a:spLocks noChangeArrowheads="1"/>
              </p:cNvSpPr>
              <p:nvPr/>
            </p:nvSpPr>
            <p:spPr bwMode="auto">
              <a:xfrm>
                <a:off x="3978"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7" name="Rectangle 93"/>
              <p:cNvSpPr>
                <a:spLocks noChangeArrowheads="1"/>
              </p:cNvSpPr>
              <p:nvPr/>
            </p:nvSpPr>
            <p:spPr bwMode="auto">
              <a:xfrm>
                <a:off x="3978" y="1047"/>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8" name="Rectangle 94"/>
              <p:cNvSpPr>
                <a:spLocks noChangeArrowheads="1"/>
              </p:cNvSpPr>
              <p:nvPr/>
            </p:nvSpPr>
            <p:spPr bwMode="auto">
              <a:xfrm>
                <a:off x="3978" y="1057"/>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39" name="Rectangle 95"/>
              <p:cNvSpPr>
                <a:spLocks noChangeArrowheads="1"/>
              </p:cNvSpPr>
              <p:nvPr/>
            </p:nvSpPr>
            <p:spPr bwMode="auto">
              <a:xfrm>
                <a:off x="3988"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0" name="Rectangle 96"/>
              <p:cNvSpPr>
                <a:spLocks noChangeArrowheads="1"/>
              </p:cNvSpPr>
              <p:nvPr/>
            </p:nvSpPr>
            <p:spPr bwMode="auto">
              <a:xfrm>
                <a:off x="3988"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1" name="Rectangle 97"/>
              <p:cNvSpPr>
                <a:spLocks noChangeArrowheads="1"/>
              </p:cNvSpPr>
              <p:nvPr/>
            </p:nvSpPr>
            <p:spPr bwMode="auto">
              <a:xfrm>
                <a:off x="3993" y="1057"/>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2" name="Rectangle 98"/>
              <p:cNvSpPr>
                <a:spLocks noChangeArrowheads="1"/>
              </p:cNvSpPr>
              <p:nvPr/>
            </p:nvSpPr>
            <p:spPr bwMode="auto">
              <a:xfrm>
                <a:off x="3993" y="1047"/>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3" name="Rectangle 99"/>
              <p:cNvSpPr>
                <a:spLocks noChangeArrowheads="1"/>
              </p:cNvSpPr>
              <p:nvPr/>
            </p:nvSpPr>
            <p:spPr bwMode="auto">
              <a:xfrm>
                <a:off x="5365"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4" name="Rectangle 100"/>
              <p:cNvSpPr>
                <a:spLocks noChangeArrowheads="1"/>
              </p:cNvSpPr>
              <p:nvPr/>
            </p:nvSpPr>
            <p:spPr bwMode="auto">
              <a:xfrm>
                <a:off x="5355" y="368"/>
                <a:ext cx="5" cy="67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5" name="Rectangle 101"/>
              <p:cNvSpPr>
                <a:spLocks noChangeArrowheads="1"/>
              </p:cNvSpPr>
              <p:nvPr/>
            </p:nvSpPr>
            <p:spPr bwMode="auto">
              <a:xfrm>
                <a:off x="5365" y="1047"/>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6" name="Rectangle 102"/>
              <p:cNvSpPr>
                <a:spLocks noChangeArrowheads="1"/>
              </p:cNvSpPr>
              <p:nvPr/>
            </p:nvSpPr>
            <p:spPr bwMode="auto">
              <a:xfrm>
                <a:off x="5355" y="1057"/>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7" name="Rectangle 103"/>
              <p:cNvSpPr>
                <a:spLocks noChangeArrowheads="1"/>
              </p:cNvSpPr>
              <p:nvPr/>
            </p:nvSpPr>
            <p:spPr bwMode="auto">
              <a:xfrm>
                <a:off x="5355"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8" name="Rectangle 104"/>
              <p:cNvSpPr>
                <a:spLocks noChangeArrowheads="1"/>
              </p:cNvSpPr>
              <p:nvPr/>
            </p:nvSpPr>
            <p:spPr bwMode="auto">
              <a:xfrm>
                <a:off x="5355" y="1047"/>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49" name="Rectangle 105"/>
              <p:cNvSpPr>
                <a:spLocks noChangeArrowheads="1"/>
              </p:cNvSpPr>
              <p:nvPr/>
            </p:nvSpPr>
            <p:spPr bwMode="auto">
              <a:xfrm>
                <a:off x="255" y="1074"/>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0" name="Rectangle 106"/>
              <p:cNvSpPr>
                <a:spLocks noChangeArrowheads="1"/>
              </p:cNvSpPr>
              <p:nvPr/>
            </p:nvSpPr>
            <p:spPr bwMode="auto">
              <a:xfrm>
                <a:off x="255" y="1246"/>
                <a:ext cx="415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1" u="none" strike="noStrike" cap="none" normalizeH="0" baseline="0" dirty="0" smtClean="0">
                    <a:ln>
                      <a:noFill/>
                    </a:ln>
                    <a:solidFill>
                      <a:srgbClr val="000000"/>
                    </a:solidFill>
                    <a:effectLst/>
                    <a:latin typeface="Arial" pitchFamily="34" charset="0"/>
                    <a:cs typeface="Arial" pitchFamily="34" charset="0"/>
                  </a:rPr>
                  <a:t>CIO’ VALE PER TUTTI GLI INDIVIDUI E PER TUTTE</a:t>
                </a:r>
                <a:r>
                  <a:rPr kumimoji="0" lang="it-IT" sz="1800" b="1" i="1" u="none" strike="noStrike" cap="none" normalizeH="0" dirty="0" smtClean="0">
                    <a:ln>
                      <a:noFill/>
                    </a:ln>
                    <a:solidFill>
                      <a:srgbClr val="000000"/>
                    </a:solidFill>
                    <a:effectLst/>
                    <a:latin typeface="Arial" pitchFamily="34" charset="0"/>
                    <a:cs typeface="Arial" pitchFamily="34" charset="0"/>
                  </a:rPr>
                  <a:t> LE AREE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51" name="Rectangle 107"/>
              <p:cNvSpPr>
                <a:spLocks noChangeArrowheads="1"/>
              </p:cNvSpPr>
              <p:nvPr/>
            </p:nvSpPr>
            <p:spPr bwMode="auto">
              <a:xfrm>
                <a:off x="4746" y="1246"/>
                <a:ext cx="1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2" name="Rectangle 108"/>
              <p:cNvSpPr>
                <a:spLocks noChangeArrowheads="1"/>
              </p:cNvSpPr>
              <p:nvPr/>
            </p:nvSpPr>
            <p:spPr bwMode="auto">
              <a:xfrm>
                <a:off x="255" y="1415"/>
                <a:ext cx="1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3" name="Rectangle 109"/>
              <p:cNvSpPr>
                <a:spLocks noChangeArrowheads="1"/>
              </p:cNvSpPr>
              <p:nvPr/>
            </p:nvSpPr>
            <p:spPr bwMode="auto">
              <a:xfrm>
                <a:off x="255" y="1609"/>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4" name="Rectangle 110"/>
              <p:cNvSpPr>
                <a:spLocks noChangeArrowheads="1"/>
              </p:cNvSpPr>
              <p:nvPr/>
            </p:nvSpPr>
            <p:spPr bwMode="auto">
              <a:xfrm>
                <a:off x="487" y="1778"/>
                <a:ext cx="1276"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SOMMA SCARTI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5" name="Rectangle 111"/>
              <p:cNvSpPr>
                <a:spLocks noChangeArrowheads="1"/>
              </p:cNvSpPr>
              <p:nvPr/>
            </p:nvSpPr>
            <p:spPr bwMode="auto">
              <a:xfrm>
                <a:off x="790" y="1945"/>
                <a:ext cx="619"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TOTALI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6" name="Rectangle 112"/>
              <p:cNvSpPr>
                <a:spLocks noChangeArrowheads="1"/>
              </p:cNvSpPr>
              <p:nvPr/>
            </p:nvSpPr>
            <p:spPr bwMode="auto">
              <a:xfrm>
                <a:off x="1321" y="1945"/>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7" name="Rectangle 113"/>
              <p:cNvSpPr>
                <a:spLocks noChangeArrowheads="1"/>
              </p:cNvSpPr>
              <p:nvPr/>
            </p:nvSpPr>
            <p:spPr bwMode="auto">
              <a:xfrm>
                <a:off x="2083" y="1609"/>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8" name="Rectangle 114"/>
              <p:cNvSpPr>
                <a:spLocks noChangeArrowheads="1"/>
              </p:cNvSpPr>
              <p:nvPr/>
            </p:nvSpPr>
            <p:spPr bwMode="auto">
              <a:xfrm>
                <a:off x="2041" y="1778"/>
                <a:ext cx="15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59" name="Rectangle 115"/>
              <p:cNvSpPr>
                <a:spLocks noChangeArrowheads="1"/>
              </p:cNvSpPr>
              <p:nvPr/>
            </p:nvSpPr>
            <p:spPr bwMode="auto">
              <a:xfrm>
                <a:off x="2126" y="1778"/>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60" name="Rectangle 116"/>
              <p:cNvSpPr>
                <a:spLocks noChangeArrowheads="1"/>
              </p:cNvSpPr>
              <p:nvPr/>
            </p:nvSpPr>
            <p:spPr bwMode="auto">
              <a:xfrm>
                <a:off x="2462" y="1609"/>
                <a:ext cx="1248"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Somma scarti fra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61" name="Rectangle 117"/>
              <p:cNvSpPr>
                <a:spLocks noChangeArrowheads="1"/>
              </p:cNvSpPr>
              <p:nvPr/>
            </p:nvSpPr>
            <p:spPr bwMode="auto">
              <a:xfrm>
                <a:off x="2475" y="1778"/>
                <a:ext cx="1438"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PUNTEGGI individuali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2" name="Rectangle 118"/>
              <p:cNvSpPr>
                <a:spLocks noChangeArrowheads="1"/>
              </p:cNvSpPr>
              <p:nvPr/>
            </p:nvSpPr>
            <p:spPr bwMode="auto">
              <a:xfrm>
                <a:off x="3561" y="1778"/>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63" name="Rectangle 119"/>
              <p:cNvSpPr>
                <a:spLocks noChangeArrowheads="1"/>
              </p:cNvSpPr>
              <p:nvPr/>
            </p:nvSpPr>
            <p:spPr bwMode="auto">
              <a:xfrm>
                <a:off x="2351" y="1945"/>
                <a:ext cx="722"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INTERNI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64" name="Rectangle 120"/>
              <p:cNvSpPr>
                <a:spLocks noChangeArrowheads="1"/>
              </p:cNvSpPr>
              <p:nvPr/>
            </p:nvSpPr>
            <p:spPr bwMode="auto">
              <a:xfrm>
                <a:off x="2980" y="1945"/>
                <a:ext cx="82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 ciascuna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65" name="Rectangle 121"/>
              <p:cNvSpPr>
                <a:spLocks noChangeArrowheads="1"/>
              </p:cNvSpPr>
              <p:nvPr/>
            </p:nvSpPr>
            <p:spPr bwMode="auto">
              <a:xfrm>
                <a:off x="2493" y="2116"/>
                <a:ext cx="98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AREA e media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6" name="Rectangle 122"/>
              <p:cNvSpPr>
                <a:spLocks noChangeArrowheads="1"/>
              </p:cNvSpPr>
              <p:nvPr/>
            </p:nvSpPr>
            <p:spPr bwMode="auto">
              <a:xfrm>
                <a:off x="2718" y="2285"/>
                <a:ext cx="39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AREA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67" name="Rectangle 123"/>
              <p:cNvSpPr>
                <a:spLocks noChangeArrowheads="1"/>
              </p:cNvSpPr>
              <p:nvPr/>
            </p:nvSpPr>
            <p:spPr bwMode="auto">
              <a:xfrm>
                <a:off x="3321" y="2285"/>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68" name="Rectangle 124"/>
              <p:cNvSpPr>
                <a:spLocks noChangeArrowheads="1"/>
              </p:cNvSpPr>
              <p:nvPr/>
            </p:nvSpPr>
            <p:spPr bwMode="auto">
              <a:xfrm>
                <a:off x="3872" y="1609"/>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69" name="Rectangle 125"/>
              <p:cNvSpPr>
                <a:spLocks noChangeArrowheads="1"/>
              </p:cNvSpPr>
              <p:nvPr/>
            </p:nvSpPr>
            <p:spPr bwMode="auto">
              <a:xfrm>
                <a:off x="3829" y="1778"/>
                <a:ext cx="15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70" name="Rectangle 126"/>
              <p:cNvSpPr>
                <a:spLocks noChangeArrowheads="1"/>
              </p:cNvSpPr>
              <p:nvPr/>
            </p:nvSpPr>
            <p:spPr bwMode="auto">
              <a:xfrm>
                <a:off x="3915" y="1778"/>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71" name="Rectangle 127"/>
              <p:cNvSpPr>
                <a:spLocks noChangeArrowheads="1"/>
              </p:cNvSpPr>
              <p:nvPr/>
            </p:nvSpPr>
            <p:spPr bwMode="auto">
              <a:xfrm>
                <a:off x="4223" y="1609"/>
                <a:ext cx="1028"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Somma scarti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72" name="Rectangle 128"/>
              <p:cNvSpPr>
                <a:spLocks noChangeArrowheads="1"/>
              </p:cNvSpPr>
              <p:nvPr/>
            </p:nvSpPr>
            <p:spPr bwMode="auto">
              <a:xfrm>
                <a:off x="4354" y="1776"/>
                <a:ext cx="730"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ESTERNI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73" name="Rectangle 129"/>
              <p:cNvSpPr>
                <a:spLocks noChangeArrowheads="1"/>
              </p:cNvSpPr>
              <p:nvPr/>
            </p:nvSpPr>
            <p:spPr bwMode="auto">
              <a:xfrm>
                <a:off x="4991" y="1776"/>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74" name="Rectangle 130"/>
              <p:cNvSpPr>
                <a:spLocks noChangeArrowheads="1"/>
              </p:cNvSpPr>
              <p:nvPr/>
            </p:nvSpPr>
            <p:spPr bwMode="auto">
              <a:xfrm>
                <a:off x="4044" y="1947"/>
                <a:ext cx="1713"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fra PUNTEGGIO medio di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5" name="Rectangle 131"/>
              <p:cNvSpPr>
                <a:spLocks noChangeArrowheads="1"/>
              </p:cNvSpPr>
              <p:nvPr/>
            </p:nvSpPr>
            <p:spPr bwMode="auto">
              <a:xfrm>
                <a:off x="4054" y="2116"/>
                <a:ext cx="119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ciascuna </a:t>
                </a:r>
                <a:r>
                  <a:rPr kumimoji="0" lang="it-IT" sz="1800" b="0" i="0" u="none" strike="noStrike" cap="none" normalizeH="0" dirty="0" smtClean="0">
                    <a:ln>
                      <a:noFill/>
                    </a:ln>
                    <a:solidFill>
                      <a:srgbClr val="000000"/>
                    </a:solidFill>
                    <a:effectLst/>
                    <a:latin typeface="Arial" pitchFamily="34" charset="0"/>
                    <a:cs typeface="Arial" pitchFamily="34" charset="0"/>
                  </a:rPr>
                  <a:t> AREA</a:t>
                </a:r>
                <a:r>
                  <a:rPr kumimoji="0" lang="it-IT" sz="1800" b="0" i="0" u="none" strike="noStrike" cap="none" normalizeH="0" baseline="0" dirty="0" smtClean="0">
                    <a:ln>
                      <a:noFill/>
                    </a:ln>
                    <a:solidFill>
                      <a:srgbClr val="000000"/>
                    </a:solidFill>
                    <a:effectLst/>
                    <a:latin typeface="Arial" pitchFamily="34" charset="0"/>
                    <a:cs typeface="Arial" pitchFamily="34" charset="0"/>
                  </a:rPr>
                  <a:t> e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6" name="Rectangle 132"/>
              <p:cNvSpPr>
                <a:spLocks noChangeArrowheads="1"/>
              </p:cNvSpPr>
              <p:nvPr/>
            </p:nvSpPr>
            <p:spPr bwMode="auto">
              <a:xfrm>
                <a:off x="4051" y="2285"/>
                <a:ext cx="1656"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rgbClr val="000000"/>
                    </a:solidFill>
                    <a:effectLst/>
                    <a:latin typeface="Arial" pitchFamily="34" charset="0"/>
                    <a:cs typeface="Arial" pitchFamily="34" charset="0"/>
                  </a:rPr>
                  <a:t>PUNTEGGIO medio Italia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77" name="Rectangle 133"/>
              <p:cNvSpPr>
                <a:spLocks noChangeArrowheads="1"/>
              </p:cNvSpPr>
              <p:nvPr/>
            </p:nvSpPr>
            <p:spPr bwMode="auto">
              <a:xfrm>
                <a:off x="5294" y="2285"/>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278" name="Rectangle 134"/>
              <p:cNvSpPr>
                <a:spLocks noChangeArrowheads="1"/>
              </p:cNvSpPr>
              <p:nvPr/>
            </p:nvSpPr>
            <p:spPr bwMode="auto">
              <a:xfrm>
                <a:off x="204" y="1582"/>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79" name="Rectangle 135"/>
              <p:cNvSpPr>
                <a:spLocks noChangeArrowheads="1"/>
              </p:cNvSpPr>
              <p:nvPr/>
            </p:nvSpPr>
            <p:spPr bwMode="auto">
              <a:xfrm>
                <a:off x="204" y="1582"/>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0" name="Rectangle 136"/>
              <p:cNvSpPr>
                <a:spLocks noChangeArrowheads="1"/>
              </p:cNvSpPr>
              <p:nvPr/>
            </p:nvSpPr>
            <p:spPr bwMode="auto">
              <a:xfrm>
                <a:off x="214" y="1592"/>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1" name="Rectangle 137"/>
              <p:cNvSpPr>
                <a:spLocks noChangeArrowheads="1"/>
              </p:cNvSpPr>
              <p:nvPr/>
            </p:nvSpPr>
            <p:spPr bwMode="auto">
              <a:xfrm>
                <a:off x="214" y="1592"/>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2" name="Rectangle 138"/>
              <p:cNvSpPr>
                <a:spLocks noChangeArrowheads="1"/>
              </p:cNvSpPr>
              <p:nvPr/>
            </p:nvSpPr>
            <p:spPr bwMode="auto">
              <a:xfrm>
                <a:off x="224" y="160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3" name="Rectangle 139"/>
              <p:cNvSpPr>
                <a:spLocks noChangeArrowheads="1"/>
              </p:cNvSpPr>
              <p:nvPr/>
            </p:nvSpPr>
            <p:spPr bwMode="auto">
              <a:xfrm>
                <a:off x="224" y="160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4" name="Rectangle 140"/>
              <p:cNvSpPr>
                <a:spLocks noChangeArrowheads="1"/>
              </p:cNvSpPr>
              <p:nvPr/>
            </p:nvSpPr>
            <p:spPr bwMode="auto">
              <a:xfrm>
                <a:off x="229" y="1582"/>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5" name="Rectangle 141"/>
              <p:cNvSpPr>
                <a:spLocks noChangeArrowheads="1"/>
              </p:cNvSpPr>
              <p:nvPr/>
            </p:nvSpPr>
            <p:spPr bwMode="auto">
              <a:xfrm>
                <a:off x="229" y="1592"/>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6" name="Rectangle 142"/>
              <p:cNvSpPr>
                <a:spLocks noChangeArrowheads="1"/>
              </p:cNvSpPr>
              <p:nvPr/>
            </p:nvSpPr>
            <p:spPr bwMode="auto">
              <a:xfrm>
                <a:off x="229" y="1602"/>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7" name="Rectangle 143"/>
              <p:cNvSpPr>
                <a:spLocks noChangeArrowheads="1"/>
              </p:cNvSpPr>
              <p:nvPr/>
            </p:nvSpPr>
            <p:spPr bwMode="auto">
              <a:xfrm>
                <a:off x="1904" y="1582"/>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8" name="Rectangle 144"/>
              <p:cNvSpPr>
                <a:spLocks noChangeArrowheads="1"/>
              </p:cNvSpPr>
              <p:nvPr/>
            </p:nvSpPr>
            <p:spPr bwMode="auto">
              <a:xfrm>
                <a:off x="1884" y="1582"/>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89" name="Rectangle 145"/>
              <p:cNvSpPr>
                <a:spLocks noChangeArrowheads="1"/>
              </p:cNvSpPr>
              <p:nvPr/>
            </p:nvSpPr>
            <p:spPr bwMode="auto">
              <a:xfrm>
                <a:off x="1894" y="1592"/>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0" name="Rectangle 146"/>
              <p:cNvSpPr>
                <a:spLocks noChangeArrowheads="1"/>
              </p:cNvSpPr>
              <p:nvPr/>
            </p:nvSpPr>
            <p:spPr bwMode="auto">
              <a:xfrm>
                <a:off x="1884" y="1592"/>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1" name="Rectangle 147"/>
              <p:cNvSpPr>
                <a:spLocks noChangeArrowheads="1"/>
              </p:cNvSpPr>
              <p:nvPr/>
            </p:nvSpPr>
            <p:spPr bwMode="auto">
              <a:xfrm>
                <a:off x="1884" y="160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2" name="Rectangle 148"/>
              <p:cNvSpPr>
                <a:spLocks noChangeArrowheads="1"/>
              </p:cNvSpPr>
              <p:nvPr/>
            </p:nvSpPr>
            <p:spPr bwMode="auto">
              <a:xfrm>
                <a:off x="1884" y="160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3" name="Rectangle 149"/>
              <p:cNvSpPr>
                <a:spLocks noChangeArrowheads="1"/>
              </p:cNvSpPr>
              <p:nvPr/>
            </p:nvSpPr>
            <p:spPr bwMode="auto">
              <a:xfrm>
                <a:off x="2273" y="1582"/>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4" name="Rectangle 150"/>
              <p:cNvSpPr>
                <a:spLocks noChangeArrowheads="1"/>
              </p:cNvSpPr>
              <p:nvPr/>
            </p:nvSpPr>
            <p:spPr bwMode="auto">
              <a:xfrm>
                <a:off x="2273" y="158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5" name="Rectangle 151"/>
              <p:cNvSpPr>
                <a:spLocks noChangeArrowheads="1"/>
              </p:cNvSpPr>
              <p:nvPr/>
            </p:nvSpPr>
            <p:spPr bwMode="auto">
              <a:xfrm>
                <a:off x="2278" y="1582"/>
                <a:ext cx="1480"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6" name="Rectangle 152"/>
              <p:cNvSpPr>
                <a:spLocks noChangeArrowheads="1"/>
              </p:cNvSpPr>
              <p:nvPr/>
            </p:nvSpPr>
            <p:spPr bwMode="auto">
              <a:xfrm>
                <a:off x="3758" y="1582"/>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7" name="Rectangle 153"/>
              <p:cNvSpPr>
                <a:spLocks noChangeArrowheads="1"/>
              </p:cNvSpPr>
              <p:nvPr/>
            </p:nvSpPr>
            <p:spPr bwMode="auto">
              <a:xfrm>
                <a:off x="3758" y="158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8" name="Rectangle 154"/>
              <p:cNvSpPr>
                <a:spLocks noChangeArrowheads="1"/>
              </p:cNvSpPr>
              <p:nvPr/>
            </p:nvSpPr>
            <p:spPr bwMode="auto">
              <a:xfrm>
                <a:off x="3978" y="1582"/>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299" name="Rectangle 155"/>
              <p:cNvSpPr>
                <a:spLocks noChangeArrowheads="1"/>
              </p:cNvSpPr>
              <p:nvPr/>
            </p:nvSpPr>
            <p:spPr bwMode="auto">
              <a:xfrm>
                <a:off x="3978" y="1582"/>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0" name="Rectangle 156"/>
              <p:cNvSpPr>
                <a:spLocks noChangeArrowheads="1"/>
              </p:cNvSpPr>
              <p:nvPr/>
            </p:nvSpPr>
            <p:spPr bwMode="auto">
              <a:xfrm>
                <a:off x="3988" y="1592"/>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1" name="Rectangle 157"/>
              <p:cNvSpPr>
                <a:spLocks noChangeArrowheads="1"/>
              </p:cNvSpPr>
              <p:nvPr/>
            </p:nvSpPr>
            <p:spPr bwMode="auto">
              <a:xfrm>
                <a:off x="3988" y="159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2" name="Rectangle 158"/>
              <p:cNvSpPr>
                <a:spLocks noChangeArrowheads="1"/>
              </p:cNvSpPr>
              <p:nvPr/>
            </p:nvSpPr>
            <p:spPr bwMode="auto">
              <a:xfrm>
                <a:off x="3993" y="1582"/>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3" name="Rectangle 159"/>
              <p:cNvSpPr>
                <a:spLocks noChangeArrowheads="1"/>
              </p:cNvSpPr>
              <p:nvPr/>
            </p:nvSpPr>
            <p:spPr bwMode="auto">
              <a:xfrm>
                <a:off x="3993" y="1592"/>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4" name="Rectangle 160"/>
              <p:cNvSpPr>
                <a:spLocks noChangeArrowheads="1"/>
              </p:cNvSpPr>
              <p:nvPr/>
            </p:nvSpPr>
            <p:spPr bwMode="auto">
              <a:xfrm>
                <a:off x="5365" y="1582"/>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5" name="Rectangle 161"/>
              <p:cNvSpPr>
                <a:spLocks noChangeArrowheads="1"/>
              </p:cNvSpPr>
              <p:nvPr/>
            </p:nvSpPr>
            <p:spPr bwMode="auto">
              <a:xfrm>
                <a:off x="5355" y="1582"/>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6" name="Rectangle 162"/>
              <p:cNvSpPr>
                <a:spLocks noChangeArrowheads="1"/>
              </p:cNvSpPr>
              <p:nvPr/>
            </p:nvSpPr>
            <p:spPr bwMode="auto">
              <a:xfrm>
                <a:off x="5355" y="1592"/>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7" name="Rectangle 163"/>
              <p:cNvSpPr>
                <a:spLocks noChangeArrowheads="1"/>
              </p:cNvSpPr>
              <p:nvPr/>
            </p:nvSpPr>
            <p:spPr bwMode="auto">
              <a:xfrm>
                <a:off x="5355" y="1592"/>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8" name="Rectangle 164"/>
              <p:cNvSpPr>
                <a:spLocks noChangeArrowheads="1"/>
              </p:cNvSpPr>
              <p:nvPr/>
            </p:nvSpPr>
            <p:spPr bwMode="auto">
              <a:xfrm>
                <a:off x="224"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09" name="Rectangle 165"/>
              <p:cNvSpPr>
                <a:spLocks noChangeArrowheads="1"/>
              </p:cNvSpPr>
              <p:nvPr/>
            </p:nvSpPr>
            <p:spPr bwMode="auto">
              <a:xfrm>
                <a:off x="214"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0" name="Rectangle 166"/>
              <p:cNvSpPr>
                <a:spLocks noChangeArrowheads="1"/>
              </p:cNvSpPr>
              <p:nvPr/>
            </p:nvSpPr>
            <p:spPr bwMode="auto">
              <a:xfrm>
                <a:off x="204"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1" name="Rectangle 167"/>
              <p:cNvSpPr>
                <a:spLocks noChangeArrowheads="1"/>
              </p:cNvSpPr>
              <p:nvPr/>
            </p:nvSpPr>
            <p:spPr bwMode="auto">
              <a:xfrm>
                <a:off x="204" y="2454"/>
                <a:ext cx="5" cy="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2" name="Rectangle 168"/>
              <p:cNvSpPr>
                <a:spLocks noChangeArrowheads="1"/>
              </p:cNvSpPr>
              <p:nvPr/>
            </p:nvSpPr>
            <p:spPr bwMode="auto">
              <a:xfrm>
                <a:off x="204" y="2475"/>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3" name="Rectangle 169"/>
              <p:cNvSpPr>
                <a:spLocks noChangeArrowheads="1"/>
              </p:cNvSpPr>
              <p:nvPr/>
            </p:nvSpPr>
            <p:spPr bwMode="auto">
              <a:xfrm>
                <a:off x="214" y="2454"/>
                <a:ext cx="5"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4" name="Rectangle 170"/>
              <p:cNvSpPr>
                <a:spLocks noChangeArrowheads="1"/>
              </p:cNvSpPr>
              <p:nvPr/>
            </p:nvSpPr>
            <p:spPr bwMode="auto">
              <a:xfrm>
                <a:off x="214" y="2465"/>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5" name="Rectangle 171"/>
              <p:cNvSpPr>
                <a:spLocks noChangeArrowheads="1"/>
              </p:cNvSpPr>
              <p:nvPr/>
            </p:nvSpPr>
            <p:spPr bwMode="auto">
              <a:xfrm>
                <a:off x="224"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6" name="Rectangle 172"/>
              <p:cNvSpPr>
                <a:spLocks noChangeArrowheads="1"/>
              </p:cNvSpPr>
              <p:nvPr/>
            </p:nvSpPr>
            <p:spPr bwMode="auto">
              <a:xfrm>
                <a:off x="224"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7" name="Rectangle 173"/>
              <p:cNvSpPr>
                <a:spLocks noChangeArrowheads="1"/>
              </p:cNvSpPr>
              <p:nvPr/>
            </p:nvSpPr>
            <p:spPr bwMode="auto">
              <a:xfrm>
                <a:off x="229" y="2475"/>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8" name="Rectangle 174"/>
              <p:cNvSpPr>
                <a:spLocks noChangeArrowheads="1"/>
              </p:cNvSpPr>
              <p:nvPr/>
            </p:nvSpPr>
            <p:spPr bwMode="auto">
              <a:xfrm>
                <a:off x="229" y="2465"/>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19" name="Rectangle 175"/>
              <p:cNvSpPr>
                <a:spLocks noChangeArrowheads="1"/>
              </p:cNvSpPr>
              <p:nvPr/>
            </p:nvSpPr>
            <p:spPr bwMode="auto">
              <a:xfrm>
                <a:off x="229" y="2454"/>
                <a:ext cx="165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0" name="Rectangle 176"/>
              <p:cNvSpPr>
                <a:spLocks noChangeArrowheads="1"/>
              </p:cNvSpPr>
              <p:nvPr/>
            </p:nvSpPr>
            <p:spPr bwMode="auto">
              <a:xfrm>
                <a:off x="1904"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1" name="Rectangle 177"/>
              <p:cNvSpPr>
                <a:spLocks noChangeArrowheads="1"/>
              </p:cNvSpPr>
              <p:nvPr/>
            </p:nvSpPr>
            <p:spPr bwMode="auto">
              <a:xfrm>
                <a:off x="1894"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2" name="Rectangle 178"/>
              <p:cNvSpPr>
                <a:spLocks noChangeArrowheads="1"/>
              </p:cNvSpPr>
              <p:nvPr/>
            </p:nvSpPr>
            <p:spPr bwMode="auto">
              <a:xfrm>
                <a:off x="1884"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3" name="Rectangle 179"/>
              <p:cNvSpPr>
                <a:spLocks noChangeArrowheads="1"/>
              </p:cNvSpPr>
              <p:nvPr/>
            </p:nvSpPr>
            <p:spPr bwMode="auto">
              <a:xfrm>
                <a:off x="1904" y="2454"/>
                <a:ext cx="5" cy="2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4" name="Rectangle 180"/>
              <p:cNvSpPr>
                <a:spLocks noChangeArrowheads="1"/>
              </p:cNvSpPr>
              <p:nvPr/>
            </p:nvSpPr>
            <p:spPr bwMode="auto">
              <a:xfrm>
                <a:off x="1884" y="2475"/>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5" name="Rectangle 181"/>
              <p:cNvSpPr>
                <a:spLocks noChangeArrowheads="1"/>
              </p:cNvSpPr>
              <p:nvPr/>
            </p:nvSpPr>
            <p:spPr bwMode="auto">
              <a:xfrm>
                <a:off x="1894" y="2454"/>
                <a:ext cx="5"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6" name="Rectangle 182"/>
              <p:cNvSpPr>
                <a:spLocks noChangeArrowheads="1"/>
              </p:cNvSpPr>
              <p:nvPr/>
            </p:nvSpPr>
            <p:spPr bwMode="auto">
              <a:xfrm>
                <a:off x="1884" y="2465"/>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7" name="Rectangle 183"/>
              <p:cNvSpPr>
                <a:spLocks noChangeArrowheads="1"/>
              </p:cNvSpPr>
              <p:nvPr/>
            </p:nvSpPr>
            <p:spPr bwMode="auto">
              <a:xfrm>
                <a:off x="1884"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8" name="Rectangle 184"/>
              <p:cNvSpPr>
                <a:spLocks noChangeArrowheads="1"/>
              </p:cNvSpPr>
              <p:nvPr/>
            </p:nvSpPr>
            <p:spPr bwMode="auto">
              <a:xfrm>
                <a:off x="1884"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29" name="Rectangle 185"/>
              <p:cNvSpPr>
                <a:spLocks noChangeArrowheads="1"/>
              </p:cNvSpPr>
              <p:nvPr/>
            </p:nvSpPr>
            <p:spPr bwMode="auto">
              <a:xfrm>
                <a:off x="2273"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0" name="Rectangle 186"/>
              <p:cNvSpPr>
                <a:spLocks noChangeArrowheads="1"/>
              </p:cNvSpPr>
              <p:nvPr/>
            </p:nvSpPr>
            <p:spPr bwMode="auto">
              <a:xfrm>
                <a:off x="2273"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1" name="Rectangle 187"/>
              <p:cNvSpPr>
                <a:spLocks noChangeArrowheads="1"/>
              </p:cNvSpPr>
              <p:nvPr/>
            </p:nvSpPr>
            <p:spPr bwMode="auto">
              <a:xfrm>
                <a:off x="2273"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2" name="Rectangle 188"/>
              <p:cNvSpPr>
                <a:spLocks noChangeArrowheads="1"/>
              </p:cNvSpPr>
              <p:nvPr/>
            </p:nvSpPr>
            <p:spPr bwMode="auto">
              <a:xfrm>
                <a:off x="2278" y="2454"/>
                <a:ext cx="1480"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3" name="Rectangle 189"/>
              <p:cNvSpPr>
                <a:spLocks noChangeArrowheads="1"/>
              </p:cNvSpPr>
              <p:nvPr/>
            </p:nvSpPr>
            <p:spPr bwMode="auto">
              <a:xfrm>
                <a:off x="3758"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4" name="Rectangle 190"/>
              <p:cNvSpPr>
                <a:spLocks noChangeArrowheads="1"/>
              </p:cNvSpPr>
              <p:nvPr/>
            </p:nvSpPr>
            <p:spPr bwMode="auto">
              <a:xfrm>
                <a:off x="3758"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5" name="Rectangle 191"/>
              <p:cNvSpPr>
                <a:spLocks noChangeArrowheads="1"/>
              </p:cNvSpPr>
              <p:nvPr/>
            </p:nvSpPr>
            <p:spPr bwMode="auto">
              <a:xfrm>
                <a:off x="3758"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6" name="Rectangle 192"/>
              <p:cNvSpPr>
                <a:spLocks noChangeArrowheads="1"/>
              </p:cNvSpPr>
              <p:nvPr/>
            </p:nvSpPr>
            <p:spPr bwMode="auto">
              <a:xfrm>
                <a:off x="3988"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7" name="Rectangle 193"/>
              <p:cNvSpPr>
                <a:spLocks noChangeArrowheads="1"/>
              </p:cNvSpPr>
              <p:nvPr/>
            </p:nvSpPr>
            <p:spPr bwMode="auto">
              <a:xfrm>
                <a:off x="3978"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8" name="Rectangle 194"/>
              <p:cNvSpPr>
                <a:spLocks noChangeArrowheads="1"/>
              </p:cNvSpPr>
              <p:nvPr/>
            </p:nvSpPr>
            <p:spPr bwMode="auto">
              <a:xfrm>
                <a:off x="3978" y="2454"/>
                <a:ext cx="5"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39" name="Rectangle 195"/>
              <p:cNvSpPr>
                <a:spLocks noChangeArrowheads="1"/>
              </p:cNvSpPr>
              <p:nvPr/>
            </p:nvSpPr>
            <p:spPr bwMode="auto">
              <a:xfrm>
                <a:off x="3978" y="2465"/>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0" name="Rectangle 196"/>
              <p:cNvSpPr>
                <a:spLocks noChangeArrowheads="1"/>
              </p:cNvSpPr>
              <p:nvPr/>
            </p:nvSpPr>
            <p:spPr bwMode="auto">
              <a:xfrm>
                <a:off x="3988"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1" name="Rectangle 197"/>
              <p:cNvSpPr>
                <a:spLocks noChangeArrowheads="1"/>
              </p:cNvSpPr>
              <p:nvPr/>
            </p:nvSpPr>
            <p:spPr bwMode="auto">
              <a:xfrm>
                <a:off x="3988"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2" name="Rectangle 198"/>
              <p:cNvSpPr>
                <a:spLocks noChangeArrowheads="1"/>
              </p:cNvSpPr>
              <p:nvPr/>
            </p:nvSpPr>
            <p:spPr bwMode="auto">
              <a:xfrm>
                <a:off x="3993" y="2465"/>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3" name="Rectangle 199"/>
              <p:cNvSpPr>
                <a:spLocks noChangeArrowheads="1"/>
              </p:cNvSpPr>
              <p:nvPr/>
            </p:nvSpPr>
            <p:spPr bwMode="auto">
              <a:xfrm>
                <a:off x="3993" y="2454"/>
                <a:ext cx="1362"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4" name="Rectangle 200"/>
              <p:cNvSpPr>
                <a:spLocks noChangeArrowheads="1"/>
              </p:cNvSpPr>
              <p:nvPr/>
            </p:nvSpPr>
            <p:spPr bwMode="auto">
              <a:xfrm>
                <a:off x="5365"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5" name="Rectangle 201"/>
              <p:cNvSpPr>
                <a:spLocks noChangeArrowheads="1"/>
              </p:cNvSpPr>
              <p:nvPr/>
            </p:nvSpPr>
            <p:spPr bwMode="auto">
              <a:xfrm>
                <a:off x="5355" y="1607"/>
                <a:ext cx="5" cy="8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6" name="Rectangle 202"/>
              <p:cNvSpPr>
                <a:spLocks noChangeArrowheads="1"/>
              </p:cNvSpPr>
              <p:nvPr/>
            </p:nvSpPr>
            <p:spPr bwMode="auto">
              <a:xfrm>
                <a:off x="5365" y="2454"/>
                <a:ext cx="5" cy="1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7" name="Rectangle 203"/>
              <p:cNvSpPr>
                <a:spLocks noChangeArrowheads="1"/>
              </p:cNvSpPr>
              <p:nvPr/>
            </p:nvSpPr>
            <p:spPr bwMode="auto">
              <a:xfrm>
                <a:off x="5355" y="2465"/>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8" name="Rectangle 204"/>
              <p:cNvSpPr>
                <a:spLocks noChangeArrowheads="1"/>
              </p:cNvSpPr>
              <p:nvPr/>
            </p:nvSpPr>
            <p:spPr bwMode="auto">
              <a:xfrm>
                <a:off x="5355"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49" name="Rectangle 205"/>
              <p:cNvSpPr>
                <a:spLocks noChangeArrowheads="1"/>
              </p:cNvSpPr>
              <p:nvPr/>
            </p:nvSpPr>
            <p:spPr bwMode="auto">
              <a:xfrm>
                <a:off x="5355" y="2454"/>
                <a:ext cx="5" cy="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50" name="Rectangle 206"/>
              <p:cNvSpPr>
                <a:spLocks noChangeArrowheads="1"/>
              </p:cNvSpPr>
              <p:nvPr/>
            </p:nvSpPr>
            <p:spPr bwMode="auto">
              <a:xfrm>
                <a:off x="255" y="2482"/>
                <a:ext cx="1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51" name="Rectangle 207"/>
              <p:cNvSpPr>
                <a:spLocks noChangeArrowheads="1"/>
              </p:cNvSpPr>
              <p:nvPr/>
            </p:nvSpPr>
            <p:spPr bwMode="auto">
              <a:xfrm>
                <a:off x="255" y="2651"/>
                <a:ext cx="821"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1" u="none" strike="noStrike" cap="none" normalizeH="0" baseline="0" smtClean="0">
                    <a:ln>
                      <a:noFill/>
                    </a:ln>
                    <a:solidFill>
                      <a:srgbClr val="000000"/>
                    </a:solidFill>
                    <a:effectLst/>
                    <a:latin typeface="Arial" pitchFamily="34" charset="0"/>
                    <a:cs typeface="Arial" pitchFamily="34" charset="0"/>
                  </a:rPr>
                  <a:t>O ANCHE: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6353" name="Rectangle 209"/>
            <p:cNvSpPr>
              <a:spLocks noChangeArrowheads="1"/>
            </p:cNvSpPr>
            <p:nvPr/>
          </p:nvSpPr>
          <p:spPr bwMode="auto">
            <a:xfrm>
              <a:off x="980" y="2651"/>
              <a:ext cx="116" cy="20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54" name="Rectangle 210"/>
            <p:cNvSpPr>
              <a:spLocks noChangeArrowheads="1"/>
            </p:cNvSpPr>
            <p:nvPr/>
          </p:nvSpPr>
          <p:spPr bwMode="auto">
            <a:xfrm>
              <a:off x="255" y="2845"/>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55" name="Rectangle 211"/>
            <p:cNvSpPr>
              <a:spLocks noChangeArrowheads="1"/>
            </p:cNvSpPr>
            <p:nvPr/>
          </p:nvSpPr>
          <p:spPr bwMode="auto">
            <a:xfrm>
              <a:off x="280" y="3012"/>
              <a:ext cx="1056"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VARIABILITA’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56" name="Rectangle 212"/>
            <p:cNvSpPr>
              <a:spLocks noChangeArrowheads="1"/>
            </p:cNvSpPr>
            <p:nvPr/>
          </p:nvSpPr>
          <p:spPr bwMode="auto">
            <a:xfrm>
              <a:off x="1245" y="3012"/>
              <a:ext cx="677"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TOTALE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57" name="Rectangle 213"/>
            <p:cNvSpPr>
              <a:spLocks noChangeArrowheads="1"/>
            </p:cNvSpPr>
            <p:nvPr/>
          </p:nvSpPr>
          <p:spPr bwMode="auto">
            <a:xfrm>
              <a:off x="1833" y="3012"/>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58" name="Rectangle 214"/>
            <p:cNvSpPr>
              <a:spLocks noChangeArrowheads="1"/>
            </p:cNvSpPr>
            <p:nvPr/>
          </p:nvSpPr>
          <p:spPr bwMode="auto">
            <a:xfrm>
              <a:off x="2083" y="2845"/>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59" name="Rectangle 215"/>
            <p:cNvSpPr>
              <a:spLocks noChangeArrowheads="1"/>
            </p:cNvSpPr>
            <p:nvPr/>
          </p:nvSpPr>
          <p:spPr bwMode="auto">
            <a:xfrm>
              <a:off x="2041" y="3014"/>
              <a:ext cx="15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0" name="Rectangle 216"/>
            <p:cNvSpPr>
              <a:spLocks noChangeArrowheads="1"/>
            </p:cNvSpPr>
            <p:nvPr/>
          </p:nvSpPr>
          <p:spPr bwMode="auto">
            <a:xfrm>
              <a:off x="2126" y="3014"/>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1" name="Rectangle 217"/>
            <p:cNvSpPr>
              <a:spLocks noChangeArrowheads="1"/>
            </p:cNvSpPr>
            <p:nvPr/>
          </p:nvSpPr>
          <p:spPr bwMode="auto">
            <a:xfrm>
              <a:off x="2556" y="2845"/>
              <a:ext cx="1056"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VARIABILITA’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2" name="Rectangle 218"/>
            <p:cNvSpPr>
              <a:spLocks noChangeArrowheads="1"/>
            </p:cNvSpPr>
            <p:nvPr/>
          </p:nvSpPr>
          <p:spPr bwMode="auto">
            <a:xfrm>
              <a:off x="2366" y="3012"/>
              <a:ext cx="740"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INTERNA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3" name="Rectangle 219"/>
            <p:cNvSpPr>
              <a:spLocks noChangeArrowheads="1"/>
            </p:cNvSpPr>
            <p:nvPr/>
          </p:nvSpPr>
          <p:spPr bwMode="auto">
            <a:xfrm>
              <a:off x="3018" y="3012"/>
              <a:ext cx="773"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 somma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4" name="Rectangle 220"/>
            <p:cNvSpPr>
              <a:spLocks noChangeArrowheads="1"/>
            </p:cNvSpPr>
            <p:nvPr/>
          </p:nvSpPr>
          <p:spPr bwMode="auto">
            <a:xfrm>
              <a:off x="2374" y="3183"/>
              <a:ext cx="1435"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scarti fra individui di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5" name="Rectangle 221"/>
            <p:cNvSpPr>
              <a:spLocks noChangeArrowheads="1"/>
            </p:cNvSpPr>
            <p:nvPr/>
          </p:nvSpPr>
          <p:spPr bwMode="auto">
            <a:xfrm>
              <a:off x="2460" y="3352"/>
              <a:ext cx="1255"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ciascun gruppo e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6" name="Rectangle 222"/>
            <p:cNvSpPr>
              <a:spLocks noChangeArrowheads="1"/>
            </p:cNvSpPr>
            <p:nvPr/>
          </p:nvSpPr>
          <p:spPr bwMode="auto">
            <a:xfrm>
              <a:off x="2450" y="3521"/>
              <a:ext cx="1268"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media del proprio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7" name="Rectangle 223"/>
            <p:cNvSpPr>
              <a:spLocks noChangeArrowheads="1"/>
            </p:cNvSpPr>
            <p:nvPr/>
          </p:nvSpPr>
          <p:spPr bwMode="auto">
            <a:xfrm>
              <a:off x="2791" y="3690"/>
              <a:ext cx="533"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gruppo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8" name="Rectangle 224"/>
            <p:cNvSpPr>
              <a:spLocks noChangeArrowheads="1"/>
            </p:cNvSpPr>
            <p:nvPr/>
          </p:nvSpPr>
          <p:spPr bwMode="auto">
            <a:xfrm>
              <a:off x="3248" y="3690"/>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69" name="Rectangle 225"/>
            <p:cNvSpPr>
              <a:spLocks noChangeArrowheads="1"/>
            </p:cNvSpPr>
            <p:nvPr/>
          </p:nvSpPr>
          <p:spPr bwMode="auto">
            <a:xfrm>
              <a:off x="3872" y="2845"/>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0" name="Rectangle 226"/>
            <p:cNvSpPr>
              <a:spLocks noChangeArrowheads="1"/>
            </p:cNvSpPr>
            <p:nvPr/>
          </p:nvSpPr>
          <p:spPr bwMode="auto">
            <a:xfrm>
              <a:off x="3829" y="3014"/>
              <a:ext cx="15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1" name="Rectangle 227"/>
            <p:cNvSpPr>
              <a:spLocks noChangeArrowheads="1"/>
            </p:cNvSpPr>
            <p:nvPr/>
          </p:nvSpPr>
          <p:spPr bwMode="auto">
            <a:xfrm>
              <a:off x="3915" y="3014"/>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2" name="Rectangle 228"/>
            <p:cNvSpPr>
              <a:spLocks noChangeArrowheads="1"/>
            </p:cNvSpPr>
            <p:nvPr/>
          </p:nvSpPr>
          <p:spPr bwMode="auto">
            <a:xfrm>
              <a:off x="4210" y="2845"/>
              <a:ext cx="1056"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VARIABILITA’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3" name="Rectangle 229"/>
            <p:cNvSpPr>
              <a:spLocks noChangeArrowheads="1"/>
            </p:cNvSpPr>
            <p:nvPr/>
          </p:nvSpPr>
          <p:spPr bwMode="auto">
            <a:xfrm>
              <a:off x="4322" y="3012"/>
              <a:ext cx="791"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ESTERNA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4" name="Rectangle 230"/>
            <p:cNvSpPr>
              <a:spLocks noChangeArrowheads="1"/>
            </p:cNvSpPr>
            <p:nvPr/>
          </p:nvSpPr>
          <p:spPr bwMode="auto">
            <a:xfrm>
              <a:off x="5024" y="3012"/>
              <a:ext cx="116" cy="21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5" name="Rectangle 231"/>
            <p:cNvSpPr>
              <a:spLocks noChangeArrowheads="1"/>
            </p:cNvSpPr>
            <p:nvPr/>
          </p:nvSpPr>
          <p:spPr bwMode="auto">
            <a:xfrm>
              <a:off x="4289" y="3183"/>
              <a:ext cx="894"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fra medie di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6" name="Rectangle 232"/>
            <p:cNvSpPr>
              <a:spLocks noChangeArrowheads="1"/>
            </p:cNvSpPr>
            <p:nvPr/>
          </p:nvSpPr>
          <p:spPr bwMode="auto">
            <a:xfrm>
              <a:off x="4112" y="3352"/>
              <a:ext cx="1255"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ciascun gruppo e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7" name="Rectangle 233"/>
            <p:cNvSpPr>
              <a:spLocks noChangeArrowheads="1"/>
            </p:cNvSpPr>
            <p:nvPr/>
          </p:nvSpPr>
          <p:spPr bwMode="auto">
            <a:xfrm>
              <a:off x="4271" y="3521"/>
              <a:ext cx="768"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media tota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8" name="Rectangle 234"/>
            <p:cNvSpPr>
              <a:spLocks noChangeArrowheads="1"/>
            </p:cNvSpPr>
            <p:nvPr/>
          </p:nvSpPr>
          <p:spPr bwMode="auto">
            <a:xfrm>
              <a:off x="4956" y="3521"/>
              <a:ext cx="182"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79" name="Rectangle 235"/>
            <p:cNvSpPr>
              <a:spLocks noChangeArrowheads="1"/>
            </p:cNvSpPr>
            <p:nvPr/>
          </p:nvSpPr>
          <p:spPr bwMode="auto">
            <a:xfrm>
              <a:off x="5072" y="3521"/>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80" name="Rectangle 236"/>
            <p:cNvSpPr>
              <a:spLocks noChangeArrowheads="1"/>
            </p:cNvSpPr>
            <p:nvPr/>
          </p:nvSpPr>
          <p:spPr bwMode="auto">
            <a:xfrm>
              <a:off x="4673" y="3690"/>
              <a:ext cx="109" cy="20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381" name="Rectangle 237"/>
            <p:cNvSpPr>
              <a:spLocks noChangeArrowheads="1"/>
            </p:cNvSpPr>
            <p:nvPr/>
          </p:nvSpPr>
          <p:spPr bwMode="auto">
            <a:xfrm>
              <a:off x="204" y="2818"/>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2" name="Rectangle 238"/>
            <p:cNvSpPr>
              <a:spLocks noChangeArrowheads="1"/>
            </p:cNvSpPr>
            <p:nvPr/>
          </p:nvSpPr>
          <p:spPr bwMode="auto">
            <a:xfrm>
              <a:off x="204" y="2818"/>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3" name="Rectangle 239"/>
            <p:cNvSpPr>
              <a:spLocks noChangeArrowheads="1"/>
            </p:cNvSpPr>
            <p:nvPr/>
          </p:nvSpPr>
          <p:spPr bwMode="auto">
            <a:xfrm>
              <a:off x="214" y="2828"/>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4" name="Rectangle 240"/>
            <p:cNvSpPr>
              <a:spLocks noChangeArrowheads="1"/>
            </p:cNvSpPr>
            <p:nvPr/>
          </p:nvSpPr>
          <p:spPr bwMode="auto">
            <a:xfrm>
              <a:off x="214" y="2828"/>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5" name="Rectangle 241"/>
            <p:cNvSpPr>
              <a:spLocks noChangeArrowheads="1"/>
            </p:cNvSpPr>
            <p:nvPr/>
          </p:nvSpPr>
          <p:spPr bwMode="auto">
            <a:xfrm>
              <a:off x="224" y="283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6" name="Rectangle 242"/>
            <p:cNvSpPr>
              <a:spLocks noChangeArrowheads="1"/>
            </p:cNvSpPr>
            <p:nvPr/>
          </p:nvSpPr>
          <p:spPr bwMode="auto">
            <a:xfrm>
              <a:off x="224" y="283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7" name="Rectangle 243"/>
            <p:cNvSpPr>
              <a:spLocks noChangeArrowheads="1"/>
            </p:cNvSpPr>
            <p:nvPr/>
          </p:nvSpPr>
          <p:spPr bwMode="auto">
            <a:xfrm>
              <a:off x="229" y="2818"/>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8" name="Rectangle 244"/>
            <p:cNvSpPr>
              <a:spLocks noChangeArrowheads="1"/>
            </p:cNvSpPr>
            <p:nvPr/>
          </p:nvSpPr>
          <p:spPr bwMode="auto">
            <a:xfrm>
              <a:off x="229" y="2828"/>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89" name="Rectangle 245"/>
            <p:cNvSpPr>
              <a:spLocks noChangeArrowheads="1"/>
            </p:cNvSpPr>
            <p:nvPr/>
          </p:nvSpPr>
          <p:spPr bwMode="auto">
            <a:xfrm>
              <a:off x="229" y="2838"/>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0" name="Rectangle 246"/>
            <p:cNvSpPr>
              <a:spLocks noChangeArrowheads="1"/>
            </p:cNvSpPr>
            <p:nvPr/>
          </p:nvSpPr>
          <p:spPr bwMode="auto">
            <a:xfrm>
              <a:off x="1904" y="2818"/>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1" name="Rectangle 247"/>
            <p:cNvSpPr>
              <a:spLocks noChangeArrowheads="1"/>
            </p:cNvSpPr>
            <p:nvPr/>
          </p:nvSpPr>
          <p:spPr bwMode="auto">
            <a:xfrm>
              <a:off x="1884" y="2818"/>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2" name="Rectangle 248"/>
            <p:cNvSpPr>
              <a:spLocks noChangeArrowheads="1"/>
            </p:cNvSpPr>
            <p:nvPr/>
          </p:nvSpPr>
          <p:spPr bwMode="auto">
            <a:xfrm>
              <a:off x="1894" y="2828"/>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3" name="Rectangle 249"/>
            <p:cNvSpPr>
              <a:spLocks noChangeArrowheads="1"/>
            </p:cNvSpPr>
            <p:nvPr/>
          </p:nvSpPr>
          <p:spPr bwMode="auto">
            <a:xfrm>
              <a:off x="1884" y="2828"/>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4" name="Rectangle 250"/>
            <p:cNvSpPr>
              <a:spLocks noChangeArrowheads="1"/>
            </p:cNvSpPr>
            <p:nvPr/>
          </p:nvSpPr>
          <p:spPr bwMode="auto">
            <a:xfrm>
              <a:off x="1884" y="283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5" name="Rectangle 251"/>
            <p:cNvSpPr>
              <a:spLocks noChangeArrowheads="1"/>
            </p:cNvSpPr>
            <p:nvPr/>
          </p:nvSpPr>
          <p:spPr bwMode="auto">
            <a:xfrm>
              <a:off x="1884" y="283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6" name="Rectangle 252"/>
            <p:cNvSpPr>
              <a:spLocks noChangeArrowheads="1"/>
            </p:cNvSpPr>
            <p:nvPr/>
          </p:nvSpPr>
          <p:spPr bwMode="auto">
            <a:xfrm>
              <a:off x="2273" y="2818"/>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7" name="Rectangle 253"/>
            <p:cNvSpPr>
              <a:spLocks noChangeArrowheads="1"/>
            </p:cNvSpPr>
            <p:nvPr/>
          </p:nvSpPr>
          <p:spPr bwMode="auto">
            <a:xfrm>
              <a:off x="2273" y="281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8" name="Rectangle 254"/>
            <p:cNvSpPr>
              <a:spLocks noChangeArrowheads="1"/>
            </p:cNvSpPr>
            <p:nvPr/>
          </p:nvSpPr>
          <p:spPr bwMode="auto">
            <a:xfrm>
              <a:off x="2278" y="2818"/>
              <a:ext cx="1480"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399" name="Rectangle 255"/>
            <p:cNvSpPr>
              <a:spLocks noChangeArrowheads="1"/>
            </p:cNvSpPr>
            <p:nvPr/>
          </p:nvSpPr>
          <p:spPr bwMode="auto">
            <a:xfrm>
              <a:off x="3758" y="2818"/>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0" name="Rectangle 256"/>
            <p:cNvSpPr>
              <a:spLocks noChangeArrowheads="1"/>
            </p:cNvSpPr>
            <p:nvPr/>
          </p:nvSpPr>
          <p:spPr bwMode="auto">
            <a:xfrm>
              <a:off x="3758" y="281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1" name="Rectangle 257"/>
            <p:cNvSpPr>
              <a:spLocks noChangeArrowheads="1"/>
            </p:cNvSpPr>
            <p:nvPr/>
          </p:nvSpPr>
          <p:spPr bwMode="auto">
            <a:xfrm>
              <a:off x="3978" y="2818"/>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2" name="Rectangle 258"/>
            <p:cNvSpPr>
              <a:spLocks noChangeArrowheads="1"/>
            </p:cNvSpPr>
            <p:nvPr/>
          </p:nvSpPr>
          <p:spPr bwMode="auto">
            <a:xfrm>
              <a:off x="3978" y="2818"/>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3" name="Rectangle 259"/>
            <p:cNvSpPr>
              <a:spLocks noChangeArrowheads="1"/>
            </p:cNvSpPr>
            <p:nvPr/>
          </p:nvSpPr>
          <p:spPr bwMode="auto">
            <a:xfrm>
              <a:off x="3988" y="2828"/>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4" name="Rectangle 260"/>
            <p:cNvSpPr>
              <a:spLocks noChangeArrowheads="1"/>
            </p:cNvSpPr>
            <p:nvPr/>
          </p:nvSpPr>
          <p:spPr bwMode="auto">
            <a:xfrm>
              <a:off x="3988" y="282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5" name="Rectangle 261"/>
            <p:cNvSpPr>
              <a:spLocks noChangeArrowheads="1"/>
            </p:cNvSpPr>
            <p:nvPr/>
          </p:nvSpPr>
          <p:spPr bwMode="auto">
            <a:xfrm>
              <a:off x="3993" y="2818"/>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6" name="Rectangle 262"/>
            <p:cNvSpPr>
              <a:spLocks noChangeArrowheads="1"/>
            </p:cNvSpPr>
            <p:nvPr/>
          </p:nvSpPr>
          <p:spPr bwMode="auto">
            <a:xfrm>
              <a:off x="3993" y="2828"/>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7" name="Rectangle 263"/>
            <p:cNvSpPr>
              <a:spLocks noChangeArrowheads="1"/>
            </p:cNvSpPr>
            <p:nvPr/>
          </p:nvSpPr>
          <p:spPr bwMode="auto">
            <a:xfrm>
              <a:off x="5365" y="2818"/>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8" name="Rectangle 264"/>
            <p:cNvSpPr>
              <a:spLocks noChangeArrowheads="1"/>
            </p:cNvSpPr>
            <p:nvPr/>
          </p:nvSpPr>
          <p:spPr bwMode="auto">
            <a:xfrm>
              <a:off x="5355" y="2818"/>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09" name="Rectangle 265"/>
            <p:cNvSpPr>
              <a:spLocks noChangeArrowheads="1"/>
            </p:cNvSpPr>
            <p:nvPr/>
          </p:nvSpPr>
          <p:spPr bwMode="auto">
            <a:xfrm>
              <a:off x="5355" y="2828"/>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0" name="Rectangle 266"/>
            <p:cNvSpPr>
              <a:spLocks noChangeArrowheads="1"/>
            </p:cNvSpPr>
            <p:nvPr/>
          </p:nvSpPr>
          <p:spPr bwMode="auto">
            <a:xfrm>
              <a:off x="5355" y="2828"/>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1" name="Rectangle 267"/>
            <p:cNvSpPr>
              <a:spLocks noChangeArrowheads="1"/>
            </p:cNvSpPr>
            <p:nvPr/>
          </p:nvSpPr>
          <p:spPr bwMode="auto">
            <a:xfrm>
              <a:off x="224"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2" name="Rectangle 268"/>
            <p:cNvSpPr>
              <a:spLocks noChangeArrowheads="1"/>
            </p:cNvSpPr>
            <p:nvPr/>
          </p:nvSpPr>
          <p:spPr bwMode="auto">
            <a:xfrm>
              <a:off x="214"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3" name="Rectangle 269"/>
            <p:cNvSpPr>
              <a:spLocks noChangeArrowheads="1"/>
            </p:cNvSpPr>
            <p:nvPr/>
          </p:nvSpPr>
          <p:spPr bwMode="auto">
            <a:xfrm>
              <a:off x="204"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4" name="Rectangle 270"/>
            <p:cNvSpPr>
              <a:spLocks noChangeArrowheads="1"/>
            </p:cNvSpPr>
            <p:nvPr/>
          </p:nvSpPr>
          <p:spPr bwMode="auto">
            <a:xfrm>
              <a:off x="204" y="3860"/>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5" name="Rectangle 271"/>
            <p:cNvSpPr>
              <a:spLocks noChangeArrowheads="1"/>
            </p:cNvSpPr>
            <p:nvPr/>
          </p:nvSpPr>
          <p:spPr bwMode="auto">
            <a:xfrm>
              <a:off x="204" y="3880"/>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6" name="Rectangle 272"/>
            <p:cNvSpPr>
              <a:spLocks noChangeArrowheads="1"/>
            </p:cNvSpPr>
            <p:nvPr/>
          </p:nvSpPr>
          <p:spPr bwMode="auto">
            <a:xfrm>
              <a:off x="214" y="3860"/>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7" name="Rectangle 273"/>
            <p:cNvSpPr>
              <a:spLocks noChangeArrowheads="1"/>
            </p:cNvSpPr>
            <p:nvPr/>
          </p:nvSpPr>
          <p:spPr bwMode="auto">
            <a:xfrm>
              <a:off x="214" y="3870"/>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8" name="Rectangle 274"/>
            <p:cNvSpPr>
              <a:spLocks noChangeArrowheads="1"/>
            </p:cNvSpPr>
            <p:nvPr/>
          </p:nvSpPr>
          <p:spPr bwMode="auto">
            <a:xfrm>
              <a:off x="224"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19" name="Rectangle 275"/>
            <p:cNvSpPr>
              <a:spLocks noChangeArrowheads="1"/>
            </p:cNvSpPr>
            <p:nvPr/>
          </p:nvSpPr>
          <p:spPr bwMode="auto">
            <a:xfrm>
              <a:off x="224"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0" name="Rectangle 276"/>
            <p:cNvSpPr>
              <a:spLocks noChangeArrowheads="1"/>
            </p:cNvSpPr>
            <p:nvPr/>
          </p:nvSpPr>
          <p:spPr bwMode="auto">
            <a:xfrm>
              <a:off x="229" y="3880"/>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1" name="Rectangle 277"/>
            <p:cNvSpPr>
              <a:spLocks noChangeArrowheads="1"/>
            </p:cNvSpPr>
            <p:nvPr/>
          </p:nvSpPr>
          <p:spPr bwMode="auto">
            <a:xfrm>
              <a:off x="229" y="3870"/>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2" name="Rectangle 278"/>
            <p:cNvSpPr>
              <a:spLocks noChangeArrowheads="1"/>
            </p:cNvSpPr>
            <p:nvPr/>
          </p:nvSpPr>
          <p:spPr bwMode="auto">
            <a:xfrm>
              <a:off x="229" y="3860"/>
              <a:ext cx="165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3" name="Rectangle 279"/>
            <p:cNvSpPr>
              <a:spLocks noChangeArrowheads="1"/>
            </p:cNvSpPr>
            <p:nvPr/>
          </p:nvSpPr>
          <p:spPr bwMode="auto">
            <a:xfrm>
              <a:off x="1904"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4" name="Rectangle 280"/>
            <p:cNvSpPr>
              <a:spLocks noChangeArrowheads="1"/>
            </p:cNvSpPr>
            <p:nvPr/>
          </p:nvSpPr>
          <p:spPr bwMode="auto">
            <a:xfrm>
              <a:off x="1894"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5" name="Rectangle 281"/>
            <p:cNvSpPr>
              <a:spLocks noChangeArrowheads="1"/>
            </p:cNvSpPr>
            <p:nvPr/>
          </p:nvSpPr>
          <p:spPr bwMode="auto">
            <a:xfrm>
              <a:off x="1884"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6" name="Rectangle 282"/>
            <p:cNvSpPr>
              <a:spLocks noChangeArrowheads="1"/>
            </p:cNvSpPr>
            <p:nvPr/>
          </p:nvSpPr>
          <p:spPr bwMode="auto">
            <a:xfrm>
              <a:off x="1904" y="3860"/>
              <a:ext cx="5" cy="2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7" name="Rectangle 283"/>
            <p:cNvSpPr>
              <a:spLocks noChangeArrowheads="1"/>
            </p:cNvSpPr>
            <p:nvPr/>
          </p:nvSpPr>
          <p:spPr bwMode="auto">
            <a:xfrm>
              <a:off x="1884" y="3880"/>
              <a:ext cx="2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8" name="Rectangle 284"/>
            <p:cNvSpPr>
              <a:spLocks noChangeArrowheads="1"/>
            </p:cNvSpPr>
            <p:nvPr/>
          </p:nvSpPr>
          <p:spPr bwMode="auto">
            <a:xfrm>
              <a:off x="1894" y="3860"/>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29" name="Rectangle 285"/>
            <p:cNvSpPr>
              <a:spLocks noChangeArrowheads="1"/>
            </p:cNvSpPr>
            <p:nvPr/>
          </p:nvSpPr>
          <p:spPr bwMode="auto">
            <a:xfrm>
              <a:off x="1884" y="3870"/>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0" name="Rectangle 286"/>
            <p:cNvSpPr>
              <a:spLocks noChangeArrowheads="1"/>
            </p:cNvSpPr>
            <p:nvPr/>
          </p:nvSpPr>
          <p:spPr bwMode="auto">
            <a:xfrm>
              <a:off x="1884"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1" name="Rectangle 287"/>
            <p:cNvSpPr>
              <a:spLocks noChangeArrowheads="1"/>
            </p:cNvSpPr>
            <p:nvPr/>
          </p:nvSpPr>
          <p:spPr bwMode="auto">
            <a:xfrm>
              <a:off x="1884"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2" name="Rectangle 288"/>
            <p:cNvSpPr>
              <a:spLocks noChangeArrowheads="1"/>
            </p:cNvSpPr>
            <p:nvPr/>
          </p:nvSpPr>
          <p:spPr bwMode="auto">
            <a:xfrm>
              <a:off x="2273"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3" name="Rectangle 289"/>
            <p:cNvSpPr>
              <a:spLocks noChangeArrowheads="1"/>
            </p:cNvSpPr>
            <p:nvPr/>
          </p:nvSpPr>
          <p:spPr bwMode="auto">
            <a:xfrm>
              <a:off x="2273"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4" name="Rectangle 290"/>
            <p:cNvSpPr>
              <a:spLocks noChangeArrowheads="1"/>
            </p:cNvSpPr>
            <p:nvPr/>
          </p:nvSpPr>
          <p:spPr bwMode="auto">
            <a:xfrm>
              <a:off x="2273"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5" name="Rectangle 291"/>
            <p:cNvSpPr>
              <a:spLocks noChangeArrowheads="1"/>
            </p:cNvSpPr>
            <p:nvPr/>
          </p:nvSpPr>
          <p:spPr bwMode="auto">
            <a:xfrm>
              <a:off x="2278" y="3860"/>
              <a:ext cx="1480"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6" name="Rectangle 292"/>
            <p:cNvSpPr>
              <a:spLocks noChangeArrowheads="1"/>
            </p:cNvSpPr>
            <p:nvPr/>
          </p:nvSpPr>
          <p:spPr bwMode="auto">
            <a:xfrm>
              <a:off x="3758"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7" name="Rectangle 293"/>
            <p:cNvSpPr>
              <a:spLocks noChangeArrowheads="1"/>
            </p:cNvSpPr>
            <p:nvPr/>
          </p:nvSpPr>
          <p:spPr bwMode="auto">
            <a:xfrm>
              <a:off x="3758"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8" name="Rectangle 294"/>
            <p:cNvSpPr>
              <a:spLocks noChangeArrowheads="1"/>
            </p:cNvSpPr>
            <p:nvPr/>
          </p:nvSpPr>
          <p:spPr bwMode="auto">
            <a:xfrm>
              <a:off x="3758"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39" name="Rectangle 295"/>
            <p:cNvSpPr>
              <a:spLocks noChangeArrowheads="1"/>
            </p:cNvSpPr>
            <p:nvPr/>
          </p:nvSpPr>
          <p:spPr bwMode="auto">
            <a:xfrm>
              <a:off x="3988"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0" name="Rectangle 296"/>
            <p:cNvSpPr>
              <a:spLocks noChangeArrowheads="1"/>
            </p:cNvSpPr>
            <p:nvPr/>
          </p:nvSpPr>
          <p:spPr bwMode="auto">
            <a:xfrm>
              <a:off x="3978"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1" name="Rectangle 297"/>
            <p:cNvSpPr>
              <a:spLocks noChangeArrowheads="1"/>
            </p:cNvSpPr>
            <p:nvPr/>
          </p:nvSpPr>
          <p:spPr bwMode="auto">
            <a:xfrm>
              <a:off x="3978" y="3860"/>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2" name="Rectangle 298"/>
            <p:cNvSpPr>
              <a:spLocks noChangeArrowheads="1"/>
            </p:cNvSpPr>
            <p:nvPr/>
          </p:nvSpPr>
          <p:spPr bwMode="auto">
            <a:xfrm>
              <a:off x="3978" y="3870"/>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3" name="Rectangle 299"/>
            <p:cNvSpPr>
              <a:spLocks noChangeArrowheads="1"/>
            </p:cNvSpPr>
            <p:nvPr/>
          </p:nvSpPr>
          <p:spPr bwMode="auto">
            <a:xfrm>
              <a:off x="3988"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4" name="Rectangle 300"/>
            <p:cNvSpPr>
              <a:spLocks noChangeArrowheads="1"/>
            </p:cNvSpPr>
            <p:nvPr/>
          </p:nvSpPr>
          <p:spPr bwMode="auto">
            <a:xfrm>
              <a:off x="3988"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5" name="Rectangle 301"/>
            <p:cNvSpPr>
              <a:spLocks noChangeArrowheads="1"/>
            </p:cNvSpPr>
            <p:nvPr/>
          </p:nvSpPr>
          <p:spPr bwMode="auto">
            <a:xfrm>
              <a:off x="3993" y="3870"/>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6" name="Rectangle 302"/>
            <p:cNvSpPr>
              <a:spLocks noChangeArrowheads="1"/>
            </p:cNvSpPr>
            <p:nvPr/>
          </p:nvSpPr>
          <p:spPr bwMode="auto">
            <a:xfrm>
              <a:off x="3993" y="3860"/>
              <a:ext cx="1362"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7" name="Rectangle 303"/>
            <p:cNvSpPr>
              <a:spLocks noChangeArrowheads="1"/>
            </p:cNvSpPr>
            <p:nvPr/>
          </p:nvSpPr>
          <p:spPr bwMode="auto">
            <a:xfrm>
              <a:off x="5365"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8" name="Rectangle 304"/>
            <p:cNvSpPr>
              <a:spLocks noChangeArrowheads="1"/>
            </p:cNvSpPr>
            <p:nvPr/>
          </p:nvSpPr>
          <p:spPr bwMode="auto">
            <a:xfrm>
              <a:off x="5355" y="2843"/>
              <a:ext cx="5" cy="101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49" name="Rectangle 305"/>
            <p:cNvSpPr>
              <a:spLocks noChangeArrowheads="1"/>
            </p:cNvSpPr>
            <p:nvPr/>
          </p:nvSpPr>
          <p:spPr bwMode="auto">
            <a:xfrm>
              <a:off x="5365" y="3860"/>
              <a:ext cx="5" cy="1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50" name="Rectangle 306"/>
            <p:cNvSpPr>
              <a:spLocks noChangeArrowheads="1"/>
            </p:cNvSpPr>
            <p:nvPr/>
          </p:nvSpPr>
          <p:spPr bwMode="auto">
            <a:xfrm>
              <a:off x="5355" y="3870"/>
              <a:ext cx="1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51" name="Rectangle 307"/>
            <p:cNvSpPr>
              <a:spLocks noChangeArrowheads="1"/>
            </p:cNvSpPr>
            <p:nvPr/>
          </p:nvSpPr>
          <p:spPr bwMode="auto">
            <a:xfrm>
              <a:off x="5355"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52" name="Rectangle 308"/>
            <p:cNvSpPr>
              <a:spLocks noChangeArrowheads="1"/>
            </p:cNvSpPr>
            <p:nvPr/>
          </p:nvSpPr>
          <p:spPr bwMode="auto">
            <a:xfrm>
              <a:off x="5355" y="3860"/>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6453" name="Rectangle 309"/>
            <p:cNvSpPr>
              <a:spLocks noChangeArrowheads="1"/>
            </p:cNvSpPr>
            <p:nvPr/>
          </p:nvSpPr>
          <p:spPr bwMode="auto">
            <a:xfrm>
              <a:off x="255" y="3882"/>
              <a:ext cx="73" cy="15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300" b="0" i="0" u="none" strike="noStrike" cap="none" normalizeH="0" baseline="0" smtClean="0">
                  <a:ln>
                    <a:noFill/>
                  </a:ln>
                  <a:solidFill>
                    <a:srgbClr val="000000"/>
                  </a:solidFill>
                  <a:effectLst/>
                  <a:latin typeface="Times New Roman" pitchFamily="18"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srcRect/>
          <a:stretch>
            <a:fillRect/>
          </a:stretch>
        </p:blipFill>
        <p:spPr bwMode="auto">
          <a:xfrm>
            <a:off x="0" y="1412875"/>
            <a:ext cx="8893175"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noChangeAspect="1"/>
          </p:cNvGrpSpPr>
          <p:nvPr/>
        </p:nvGrpSpPr>
        <p:grpSpPr bwMode="auto">
          <a:xfrm>
            <a:off x="539750" y="352425"/>
            <a:ext cx="7977190" cy="5495925"/>
            <a:chOff x="340" y="222"/>
            <a:chExt cx="5025" cy="3462"/>
          </a:xfrm>
        </p:grpSpPr>
        <p:sp>
          <p:nvSpPr>
            <p:cNvPr id="8198" name="AutoShape 6"/>
            <p:cNvSpPr>
              <a:spLocks noChangeAspect="1" noChangeArrowheads="1" noTextEdit="1"/>
            </p:cNvSpPr>
            <p:nvPr/>
          </p:nvSpPr>
          <p:spPr bwMode="auto">
            <a:xfrm>
              <a:off x="340" y="222"/>
              <a:ext cx="4508" cy="34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grpSp>
          <p:nvGrpSpPr>
            <p:cNvPr id="3" name="Group 208"/>
            <p:cNvGrpSpPr>
              <a:grpSpLocks/>
            </p:cNvGrpSpPr>
            <p:nvPr/>
          </p:nvGrpSpPr>
          <p:grpSpPr bwMode="auto">
            <a:xfrm>
              <a:off x="340" y="224"/>
              <a:ext cx="5025" cy="3022"/>
              <a:chOff x="340" y="224"/>
              <a:chExt cx="5025" cy="3022"/>
            </a:xfrm>
          </p:grpSpPr>
          <p:sp>
            <p:nvSpPr>
              <p:cNvPr id="8200" name="Rectangle 8"/>
              <p:cNvSpPr>
                <a:spLocks noChangeArrowheads="1"/>
              </p:cNvSpPr>
              <p:nvPr/>
            </p:nvSpPr>
            <p:spPr bwMode="auto">
              <a:xfrm>
                <a:off x="384" y="224"/>
                <a:ext cx="2313"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SE NON C’E’ VARIABILITA’ INTERNA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1" name="Rectangle 9"/>
              <p:cNvSpPr>
                <a:spLocks noChangeArrowheads="1"/>
              </p:cNvSpPr>
              <p:nvPr/>
            </p:nvSpPr>
            <p:spPr bwMode="auto">
              <a:xfrm>
                <a:off x="2647" y="224"/>
                <a:ext cx="97"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2" name="Rectangle 10"/>
              <p:cNvSpPr>
                <a:spLocks noChangeArrowheads="1"/>
              </p:cNvSpPr>
              <p:nvPr/>
            </p:nvSpPr>
            <p:spPr bwMode="auto">
              <a:xfrm>
                <a:off x="384" y="393"/>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3" name="Rectangle 11"/>
              <p:cNvSpPr>
                <a:spLocks noChangeArrowheads="1"/>
              </p:cNvSpPr>
              <p:nvPr/>
            </p:nvSpPr>
            <p:spPr bwMode="auto">
              <a:xfrm>
                <a:off x="1080" y="54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4" name="Rectangle 12"/>
              <p:cNvSpPr>
                <a:spLocks noChangeArrowheads="1"/>
              </p:cNvSpPr>
              <p:nvPr/>
            </p:nvSpPr>
            <p:spPr bwMode="auto">
              <a:xfrm>
                <a:off x="487" y="685"/>
                <a:ext cx="729"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VARIANZA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5" name="Rectangle 13"/>
              <p:cNvSpPr>
                <a:spLocks noChangeArrowheads="1"/>
              </p:cNvSpPr>
              <p:nvPr/>
            </p:nvSpPr>
            <p:spPr bwMode="auto">
              <a:xfrm>
                <a:off x="1164" y="685"/>
                <a:ext cx="56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Arial" pitchFamily="34" charset="0"/>
                    <a:cs typeface="Arial" pitchFamily="34" charset="0"/>
                  </a:rPr>
                  <a:t>TOTALE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6" name="Rectangle 14"/>
              <p:cNvSpPr>
                <a:spLocks noChangeArrowheads="1"/>
              </p:cNvSpPr>
              <p:nvPr/>
            </p:nvSpPr>
            <p:spPr bwMode="auto">
              <a:xfrm>
                <a:off x="1674" y="685"/>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7" name="Rectangle 15"/>
              <p:cNvSpPr>
                <a:spLocks noChangeArrowheads="1"/>
              </p:cNvSpPr>
              <p:nvPr/>
            </p:nvSpPr>
            <p:spPr bwMode="auto">
              <a:xfrm>
                <a:off x="1974" y="393"/>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8" name="Rectangle 16"/>
              <p:cNvSpPr>
                <a:spLocks noChangeArrowheads="1"/>
              </p:cNvSpPr>
              <p:nvPr/>
            </p:nvSpPr>
            <p:spPr bwMode="auto">
              <a:xfrm>
                <a:off x="1974" y="54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09" name="Rectangle 17"/>
              <p:cNvSpPr>
                <a:spLocks noChangeArrowheads="1"/>
              </p:cNvSpPr>
              <p:nvPr/>
            </p:nvSpPr>
            <p:spPr bwMode="auto">
              <a:xfrm>
                <a:off x="1937" y="687"/>
                <a:ext cx="13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0" name="Rectangle 18"/>
              <p:cNvSpPr>
                <a:spLocks noChangeArrowheads="1"/>
              </p:cNvSpPr>
              <p:nvPr/>
            </p:nvSpPr>
            <p:spPr bwMode="auto">
              <a:xfrm>
                <a:off x="2012" y="68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1" name="Rectangle 19"/>
              <p:cNvSpPr>
                <a:spLocks noChangeArrowheads="1"/>
              </p:cNvSpPr>
              <p:nvPr/>
            </p:nvSpPr>
            <p:spPr bwMode="auto">
              <a:xfrm>
                <a:off x="2238" y="393"/>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2" name="Rectangle 20"/>
              <p:cNvSpPr>
                <a:spLocks noChangeArrowheads="1"/>
              </p:cNvSpPr>
              <p:nvPr/>
            </p:nvSpPr>
            <p:spPr bwMode="auto">
              <a:xfrm>
                <a:off x="2238" y="54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3" name="Rectangle 21"/>
              <p:cNvSpPr>
                <a:spLocks noChangeArrowheads="1"/>
              </p:cNvSpPr>
              <p:nvPr/>
            </p:nvSpPr>
            <p:spPr bwMode="auto">
              <a:xfrm>
                <a:off x="2935" y="393"/>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4" name="Rectangle 22"/>
              <p:cNvSpPr>
                <a:spLocks noChangeArrowheads="1"/>
              </p:cNvSpPr>
              <p:nvPr/>
            </p:nvSpPr>
            <p:spPr bwMode="auto">
              <a:xfrm>
                <a:off x="2614" y="540"/>
                <a:ext cx="729"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VARIANZA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5" name="Rectangle 23"/>
              <p:cNvSpPr>
                <a:spLocks noChangeArrowheads="1"/>
              </p:cNvSpPr>
              <p:nvPr/>
            </p:nvSpPr>
            <p:spPr bwMode="auto">
              <a:xfrm>
                <a:off x="2394" y="685"/>
                <a:ext cx="705"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Arial" pitchFamily="34" charset="0"/>
                    <a:cs typeface="Arial" pitchFamily="34" charset="0"/>
                  </a:rPr>
                  <a:t>ESTERNA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6" name="Rectangle 24"/>
              <p:cNvSpPr>
                <a:spLocks noChangeArrowheads="1"/>
              </p:cNvSpPr>
              <p:nvPr/>
            </p:nvSpPr>
            <p:spPr bwMode="auto">
              <a:xfrm>
                <a:off x="3040" y="687"/>
                <a:ext cx="244"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000000"/>
                    </a:solidFill>
                    <a:effectLst/>
                    <a:latin typeface="Wingdings" pitchFamily="2" charset="2"/>
                    <a:cs typeface="Arial" pitchFamily="34" charset="0"/>
                  </a:rPr>
                  <a:t>ß</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7" name="Rectangle 25"/>
              <p:cNvSpPr>
                <a:spLocks noChangeArrowheads="1"/>
              </p:cNvSpPr>
              <p:nvPr/>
            </p:nvSpPr>
            <p:spPr bwMode="auto">
              <a:xfrm>
                <a:off x="3167" y="685"/>
                <a:ext cx="395"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scarti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8" name="Rectangle 26"/>
              <p:cNvSpPr>
                <a:spLocks noChangeArrowheads="1"/>
              </p:cNvSpPr>
              <p:nvPr/>
            </p:nvSpPr>
            <p:spPr bwMode="auto">
              <a:xfrm>
                <a:off x="2601" y="836"/>
                <a:ext cx="756"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fra medie di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19" name="Rectangle 27"/>
              <p:cNvSpPr>
                <a:spLocks noChangeArrowheads="1"/>
              </p:cNvSpPr>
              <p:nvPr/>
            </p:nvSpPr>
            <p:spPr bwMode="auto">
              <a:xfrm>
                <a:off x="2447" y="983"/>
                <a:ext cx="1057"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ciascun gruppo e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20" name="Rectangle 28"/>
              <p:cNvSpPr>
                <a:spLocks noChangeArrowheads="1"/>
              </p:cNvSpPr>
              <p:nvPr/>
            </p:nvSpPr>
            <p:spPr bwMode="auto">
              <a:xfrm>
                <a:off x="2585" y="1130"/>
                <a:ext cx="749"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media totale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21" name="Rectangle 29"/>
              <p:cNvSpPr>
                <a:spLocks noChangeArrowheads="1"/>
              </p:cNvSpPr>
              <p:nvPr/>
            </p:nvSpPr>
            <p:spPr bwMode="auto">
              <a:xfrm>
                <a:off x="3282" y="113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22" name="Rectangle 30"/>
              <p:cNvSpPr>
                <a:spLocks noChangeArrowheads="1"/>
              </p:cNvSpPr>
              <p:nvPr/>
            </p:nvSpPr>
            <p:spPr bwMode="auto">
              <a:xfrm>
                <a:off x="2935" y="127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23" name="Rectangle 31"/>
              <p:cNvSpPr>
                <a:spLocks noChangeArrowheads="1"/>
              </p:cNvSpPr>
              <p:nvPr/>
            </p:nvSpPr>
            <p:spPr bwMode="auto">
              <a:xfrm>
                <a:off x="340" y="369"/>
                <a:ext cx="4"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24" name="Rectangle 32"/>
              <p:cNvSpPr>
                <a:spLocks noChangeArrowheads="1"/>
              </p:cNvSpPr>
              <p:nvPr/>
            </p:nvSpPr>
            <p:spPr bwMode="auto">
              <a:xfrm>
                <a:off x="340" y="369"/>
                <a:ext cx="22"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25" name="Rectangle 33"/>
              <p:cNvSpPr>
                <a:spLocks noChangeArrowheads="1"/>
              </p:cNvSpPr>
              <p:nvPr/>
            </p:nvSpPr>
            <p:spPr bwMode="auto">
              <a:xfrm>
                <a:off x="349" y="378"/>
                <a:ext cx="4"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26" name="Rectangle 34"/>
              <p:cNvSpPr>
                <a:spLocks noChangeArrowheads="1"/>
              </p:cNvSpPr>
              <p:nvPr/>
            </p:nvSpPr>
            <p:spPr bwMode="auto">
              <a:xfrm>
                <a:off x="349" y="378"/>
                <a:ext cx="13"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27" name="Rectangle 35"/>
              <p:cNvSpPr>
                <a:spLocks noChangeArrowheads="1"/>
              </p:cNvSpPr>
              <p:nvPr/>
            </p:nvSpPr>
            <p:spPr bwMode="auto">
              <a:xfrm>
                <a:off x="358" y="386"/>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28" name="Rectangle 36"/>
              <p:cNvSpPr>
                <a:spLocks noChangeArrowheads="1"/>
              </p:cNvSpPr>
              <p:nvPr/>
            </p:nvSpPr>
            <p:spPr bwMode="auto">
              <a:xfrm>
                <a:off x="358" y="386"/>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29" name="Rectangle 37"/>
              <p:cNvSpPr>
                <a:spLocks noChangeArrowheads="1"/>
              </p:cNvSpPr>
              <p:nvPr/>
            </p:nvSpPr>
            <p:spPr bwMode="auto">
              <a:xfrm>
                <a:off x="362" y="369"/>
                <a:ext cx="1439"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0" name="Rectangle 38"/>
              <p:cNvSpPr>
                <a:spLocks noChangeArrowheads="1"/>
              </p:cNvSpPr>
              <p:nvPr/>
            </p:nvSpPr>
            <p:spPr bwMode="auto">
              <a:xfrm>
                <a:off x="362" y="378"/>
                <a:ext cx="1439"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1" name="Rectangle 39"/>
              <p:cNvSpPr>
                <a:spLocks noChangeArrowheads="1"/>
              </p:cNvSpPr>
              <p:nvPr/>
            </p:nvSpPr>
            <p:spPr bwMode="auto">
              <a:xfrm>
                <a:off x="362" y="386"/>
                <a:ext cx="1439"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2" name="Rectangle 40"/>
              <p:cNvSpPr>
                <a:spLocks noChangeArrowheads="1"/>
              </p:cNvSpPr>
              <p:nvPr/>
            </p:nvSpPr>
            <p:spPr bwMode="auto">
              <a:xfrm>
                <a:off x="1819" y="369"/>
                <a:ext cx="4"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3" name="Rectangle 41"/>
              <p:cNvSpPr>
                <a:spLocks noChangeArrowheads="1"/>
              </p:cNvSpPr>
              <p:nvPr/>
            </p:nvSpPr>
            <p:spPr bwMode="auto">
              <a:xfrm>
                <a:off x="1801" y="369"/>
                <a:ext cx="22"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4" name="Rectangle 42"/>
              <p:cNvSpPr>
                <a:spLocks noChangeArrowheads="1"/>
              </p:cNvSpPr>
              <p:nvPr/>
            </p:nvSpPr>
            <p:spPr bwMode="auto">
              <a:xfrm>
                <a:off x="1810" y="378"/>
                <a:ext cx="4"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5" name="Rectangle 43"/>
              <p:cNvSpPr>
                <a:spLocks noChangeArrowheads="1"/>
              </p:cNvSpPr>
              <p:nvPr/>
            </p:nvSpPr>
            <p:spPr bwMode="auto">
              <a:xfrm>
                <a:off x="1801" y="378"/>
                <a:ext cx="13"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6" name="Rectangle 44"/>
              <p:cNvSpPr>
                <a:spLocks noChangeArrowheads="1"/>
              </p:cNvSpPr>
              <p:nvPr/>
            </p:nvSpPr>
            <p:spPr bwMode="auto">
              <a:xfrm>
                <a:off x="1801" y="386"/>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7" name="Rectangle 45"/>
              <p:cNvSpPr>
                <a:spLocks noChangeArrowheads="1"/>
              </p:cNvSpPr>
              <p:nvPr/>
            </p:nvSpPr>
            <p:spPr bwMode="auto">
              <a:xfrm>
                <a:off x="1801" y="386"/>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8" name="Rectangle 46"/>
              <p:cNvSpPr>
                <a:spLocks noChangeArrowheads="1"/>
              </p:cNvSpPr>
              <p:nvPr/>
            </p:nvSpPr>
            <p:spPr bwMode="auto">
              <a:xfrm>
                <a:off x="2330" y="369"/>
                <a:ext cx="5"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39" name="Rectangle 47"/>
              <p:cNvSpPr>
                <a:spLocks noChangeArrowheads="1"/>
              </p:cNvSpPr>
              <p:nvPr/>
            </p:nvSpPr>
            <p:spPr bwMode="auto">
              <a:xfrm>
                <a:off x="2330" y="369"/>
                <a:ext cx="1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0" name="Rectangle 48"/>
              <p:cNvSpPr>
                <a:spLocks noChangeArrowheads="1"/>
              </p:cNvSpPr>
              <p:nvPr/>
            </p:nvSpPr>
            <p:spPr bwMode="auto">
              <a:xfrm>
                <a:off x="2339" y="378"/>
                <a:ext cx="5"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1" name="Rectangle 49"/>
              <p:cNvSpPr>
                <a:spLocks noChangeArrowheads="1"/>
              </p:cNvSpPr>
              <p:nvPr/>
            </p:nvSpPr>
            <p:spPr bwMode="auto">
              <a:xfrm>
                <a:off x="2339" y="378"/>
                <a:ext cx="5"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2" name="Rectangle 50"/>
              <p:cNvSpPr>
                <a:spLocks noChangeArrowheads="1"/>
              </p:cNvSpPr>
              <p:nvPr/>
            </p:nvSpPr>
            <p:spPr bwMode="auto">
              <a:xfrm>
                <a:off x="2344" y="369"/>
                <a:ext cx="118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3" name="Rectangle 51"/>
              <p:cNvSpPr>
                <a:spLocks noChangeArrowheads="1"/>
              </p:cNvSpPr>
              <p:nvPr/>
            </p:nvSpPr>
            <p:spPr bwMode="auto">
              <a:xfrm>
                <a:off x="2344" y="378"/>
                <a:ext cx="118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4" name="Rectangle 52"/>
              <p:cNvSpPr>
                <a:spLocks noChangeArrowheads="1"/>
              </p:cNvSpPr>
              <p:nvPr/>
            </p:nvSpPr>
            <p:spPr bwMode="auto">
              <a:xfrm>
                <a:off x="3536" y="369"/>
                <a:ext cx="5"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5" name="Rectangle 53"/>
              <p:cNvSpPr>
                <a:spLocks noChangeArrowheads="1"/>
              </p:cNvSpPr>
              <p:nvPr/>
            </p:nvSpPr>
            <p:spPr bwMode="auto">
              <a:xfrm>
                <a:off x="3528" y="369"/>
                <a:ext cx="13"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6" name="Rectangle 54"/>
              <p:cNvSpPr>
                <a:spLocks noChangeArrowheads="1"/>
              </p:cNvSpPr>
              <p:nvPr/>
            </p:nvSpPr>
            <p:spPr bwMode="auto">
              <a:xfrm>
                <a:off x="3528" y="378"/>
                <a:ext cx="4" cy="1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7" name="Rectangle 55"/>
              <p:cNvSpPr>
                <a:spLocks noChangeArrowheads="1"/>
              </p:cNvSpPr>
              <p:nvPr/>
            </p:nvSpPr>
            <p:spPr bwMode="auto">
              <a:xfrm>
                <a:off x="3528" y="378"/>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8" name="Rectangle 56"/>
              <p:cNvSpPr>
                <a:spLocks noChangeArrowheads="1"/>
              </p:cNvSpPr>
              <p:nvPr/>
            </p:nvSpPr>
            <p:spPr bwMode="auto">
              <a:xfrm>
                <a:off x="358" y="391"/>
                <a:ext cx="4"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49" name="Rectangle 57"/>
              <p:cNvSpPr>
                <a:spLocks noChangeArrowheads="1"/>
              </p:cNvSpPr>
              <p:nvPr/>
            </p:nvSpPr>
            <p:spPr bwMode="auto">
              <a:xfrm>
                <a:off x="349" y="391"/>
                <a:ext cx="4"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0" name="Rectangle 58"/>
              <p:cNvSpPr>
                <a:spLocks noChangeArrowheads="1"/>
              </p:cNvSpPr>
              <p:nvPr/>
            </p:nvSpPr>
            <p:spPr bwMode="auto">
              <a:xfrm>
                <a:off x="340" y="391"/>
                <a:ext cx="4"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1" name="Rectangle 59"/>
              <p:cNvSpPr>
                <a:spLocks noChangeArrowheads="1"/>
              </p:cNvSpPr>
              <p:nvPr/>
            </p:nvSpPr>
            <p:spPr bwMode="auto">
              <a:xfrm>
                <a:off x="340" y="1423"/>
                <a:ext cx="4"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2" name="Rectangle 60"/>
              <p:cNvSpPr>
                <a:spLocks noChangeArrowheads="1"/>
              </p:cNvSpPr>
              <p:nvPr/>
            </p:nvSpPr>
            <p:spPr bwMode="auto">
              <a:xfrm>
                <a:off x="340" y="1441"/>
                <a:ext cx="22"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3" name="Rectangle 61"/>
              <p:cNvSpPr>
                <a:spLocks noChangeArrowheads="1"/>
              </p:cNvSpPr>
              <p:nvPr/>
            </p:nvSpPr>
            <p:spPr bwMode="auto">
              <a:xfrm>
                <a:off x="349" y="1423"/>
                <a:ext cx="4"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4" name="Rectangle 62"/>
              <p:cNvSpPr>
                <a:spLocks noChangeArrowheads="1"/>
              </p:cNvSpPr>
              <p:nvPr/>
            </p:nvSpPr>
            <p:spPr bwMode="auto">
              <a:xfrm>
                <a:off x="349" y="1432"/>
                <a:ext cx="13"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5" name="Rectangle 63"/>
              <p:cNvSpPr>
                <a:spLocks noChangeArrowheads="1"/>
              </p:cNvSpPr>
              <p:nvPr/>
            </p:nvSpPr>
            <p:spPr bwMode="auto">
              <a:xfrm>
                <a:off x="358" y="1423"/>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6" name="Rectangle 64"/>
              <p:cNvSpPr>
                <a:spLocks noChangeArrowheads="1"/>
              </p:cNvSpPr>
              <p:nvPr/>
            </p:nvSpPr>
            <p:spPr bwMode="auto">
              <a:xfrm>
                <a:off x="358" y="1423"/>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7" name="Rectangle 65"/>
              <p:cNvSpPr>
                <a:spLocks noChangeArrowheads="1"/>
              </p:cNvSpPr>
              <p:nvPr/>
            </p:nvSpPr>
            <p:spPr bwMode="auto">
              <a:xfrm>
                <a:off x="362" y="1441"/>
                <a:ext cx="1439"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8" name="Rectangle 66"/>
              <p:cNvSpPr>
                <a:spLocks noChangeArrowheads="1"/>
              </p:cNvSpPr>
              <p:nvPr/>
            </p:nvSpPr>
            <p:spPr bwMode="auto">
              <a:xfrm>
                <a:off x="362" y="1432"/>
                <a:ext cx="1439"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59" name="Rectangle 67"/>
              <p:cNvSpPr>
                <a:spLocks noChangeArrowheads="1"/>
              </p:cNvSpPr>
              <p:nvPr/>
            </p:nvSpPr>
            <p:spPr bwMode="auto">
              <a:xfrm>
                <a:off x="362" y="1423"/>
                <a:ext cx="1439"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0" name="Rectangle 68"/>
              <p:cNvSpPr>
                <a:spLocks noChangeArrowheads="1"/>
              </p:cNvSpPr>
              <p:nvPr/>
            </p:nvSpPr>
            <p:spPr bwMode="auto">
              <a:xfrm>
                <a:off x="1819" y="391"/>
                <a:ext cx="4"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1" name="Rectangle 69"/>
              <p:cNvSpPr>
                <a:spLocks noChangeArrowheads="1"/>
              </p:cNvSpPr>
              <p:nvPr/>
            </p:nvSpPr>
            <p:spPr bwMode="auto">
              <a:xfrm>
                <a:off x="1810" y="391"/>
                <a:ext cx="4"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2" name="Rectangle 70"/>
              <p:cNvSpPr>
                <a:spLocks noChangeArrowheads="1"/>
              </p:cNvSpPr>
              <p:nvPr/>
            </p:nvSpPr>
            <p:spPr bwMode="auto">
              <a:xfrm>
                <a:off x="1801" y="391"/>
                <a:ext cx="4"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3" name="Rectangle 71"/>
              <p:cNvSpPr>
                <a:spLocks noChangeArrowheads="1"/>
              </p:cNvSpPr>
              <p:nvPr/>
            </p:nvSpPr>
            <p:spPr bwMode="auto">
              <a:xfrm>
                <a:off x="1819" y="1423"/>
                <a:ext cx="4" cy="2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4" name="Rectangle 72"/>
              <p:cNvSpPr>
                <a:spLocks noChangeArrowheads="1"/>
              </p:cNvSpPr>
              <p:nvPr/>
            </p:nvSpPr>
            <p:spPr bwMode="auto">
              <a:xfrm>
                <a:off x="1801" y="1441"/>
                <a:ext cx="22"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5" name="Rectangle 73"/>
              <p:cNvSpPr>
                <a:spLocks noChangeArrowheads="1"/>
              </p:cNvSpPr>
              <p:nvPr/>
            </p:nvSpPr>
            <p:spPr bwMode="auto">
              <a:xfrm>
                <a:off x="1810" y="1423"/>
                <a:ext cx="4"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6" name="Rectangle 74"/>
              <p:cNvSpPr>
                <a:spLocks noChangeArrowheads="1"/>
              </p:cNvSpPr>
              <p:nvPr/>
            </p:nvSpPr>
            <p:spPr bwMode="auto">
              <a:xfrm>
                <a:off x="1801" y="1432"/>
                <a:ext cx="13"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7" name="Rectangle 75"/>
              <p:cNvSpPr>
                <a:spLocks noChangeArrowheads="1"/>
              </p:cNvSpPr>
              <p:nvPr/>
            </p:nvSpPr>
            <p:spPr bwMode="auto">
              <a:xfrm>
                <a:off x="1801" y="1423"/>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8" name="Rectangle 76"/>
              <p:cNvSpPr>
                <a:spLocks noChangeArrowheads="1"/>
              </p:cNvSpPr>
              <p:nvPr/>
            </p:nvSpPr>
            <p:spPr bwMode="auto">
              <a:xfrm>
                <a:off x="1801" y="1423"/>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69" name="Rectangle 77"/>
              <p:cNvSpPr>
                <a:spLocks noChangeArrowheads="1"/>
              </p:cNvSpPr>
              <p:nvPr/>
            </p:nvSpPr>
            <p:spPr bwMode="auto">
              <a:xfrm>
                <a:off x="2339" y="391"/>
                <a:ext cx="5"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0" name="Rectangle 78"/>
              <p:cNvSpPr>
                <a:spLocks noChangeArrowheads="1"/>
              </p:cNvSpPr>
              <p:nvPr/>
            </p:nvSpPr>
            <p:spPr bwMode="auto">
              <a:xfrm>
                <a:off x="2330" y="391"/>
                <a:ext cx="5"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1" name="Rectangle 79"/>
              <p:cNvSpPr>
                <a:spLocks noChangeArrowheads="1"/>
              </p:cNvSpPr>
              <p:nvPr/>
            </p:nvSpPr>
            <p:spPr bwMode="auto">
              <a:xfrm>
                <a:off x="2330" y="1423"/>
                <a:ext cx="5"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2" name="Rectangle 80"/>
              <p:cNvSpPr>
                <a:spLocks noChangeArrowheads="1"/>
              </p:cNvSpPr>
              <p:nvPr/>
            </p:nvSpPr>
            <p:spPr bwMode="auto">
              <a:xfrm>
                <a:off x="2330" y="1432"/>
                <a:ext cx="1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3" name="Rectangle 81"/>
              <p:cNvSpPr>
                <a:spLocks noChangeArrowheads="1"/>
              </p:cNvSpPr>
              <p:nvPr/>
            </p:nvSpPr>
            <p:spPr bwMode="auto">
              <a:xfrm>
                <a:off x="2339" y="142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4" name="Rectangle 82"/>
              <p:cNvSpPr>
                <a:spLocks noChangeArrowheads="1"/>
              </p:cNvSpPr>
              <p:nvPr/>
            </p:nvSpPr>
            <p:spPr bwMode="auto">
              <a:xfrm>
                <a:off x="2339" y="1423"/>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5" name="Rectangle 83"/>
              <p:cNvSpPr>
                <a:spLocks noChangeArrowheads="1"/>
              </p:cNvSpPr>
              <p:nvPr/>
            </p:nvSpPr>
            <p:spPr bwMode="auto">
              <a:xfrm>
                <a:off x="2344" y="1432"/>
                <a:ext cx="118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6" name="Rectangle 84"/>
              <p:cNvSpPr>
                <a:spLocks noChangeArrowheads="1"/>
              </p:cNvSpPr>
              <p:nvPr/>
            </p:nvSpPr>
            <p:spPr bwMode="auto">
              <a:xfrm>
                <a:off x="2344" y="1423"/>
                <a:ext cx="118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7" name="Rectangle 85"/>
              <p:cNvSpPr>
                <a:spLocks noChangeArrowheads="1"/>
              </p:cNvSpPr>
              <p:nvPr/>
            </p:nvSpPr>
            <p:spPr bwMode="auto">
              <a:xfrm>
                <a:off x="3536" y="391"/>
                <a:ext cx="5"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8" name="Rectangle 86"/>
              <p:cNvSpPr>
                <a:spLocks noChangeArrowheads="1"/>
              </p:cNvSpPr>
              <p:nvPr/>
            </p:nvSpPr>
            <p:spPr bwMode="auto">
              <a:xfrm>
                <a:off x="3528" y="391"/>
                <a:ext cx="4" cy="103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79" name="Rectangle 87"/>
              <p:cNvSpPr>
                <a:spLocks noChangeArrowheads="1"/>
              </p:cNvSpPr>
              <p:nvPr/>
            </p:nvSpPr>
            <p:spPr bwMode="auto">
              <a:xfrm>
                <a:off x="3536" y="1423"/>
                <a:ext cx="5"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80" name="Rectangle 88"/>
              <p:cNvSpPr>
                <a:spLocks noChangeArrowheads="1"/>
              </p:cNvSpPr>
              <p:nvPr/>
            </p:nvSpPr>
            <p:spPr bwMode="auto">
              <a:xfrm>
                <a:off x="3528" y="1432"/>
                <a:ext cx="13"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81" name="Rectangle 89"/>
              <p:cNvSpPr>
                <a:spLocks noChangeArrowheads="1"/>
              </p:cNvSpPr>
              <p:nvPr/>
            </p:nvSpPr>
            <p:spPr bwMode="auto">
              <a:xfrm>
                <a:off x="3528" y="1423"/>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82" name="Rectangle 90"/>
              <p:cNvSpPr>
                <a:spLocks noChangeArrowheads="1"/>
              </p:cNvSpPr>
              <p:nvPr/>
            </p:nvSpPr>
            <p:spPr bwMode="auto">
              <a:xfrm>
                <a:off x="3528" y="1423"/>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283" name="Rectangle 91"/>
              <p:cNvSpPr>
                <a:spLocks noChangeArrowheads="1"/>
              </p:cNvSpPr>
              <p:nvPr/>
            </p:nvSpPr>
            <p:spPr bwMode="auto">
              <a:xfrm>
                <a:off x="384" y="1448"/>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84" name="Rectangle 92"/>
              <p:cNvSpPr>
                <a:spLocks noChangeArrowheads="1"/>
              </p:cNvSpPr>
              <p:nvPr/>
            </p:nvSpPr>
            <p:spPr bwMode="auto">
              <a:xfrm>
                <a:off x="384" y="1597"/>
                <a:ext cx="186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smtClean="0">
                    <a:ln>
                      <a:noFill/>
                    </a:ln>
                    <a:solidFill>
                      <a:srgbClr val="000000"/>
                    </a:solidFill>
                    <a:effectLst/>
                    <a:latin typeface="Arial" pitchFamily="34" charset="0"/>
                    <a:cs typeface="Arial" pitchFamily="34" charset="0"/>
                  </a:rPr>
                  <a:t>Es. i</a:t>
                </a:r>
                <a:r>
                  <a:rPr kumimoji="0" lang="it-IT" sz="1600" b="0" i="1" u="none" strike="noStrike" cap="none" normalizeH="0" dirty="0" smtClean="0">
                    <a:ln>
                      <a:noFill/>
                    </a:ln>
                    <a:solidFill>
                      <a:srgbClr val="000000"/>
                    </a:solidFill>
                    <a:effectLst/>
                    <a:latin typeface="Arial" pitchFamily="34" charset="0"/>
                    <a:cs typeface="Arial" pitchFamily="34" charset="0"/>
                  </a:rPr>
                  <a:t> punteggi </a:t>
                </a:r>
                <a:r>
                  <a:rPr kumimoji="0" lang="it-IT" sz="1600" b="0" i="1" u="none" strike="noStrike" cap="none" normalizeH="0" baseline="0" dirty="0" smtClean="0">
                    <a:ln>
                      <a:noFill/>
                    </a:ln>
                    <a:solidFill>
                      <a:srgbClr val="000000"/>
                    </a:solidFill>
                    <a:effectLst/>
                    <a:latin typeface="Arial" pitchFamily="34" charset="0"/>
                    <a:cs typeface="Arial" pitchFamily="34" charset="0"/>
                  </a:rPr>
                  <a:t>di ciascun </a:t>
                </a:r>
                <a:r>
                  <a:rPr kumimoji="0" lang="it-IT" sz="1600" b="0" i="1" u="none" strike="noStrike" cap="none" normalizeH="0" baseline="0" dirty="0" err="1" smtClean="0">
                    <a:ln>
                      <a:noFill/>
                    </a:ln>
                    <a:solidFill>
                      <a:srgbClr val="000000"/>
                    </a:solidFill>
                    <a:effectLst/>
                    <a:latin typeface="Arial" pitchFamily="34" charset="0"/>
                    <a:cs typeface="Arial" pitchFamily="34" charset="0"/>
                  </a:rPr>
                  <a:t>individu</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85" name="Rectangle 93"/>
              <p:cNvSpPr>
                <a:spLocks noChangeArrowheads="1"/>
              </p:cNvSpPr>
              <p:nvPr/>
            </p:nvSpPr>
            <p:spPr bwMode="auto">
              <a:xfrm>
                <a:off x="2199" y="1597"/>
                <a:ext cx="2526"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smtClean="0">
                    <a:ln>
                      <a:noFill/>
                    </a:ln>
                    <a:solidFill>
                      <a:srgbClr val="000000"/>
                    </a:solidFill>
                    <a:effectLst/>
                    <a:latin typeface="Arial" pitchFamily="34" charset="0"/>
                    <a:cs typeface="Arial" pitchFamily="34" charset="0"/>
                  </a:rPr>
                  <a:t>o coincidono con quello medio della propria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86" name="Rectangle 94"/>
              <p:cNvSpPr>
                <a:spLocks noChangeArrowheads="1"/>
              </p:cNvSpPr>
              <p:nvPr/>
            </p:nvSpPr>
            <p:spPr bwMode="auto">
              <a:xfrm>
                <a:off x="384" y="1743"/>
                <a:ext cx="400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smtClean="0">
                    <a:ln>
                      <a:noFill/>
                    </a:ln>
                    <a:solidFill>
                      <a:srgbClr val="000000"/>
                    </a:solidFill>
                    <a:effectLst/>
                    <a:latin typeface="Arial" pitchFamily="34" charset="0"/>
                    <a:cs typeface="Arial" pitchFamily="34" charset="0"/>
                  </a:rPr>
                  <a:t>area = la variabilità dei punteggi è data interamente dall’appartenenza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87" name="Rectangle 95"/>
              <p:cNvSpPr>
                <a:spLocks noChangeArrowheads="1"/>
              </p:cNvSpPr>
              <p:nvPr/>
            </p:nvSpPr>
            <p:spPr bwMode="auto">
              <a:xfrm>
                <a:off x="384" y="1890"/>
                <a:ext cx="417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it-IT" sz="1600" i="1" dirty="0" smtClean="0">
                    <a:solidFill>
                      <a:srgbClr val="000000"/>
                    </a:solidFill>
                    <a:latin typeface="Arial" pitchFamily="34" charset="0"/>
                    <a:cs typeface="Arial" pitchFamily="34" charset="0"/>
                  </a:rPr>
                  <a:t>All’area</a:t>
                </a:r>
                <a:r>
                  <a:rPr kumimoji="0" lang="it-IT" sz="1600" b="0" i="1" u="none" strike="noStrike" cap="none" normalizeH="0" baseline="0" dirty="0" smtClean="0">
                    <a:ln>
                      <a:noFill/>
                    </a:ln>
                    <a:solidFill>
                      <a:srgbClr val="000000"/>
                    </a:solidFill>
                    <a:effectLst/>
                    <a:latin typeface="Arial" pitchFamily="34" charset="0"/>
                    <a:cs typeface="Arial" pitchFamily="34" charset="0"/>
                  </a:rPr>
                  <a:t> = conoscere l’appartenenza area ed il punteggio medio dell’area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88" name="Rectangle 96"/>
              <p:cNvSpPr>
                <a:spLocks noChangeArrowheads="1"/>
              </p:cNvSpPr>
              <p:nvPr/>
            </p:nvSpPr>
            <p:spPr bwMode="auto">
              <a:xfrm>
                <a:off x="384" y="2037"/>
                <a:ext cx="239" cy="16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smtClean="0">
                    <a:ln>
                      <a:noFill/>
                    </a:ln>
                    <a:solidFill>
                      <a:srgbClr val="000000"/>
                    </a:solidFill>
                    <a:effectLst/>
                    <a:latin typeface="Wingdings" pitchFamily="2" charset="2"/>
                    <a:cs typeface="Arial" pitchFamily="34" charset="0"/>
                  </a:rPr>
                  <a: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89" name="Rectangle 97"/>
              <p:cNvSpPr>
                <a:spLocks noChangeArrowheads="1"/>
              </p:cNvSpPr>
              <p:nvPr/>
            </p:nvSpPr>
            <p:spPr bwMode="auto">
              <a:xfrm>
                <a:off x="509" y="2037"/>
                <a:ext cx="3120"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smtClean="0">
                    <a:ln>
                      <a:noFill/>
                    </a:ln>
                    <a:solidFill>
                      <a:srgbClr val="000000"/>
                    </a:solidFill>
                    <a:effectLst/>
                    <a:latin typeface="Arial" pitchFamily="34" charset="0"/>
                    <a:cs typeface="Arial" pitchFamily="34" charset="0"/>
                  </a:rPr>
                  <a:t> predire con esattezza il punteggio </a:t>
                </a:r>
                <a:r>
                  <a:rPr kumimoji="0" lang="it-IT" sz="1600" b="0" i="1" u="none" strike="noStrike" cap="none" normalizeH="0" baseline="0" dirty="0" err="1" smtClean="0">
                    <a:ln>
                      <a:noFill/>
                    </a:ln>
                    <a:solidFill>
                      <a:srgbClr val="000000"/>
                    </a:solidFill>
                    <a:effectLst/>
                    <a:latin typeface="Arial" pitchFamily="34" charset="0"/>
                    <a:cs typeface="Arial" pitchFamily="34" charset="0"/>
                  </a:rPr>
                  <a:t>area=</a:t>
                </a:r>
                <a:r>
                  <a:rPr kumimoji="0" lang="it-IT" sz="1600" b="0" i="1" u="none" strike="noStrike" cap="none" normalizeH="0" baseline="0" dirty="0" smtClean="0">
                    <a:ln>
                      <a:noFill/>
                    </a:ln>
                    <a:solidFill>
                      <a:srgbClr val="000000"/>
                    </a:solidFill>
                    <a:effectLst/>
                    <a:latin typeface="Arial" pitchFamily="34" charset="0"/>
                    <a:cs typeface="Arial" pitchFamily="34" charset="0"/>
                  </a:rPr>
                  <a:t> associazione</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0" name="Rectangle 98"/>
              <p:cNvSpPr>
                <a:spLocks noChangeArrowheads="1"/>
              </p:cNvSpPr>
              <p:nvPr/>
            </p:nvSpPr>
            <p:spPr bwMode="auto">
              <a:xfrm>
                <a:off x="3826" y="2037"/>
                <a:ext cx="153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smtClean="0">
                    <a:ln>
                      <a:noFill/>
                    </a:ln>
                    <a:solidFill>
                      <a:srgbClr val="000000"/>
                    </a:solidFill>
                    <a:effectLst/>
                    <a:latin typeface="Arial" pitchFamily="34" charset="0"/>
                    <a:cs typeface="Arial" pitchFamily="34" charset="0"/>
                  </a:rPr>
                  <a:t> totale fra punteggio prova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1" name="Rectangle 99"/>
              <p:cNvSpPr>
                <a:spLocks noChangeArrowheads="1"/>
              </p:cNvSpPr>
              <p:nvPr/>
            </p:nvSpPr>
            <p:spPr bwMode="auto">
              <a:xfrm>
                <a:off x="384" y="2184"/>
                <a:ext cx="113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smtClean="0">
                    <a:ln>
                      <a:noFill/>
                    </a:ln>
                    <a:solidFill>
                      <a:srgbClr val="000000"/>
                    </a:solidFill>
                    <a:effectLst/>
                    <a:latin typeface="Arial" pitchFamily="34" charset="0"/>
                    <a:cs typeface="Arial" pitchFamily="34" charset="0"/>
                  </a:rPr>
                  <a:t>e area di residenza.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2" name="Rectangle 100"/>
              <p:cNvSpPr>
                <a:spLocks noChangeArrowheads="1"/>
              </p:cNvSpPr>
              <p:nvPr/>
            </p:nvSpPr>
            <p:spPr bwMode="auto">
              <a:xfrm>
                <a:off x="1678" y="2184"/>
                <a:ext cx="92" cy="17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93" name="Rectangle 101"/>
              <p:cNvSpPr>
                <a:spLocks noChangeArrowheads="1"/>
              </p:cNvSpPr>
              <p:nvPr/>
            </p:nvSpPr>
            <p:spPr bwMode="auto">
              <a:xfrm>
                <a:off x="384" y="2329"/>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94" name="Rectangle 102"/>
              <p:cNvSpPr>
                <a:spLocks noChangeArrowheads="1"/>
              </p:cNvSpPr>
              <p:nvPr/>
            </p:nvSpPr>
            <p:spPr bwMode="auto">
              <a:xfrm>
                <a:off x="384" y="2476"/>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95" name="Rectangle 103"/>
              <p:cNvSpPr>
                <a:spLocks noChangeArrowheads="1"/>
              </p:cNvSpPr>
              <p:nvPr/>
            </p:nvSpPr>
            <p:spPr bwMode="auto">
              <a:xfrm>
                <a:off x="1386" y="2474"/>
                <a:ext cx="668"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96" name="Rectangle 104"/>
              <p:cNvSpPr>
                <a:spLocks noChangeArrowheads="1"/>
              </p:cNvSpPr>
              <p:nvPr/>
            </p:nvSpPr>
            <p:spPr bwMode="auto">
              <a:xfrm>
                <a:off x="1999" y="2474"/>
                <a:ext cx="9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97" name="Rectangle 105"/>
              <p:cNvSpPr>
                <a:spLocks noChangeArrowheads="1"/>
              </p:cNvSpPr>
              <p:nvPr/>
            </p:nvSpPr>
            <p:spPr bwMode="auto">
              <a:xfrm>
                <a:off x="1693" y="2621"/>
                <a:ext cx="9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98" name="Rectangle 106"/>
              <p:cNvSpPr>
                <a:spLocks noChangeArrowheads="1"/>
              </p:cNvSpPr>
              <p:nvPr/>
            </p:nvSpPr>
            <p:spPr bwMode="auto">
              <a:xfrm>
                <a:off x="2174" y="2476"/>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299" name="Rectangle 107"/>
              <p:cNvSpPr>
                <a:spLocks noChangeArrowheads="1"/>
              </p:cNvSpPr>
              <p:nvPr/>
            </p:nvSpPr>
            <p:spPr bwMode="auto">
              <a:xfrm>
                <a:off x="3069" y="2476"/>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0" name="Rectangle 108"/>
              <p:cNvSpPr>
                <a:spLocks noChangeArrowheads="1"/>
              </p:cNvSpPr>
              <p:nvPr/>
            </p:nvSpPr>
            <p:spPr bwMode="auto">
              <a:xfrm>
                <a:off x="3963" y="2476"/>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1" name="Rectangle 109"/>
              <p:cNvSpPr>
                <a:spLocks noChangeArrowheads="1"/>
              </p:cNvSpPr>
              <p:nvPr/>
            </p:nvSpPr>
            <p:spPr bwMode="auto">
              <a:xfrm>
                <a:off x="1245" y="2474"/>
                <a:ext cx="5" cy="29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302" name="Rectangle 110"/>
              <p:cNvSpPr>
                <a:spLocks noChangeArrowheads="1"/>
              </p:cNvSpPr>
              <p:nvPr/>
            </p:nvSpPr>
            <p:spPr bwMode="auto">
              <a:xfrm>
                <a:off x="384" y="27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3" name="Rectangle 111"/>
              <p:cNvSpPr>
                <a:spLocks noChangeArrowheads="1"/>
              </p:cNvSpPr>
              <p:nvPr/>
            </p:nvSpPr>
            <p:spPr bwMode="auto">
              <a:xfrm>
                <a:off x="1693" y="27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4" name="Rectangle 112"/>
              <p:cNvSpPr>
                <a:spLocks noChangeArrowheads="1"/>
              </p:cNvSpPr>
              <p:nvPr/>
            </p:nvSpPr>
            <p:spPr bwMode="auto">
              <a:xfrm>
                <a:off x="2335" y="2768"/>
                <a:ext cx="56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5" name="Rectangle 113"/>
              <p:cNvSpPr>
                <a:spLocks noChangeArrowheads="1"/>
              </p:cNvSpPr>
              <p:nvPr/>
            </p:nvSpPr>
            <p:spPr bwMode="auto">
              <a:xfrm>
                <a:off x="2844" y="2768"/>
                <a:ext cx="9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6" name="Rectangle 114"/>
              <p:cNvSpPr>
                <a:spLocks noChangeArrowheads="1"/>
              </p:cNvSpPr>
              <p:nvPr/>
            </p:nvSpPr>
            <p:spPr bwMode="auto">
              <a:xfrm>
                <a:off x="3484" y="27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7" name="Rectangle 115"/>
              <p:cNvSpPr>
                <a:spLocks noChangeArrowheads="1"/>
              </p:cNvSpPr>
              <p:nvPr/>
            </p:nvSpPr>
            <p:spPr bwMode="auto">
              <a:xfrm>
                <a:off x="4378" y="27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08" name="Rectangle 116"/>
              <p:cNvSpPr>
                <a:spLocks noChangeArrowheads="1"/>
              </p:cNvSpPr>
              <p:nvPr/>
            </p:nvSpPr>
            <p:spPr bwMode="auto">
              <a:xfrm>
                <a:off x="1245" y="2767"/>
                <a:ext cx="5" cy="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309" name="Rectangle 117"/>
              <p:cNvSpPr>
                <a:spLocks noChangeArrowheads="1"/>
              </p:cNvSpPr>
              <p:nvPr/>
            </p:nvSpPr>
            <p:spPr bwMode="auto">
              <a:xfrm>
                <a:off x="384" y="2917"/>
                <a:ext cx="701"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rgbClr val="000000"/>
                    </a:solidFill>
                    <a:effectLst/>
                    <a:latin typeface="Arial" pitchFamily="34" charset="0"/>
                    <a:cs typeface="Arial" pitchFamily="34" charset="0"/>
                  </a:rPr>
                  <a:t>Media Italia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310" name="Rectangle 118"/>
              <p:cNvSpPr>
                <a:spLocks noChangeArrowheads="1"/>
              </p:cNvSpPr>
              <p:nvPr/>
            </p:nvSpPr>
            <p:spPr bwMode="auto">
              <a:xfrm>
                <a:off x="1036" y="29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1" name="Rectangle 119"/>
              <p:cNvSpPr>
                <a:spLocks noChangeArrowheads="1"/>
              </p:cNvSpPr>
              <p:nvPr/>
            </p:nvSpPr>
            <p:spPr bwMode="auto">
              <a:xfrm>
                <a:off x="1693" y="29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2" name="Rectangle 120"/>
              <p:cNvSpPr>
                <a:spLocks noChangeArrowheads="1"/>
              </p:cNvSpPr>
              <p:nvPr/>
            </p:nvSpPr>
            <p:spPr bwMode="auto">
              <a:xfrm>
                <a:off x="2590" y="29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3" name="Rectangle 121"/>
              <p:cNvSpPr>
                <a:spLocks noChangeArrowheads="1"/>
              </p:cNvSpPr>
              <p:nvPr/>
            </p:nvSpPr>
            <p:spPr bwMode="auto">
              <a:xfrm>
                <a:off x="3484" y="29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4" name="Rectangle 122"/>
              <p:cNvSpPr>
                <a:spLocks noChangeArrowheads="1"/>
              </p:cNvSpPr>
              <p:nvPr/>
            </p:nvSpPr>
            <p:spPr bwMode="auto">
              <a:xfrm>
                <a:off x="4378" y="29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5" name="Rectangle 123"/>
              <p:cNvSpPr>
                <a:spLocks noChangeArrowheads="1"/>
              </p:cNvSpPr>
              <p:nvPr/>
            </p:nvSpPr>
            <p:spPr bwMode="auto">
              <a:xfrm>
                <a:off x="1245" y="2914"/>
                <a:ext cx="5" cy="149"/>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316" name="Rectangle 124"/>
              <p:cNvSpPr>
                <a:spLocks noChangeArrowheads="1"/>
              </p:cNvSpPr>
              <p:nvPr/>
            </p:nvSpPr>
            <p:spPr bwMode="auto">
              <a:xfrm>
                <a:off x="384" y="30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7" name="Rectangle 125"/>
              <p:cNvSpPr>
                <a:spLocks noChangeArrowheads="1"/>
              </p:cNvSpPr>
              <p:nvPr/>
            </p:nvSpPr>
            <p:spPr bwMode="auto">
              <a:xfrm>
                <a:off x="1693" y="30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8" name="Rectangle 126"/>
              <p:cNvSpPr>
                <a:spLocks noChangeArrowheads="1"/>
              </p:cNvSpPr>
              <p:nvPr/>
            </p:nvSpPr>
            <p:spPr bwMode="auto">
              <a:xfrm>
                <a:off x="2590" y="30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19" name="Rectangle 127"/>
              <p:cNvSpPr>
                <a:spLocks noChangeArrowheads="1"/>
              </p:cNvSpPr>
              <p:nvPr/>
            </p:nvSpPr>
            <p:spPr bwMode="auto">
              <a:xfrm>
                <a:off x="3306" y="3068"/>
                <a:ext cx="415"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20" name="Rectangle 128"/>
              <p:cNvSpPr>
                <a:spLocks noChangeArrowheads="1"/>
              </p:cNvSpPr>
              <p:nvPr/>
            </p:nvSpPr>
            <p:spPr bwMode="auto">
              <a:xfrm>
                <a:off x="3662" y="3068"/>
                <a:ext cx="9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321" name="Rectangle 129"/>
              <p:cNvSpPr>
                <a:spLocks noChangeArrowheads="1"/>
              </p:cNvSpPr>
              <p:nvPr/>
            </p:nvSpPr>
            <p:spPr bwMode="auto">
              <a:xfrm>
                <a:off x="4378" y="3070"/>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8322" name="Picture 130"/>
              <p:cNvPicPr>
                <a:picLocks noChangeAspect="1" noChangeArrowheads="1"/>
              </p:cNvPicPr>
              <p:nvPr/>
            </p:nvPicPr>
            <p:blipFill>
              <a:blip r:embed="rId2" cstate="print"/>
              <a:srcRect/>
              <a:stretch>
                <a:fillRect/>
              </a:stretch>
            </p:blipFill>
            <p:spPr bwMode="auto">
              <a:xfrm>
                <a:off x="351" y="3063"/>
                <a:ext cx="22" cy="5"/>
              </a:xfrm>
              <a:prstGeom prst="rect">
                <a:avLst/>
              </a:prstGeom>
              <a:noFill/>
              <a:ln w="9525">
                <a:noFill/>
                <a:miter lim="800000"/>
                <a:headEnd/>
                <a:tailEnd/>
              </a:ln>
            </p:spPr>
          </p:pic>
          <p:pic>
            <p:nvPicPr>
              <p:cNvPr id="8323" name="Picture 131"/>
              <p:cNvPicPr>
                <a:picLocks noChangeAspect="1" noChangeArrowheads="1"/>
              </p:cNvPicPr>
              <p:nvPr/>
            </p:nvPicPr>
            <p:blipFill>
              <a:blip r:embed="rId2" cstate="print"/>
              <a:srcRect/>
              <a:stretch>
                <a:fillRect/>
              </a:stretch>
            </p:blipFill>
            <p:spPr bwMode="auto">
              <a:xfrm>
                <a:off x="373" y="3063"/>
                <a:ext cx="22" cy="5"/>
              </a:xfrm>
              <a:prstGeom prst="rect">
                <a:avLst/>
              </a:prstGeom>
              <a:noFill/>
              <a:ln w="9525">
                <a:noFill/>
                <a:miter lim="800000"/>
                <a:headEnd/>
                <a:tailEnd/>
              </a:ln>
            </p:spPr>
          </p:pic>
          <p:pic>
            <p:nvPicPr>
              <p:cNvPr id="8324" name="Picture 132"/>
              <p:cNvPicPr>
                <a:picLocks noChangeAspect="1" noChangeArrowheads="1"/>
              </p:cNvPicPr>
              <p:nvPr/>
            </p:nvPicPr>
            <p:blipFill>
              <a:blip r:embed="rId2" cstate="print"/>
              <a:srcRect/>
              <a:stretch>
                <a:fillRect/>
              </a:stretch>
            </p:blipFill>
            <p:spPr bwMode="auto">
              <a:xfrm>
                <a:off x="395" y="3063"/>
                <a:ext cx="22" cy="5"/>
              </a:xfrm>
              <a:prstGeom prst="rect">
                <a:avLst/>
              </a:prstGeom>
              <a:noFill/>
              <a:ln w="9525">
                <a:noFill/>
                <a:miter lim="800000"/>
                <a:headEnd/>
                <a:tailEnd/>
              </a:ln>
            </p:spPr>
          </p:pic>
          <p:pic>
            <p:nvPicPr>
              <p:cNvPr id="8325" name="Picture 133"/>
              <p:cNvPicPr>
                <a:picLocks noChangeAspect="1" noChangeArrowheads="1"/>
              </p:cNvPicPr>
              <p:nvPr/>
            </p:nvPicPr>
            <p:blipFill>
              <a:blip r:embed="rId2" cstate="print"/>
              <a:srcRect/>
              <a:stretch>
                <a:fillRect/>
              </a:stretch>
            </p:blipFill>
            <p:spPr bwMode="auto">
              <a:xfrm>
                <a:off x="417" y="3063"/>
                <a:ext cx="22" cy="5"/>
              </a:xfrm>
              <a:prstGeom prst="rect">
                <a:avLst/>
              </a:prstGeom>
              <a:noFill/>
              <a:ln w="9525">
                <a:noFill/>
                <a:miter lim="800000"/>
                <a:headEnd/>
                <a:tailEnd/>
              </a:ln>
            </p:spPr>
          </p:pic>
          <p:pic>
            <p:nvPicPr>
              <p:cNvPr id="8326" name="Picture 134"/>
              <p:cNvPicPr>
                <a:picLocks noChangeAspect="1" noChangeArrowheads="1"/>
              </p:cNvPicPr>
              <p:nvPr/>
            </p:nvPicPr>
            <p:blipFill>
              <a:blip r:embed="rId2" cstate="print"/>
              <a:srcRect/>
              <a:stretch>
                <a:fillRect/>
              </a:stretch>
            </p:blipFill>
            <p:spPr bwMode="auto">
              <a:xfrm>
                <a:off x="439" y="3063"/>
                <a:ext cx="22" cy="5"/>
              </a:xfrm>
              <a:prstGeom prst="rect">
                <a:avLst/>
              </a:prstGeom>
              <a:noFill/>
              <a:ln w="9525">
                <a:noFill/>
                <a:miter lim="800000"/>
                <a:headEnd/>
                <a:tailEnd/>
              </a:ln>
            </p:spPr>
          </p:pic>
          <p:pic>
            <p:nvPicPr>
              <p:cNvPr id="8327" name="Picture 135"/>
              <p:cNvPicPr>
                <a:picLocks noChangeAspect="1" noChangeArrowheads="1"/>
              </p:cNvPicPr>
              <p:nvPr/>
            </p:nvPicPr>
            <p:blipFill>
              <a:blip r:embed="rId2" cstate="print"/>
              <a:srcRect/>
              <a:stretch>
                <a:fillRect/>
              </a:stretch>
            </p:blipFill>
            <p:spPr bwMode="auto">
              <a:xfrm>
                <a:off x="461" y="3063"/>
                <a:ext cx="22" cy="5"/>
              </a:xfrm>
              <a:prstGeom prst="rect">
                <a:avLst/>
              </a:prstGeom>
              <a:noFill/>
              <a:ln w="9525">
                <a:noFill/>
                <a:miter lim="800000"/>
                <a:headEnd/>
                <a:tailEnd/>
              </a:ln>
            </p:spPr>
          </p:pic>
          <p:pic>
            <p:nvPicPr>
              <p:cNvPr id="8328" name="Picture 136"/>
              <p:cNvPicPr>
                <a:picLocks noChangeAspect="1" noChangeArrowheads="1"/>
              </p:cNvPicPr>
              <p:nvPr/>
            </p:nvPicPr>
            <p:blipFill>
              <a:blip r:embed="rId2" cstate="print"/>
              <a:srcRect/>
              <a:stretch>
                <a:fillRect/>
              </a:stretch>
            </p:blipFill>
            <p:spPr bwMode="auto">
              <a:xfrm>
                <a:off x="483" y="3063"/>
                <a:ext cx="22" cy="5"/>
              </a:xfrm>
              <a:prstGeom prst="rect">
                <a:avLst/>
              </a:prstGeom>
              <a:noFill/>
              <a:ln w="9525">
                <a:noFill/>
                <a:miter lim="800000"/>
                <a:headEnd/>
                <a:tailEnd/>
              </a:ln>
            </p:spPr>
          </p:pic>
          <p:pic>
            <p:nvPicPr>
              <p:cNvPr id="8329" name="Picture 137"/>
              <p:cNvPicPr>
                <a:picLocks noChangeAspect="1" noChangeArrowheads="1"/>
              </p:cNvPicPr>
              <p:nvPr/>
            </p:nvPicPr>
            <p:blipFill>
              <a:blip r:embed="rId2" cstate="print"/>
              <a:srcRect/>
              <a:stretch>
                <a:fillRect/>
              </a:stretch>
            </p:blipFill>
            <p:spPr bwMode="auto">
              <a:xfrm>
                <a:off x="505" y="3063"/>
                <a:ext cx="22" cy="5"/>
              </a:xfrm>
              <a:prstGeom prst="rect">
                <a:avLst/>
              </a:prstGeom>
              <a:noFill/>
              <a:ln w="9525">
                <a:noFill/>
                <a:miter lim="800000"/>
                <a:headEnd/>
                <a:tailEnd/>
              </a:ln>
            </p:spPr>
          </p:pic>
          <p:pic>
            <p:nvPicPr>
              <p:cNvPr id="8330" name="Picture 138"/>
              <p:cNvPicPr>
                <a:picLocks noChangeAspect="1" noChangeArrowheads="1"/>
              </p:cNvPicPr>
              <p:nvPr/>
            </p:nvPicPr>
            <p:blipFill>
              <a:blip r:embed="rId2" cstate="print"/>
              <a:srcRect/>
              <a:stretch>
                <a:fillRect/>
              </a:stretch>
            </p:blipFill>
            <p:spPr bwMode="auto">
              <a:xfrm>
                <a:off x="527" y="3063"/>
                <a:ext cx="22" cy="5"/>
              </a:xfrm>
              <a:prstGeom prst="rect">
                <a:avLst/>
              </a:prstGeom>
              <a:noFill/>
              <a:ln w="9525">
                <a:noFill/>
                <a:miter lim="800000"/>
                <a:headEnd/>
                <a:tailEnd/>
              </a:ln>
            </p:spPr>
          </p:pic>
          <p:pic>
            <p:nvPicPr>
              <p:cNvPr id="8331" name="Picture 139"/>
              <p:cNvPicPr>
                <a:picLocks noChangeAspect="1" noChangeArrowheads="1"/>
              </p:cNvPicPr>
              <p:nvPr/>
            </p:nvPicPr>
            <p:blipFill>
              <a:blip r:embed="rId2" cstate="print"/>
              <a:srcRect/>
              <a:stretch>
                <a:fillRect/>
              </a:stretch>
            </p:blipFill>
            <p:spPr bwMode="auto">
              <a:xfrm>
                <a:off x="549" y="3063"/>
                <a:ext cx="22" cy="5"/>
              </a:xfrm>
              <a:prstGeom prst="rect">
                <a:avLst/>
              </a:prstGeom>
              <a:noFill/>
              <a:ln w="9525">
                <a:noFill/>
                <a:miter lim="800000"/>
                <a:headEnd/>
                <a:tailEnd/>
              </a:ln>
            </p:spPr>
          </p:pic>
          <p:pic>
            <p:nvPicPr>
              <p:cNvPr id="8332" name="Picture 140"/>
              <p:cNvPicPr>
                <a:picLocks noChangeAspect="1" noChangeArrowheads="1"/>
              </p:cNvPicPr>
              <p:nvPr/>
            </p:nvPicPr>
            <p:blipFill>
              <a:blip r:embed="rId2" cstate="print"/>
              <a:srcRect/>
              <a:stretch>
                <a:fillRect/>
              </a:stretch>
            </p:blipFill>
            <p:spPr bwMode="auto">
              <a:xfrm>
                <a:off x="571" y="3063"/>
                <a:ext cx="22" cy="5"/>
              </a:xfrm>
              <a:prstGeom prst="rect">
                <a:avLst/>
              </a:prstGeom>
              <a:noFill/>
              <a:ln w="9525">
                <a:noFill/>
                <a:miter lim="800000"/>
                <a:headEnd/>
                <a:tailEnd/>
              </a:ln>
            </p:spPr>
          </p:pic>
          <p:pic>
            <p:nvPicPr>
              <p:cNvPr id="8333" name="Picture 141"/>
              <p:cNvPicPr>
                <a:picLocks noChangeAspect="1" noChangeArrowheads="1"/>
              </p:cNvPicPr>
              <p:nvPr/>
            </p:nvPicPr>
            <p:blipFill>
              <a:blip r:embed="rId2" cstate="print"/>
              <a:srcRect/>
              <a:stretch>
                <a:fillRect/>
              </a:stretch>
            </p:blipFill>
            <p:spPr bwMode="auto">
              <a:xfrm>
                <a:off x="593" y="3063"/>
                <a:ext cx="22" cy="5"/>
              </a:xfrm>
              <a:prstGeom prst="rect">
                <a:avLst/>
              </a:prstGeom>
              <a:noFill/>
              <a:ln w="9525">
                <a:noFill/>
                <a:miter lim="800000"/>
                <a:headEnd/>
                <a:tailEnd/>
              </a:ln>
            </p:spPr>
          </p:pic>
          <p:pic>
            <p:nvPicPr>
              <p:cNvPr id="8334" name="Picture 142"/>
              <p:cNvPicPr>
                <a:picLocks noChangeAspect="1" noChangeArrowheads="1"/>
              </p:cNvPicPr>
              <p:nvPr/>
            </p:nvPicPr>
            <p:blipFill>
              <a:blip r:embed="rId2" cstate="print"/>
              <a:srcRect/>
              <a:stretch>
                <a:fillRect/>
              </a:stretch>
            </p:blipFill>
            <p:spPr bwMode="auto">
              <a:xfrm>
                <a:off x="615" y="3063"/>
                <a:ext cx="22" cy="5"/>
              </a:xfrm>
              <a:prstGeom prst="rect">
                <a:avLst/>
              </a:prstGeom>
              <a:noFill/>
              <a:ln w="9525">
                <a:noFill/>
                <a:miter lim="800000"/>
                <a:headEnd/>
                <a:tailEnd/>
              </a:ln>
            </p:spPr>
          </p:pic>
          <p:pic>
            <p:nvPicPr>
              <p:cNvPr id="8335" name="Picture 143"/>
              <p:cNvPicPr>
                <a:picLocks noChangeAspect="1" noChangeArrowheads="1"/>
              </p:cNvPicPr>
              <p:nvPr/>
            </p:nvPicPr>
            <p:blipFill>
              <a:blip r:embed="rId2" cstate="print"/>
              <a:srcRect/>
              <a:stretch>
                <a:fillRect/>
              </a:stretch>
            </p:blipFill>
            <p:spPr bwMode="auto">
              <a:xfrm>
                <a:off x="637" y="3063"/>
                <a:ext cx="22" cy="5"/>
              </a:xfrm>
              <a:prstGeom prst="rect">
                <a:avLst/>
              </a:prstGeom>
              <a:noFill/>
              <a:ln w="9525">
                <a:noFill/>
                <a:miter lim="800000"/>
                <a:headEnd/>
                <a:tailEnd/>
              </a:ln>
            </p:spPr>
          </p:pic>
          <p:pic>
            <p:nvPicPr>
              <p:cNvPr id="8336" name="Picture 144"/>
              <p:cNvPicPr>
                <a:picLocks noChangeAspect="1" noChangeArrowheads="1"/>
              </p:cNvPicPr>
              <p:nvPr/>
            </p:nvPicPr>
            <p:blipFill>
              <a:blip r:embed="rId2" cstate="print"/>
              <a:srcRect/>
              <a:stretch>
                <a:fillRect/>
              </a:stretch>
            </p:blipFill>
            <p:spPr bwMode="auto">
              <a:xfrm>
                <a:off x="659" y="3063"/>
                <a:ext cx="22" cy="5"/>
              </a:xfrm>
              <a:prstGeom prst="rect">
                <a:avLst/>
              </a:prstGeom>
              <a:noFill/>
              <a:ln w="9525">
                <a:noFill/>
                <a:miter lim="800000"/>
                <a:headEnd/>
                <a:tailEnd/>
              </a:ln>
            </p:spPr>
          </p:pic>
          <p:pic>
            <p:nvPicPr>
              <p:cNvPr id="8337" name="Picture 145"/>
              <p:cNvPicPr>
                <a:picLocks noChangeAspect="1" noChangeArrowheads="1"/>
              </p:cNvPicPr>
              <p:nvPr/>
            </p:nvPicPr>
            <p:blipFill>
              <a:blip r:embed="rId2" cstate="print"/>
              <a:srcRect/>
              <a:stretch>
                <a:fillRect/>
              </a:stretch>
            </p:blipFill>
            <p:spPr bwMode="auto">
              <a:xfrm>
                <a:off x="681" y="3063"/>
                <a:ext cx="21" cy="5"/>
              </a:xfrm>
              <a:prstGeom prst="rect">
                <a:avLst/>
              </a:prstGeom>
              <a:noFill/>
              <a:ln w="9525">
                <a:noFill/>
                <a:miter lim="800000"/>
                <a:headEnd/>
                <a:tailEnd/>
              </a:ln>
            </p:spPr>
          </p:pic>
          <p:pic>
            <p:nvPicPr>
              <p:cNvPr id="8338" name="Picture 146"/>
              <p:cNvPicPr>
                <a:picLocks noChangeAspect="1" noChangeArrowheads="1"/>
              </p:cNvPicPr>
              <p:nvPr/>
            </p:nvPicPr>
            <p:blipFill>
              <a:blip r:embed="rId2" cstate="print"/>
              <a:srcRect/>
              <a:stretch>
                <a:fillRect/>
              </a:stretch>
            </p:blipFill>
            <p:spPr bwMode="auto">
              <a:xfrm>
                <a:off x="702" y="3063"/>
                <a:ext cx="22" cy="5"/>
              </a:xfrm>
              <a:prstGeom prst="rect">
                <a:avLst/>
              </a:prstGeom>
              <a:noFill/>
              <a:ln w="9525">
                <a:noFill/>
                <a:miter lim="800000"/>
                <a:headEnd/>
                <a:tailEnd/>
              </a:ln>
            </p:spPr>
          </p:pic>
          <p:pic>
            <p:nvPicPr>
              <p:cNvPr id="8339" name="Picture 147"/>
              <p:cNvPicPr>
                <a:picLocks noChangeAspect="1" noChangeArrowheads="1"/>
              </p:cNvPicPr>
              <p:nvPr/>
            </p:nvPicPr>
            <p:blipFill>
              <a:blip r:embed="rId2" cstate="print"/>
              <a:srcRect/>
              <a:stretch>
                <a:fillRect/>
              </a:stretch>
            </p:blipFill>
            <p:spPr bwMode="auto">
              <a:xfrm>
                <a:off x="724" y="3063"/>
                <a:ext cx="22" cy="5"/>
              </a:xfrm>
              <a:prstGeom prst="rect">
                <a:avLst/>
              </a:prstGeom>
              <a:noFill/>
              <a:ln w="9525">
                <a:noFill/>
                <a:miter lim="800000"/>
                <a:headEnd/>
                <a:tailEnd/>
              </a:ln>
            </p:spPr>
          </p:pic>
          <p:pic>
            <p:nvPicPr>
              <p:cNvPr id="8340" name="Picture 148"/>
              <p:cNvPicPr>
                <a:picLocks noChangeAspect="1" noChangeArrowheads="1"/>
              </p:cNvPicPr>
              <p:nvPr/>
            </p:nvPicPr>
            <p:blipFill>
              <a:blip r:embed="rId2" cstate="print"/>
              <a:srcRect/>
              <a:stretch>
                <a:fillRect/>
              </a:stretch>
            </p:blipFill>
            <p:spPr bwMode="auto">
              <a:xfrm>
                <a:off x="746" y="3063"/>
                <a:ext cx="22" cy="5"/>
              </a:xfrm>
              <a:prstGeom prst="rect">
                <a:avLst/>
              </a:prstGeom>
              <a:noFill/>
              <a:ln w="9525">
                <a:noFill/>
                <a:miter lim="800000"/>
                <a:headEnd/>
                <a:tailEnd/>
              </a:ln>
            </p:spPr>
          </p:pic>
          <p:pic>
            <p:nvPicPr>
              <p:cNvPr id="8341" name="Picture 149"/>
              <p:cNvPicPr>
                <a:picLocks noChangeAspect="1" noChangeArrowheads="1"/>
              </p:cNvPicPr>
              <p:nvPr/>
            </p:nvPicPr>
            <p:blipFill>
              <a:blip r:embed="rId2" cstate="print"/>
              <a:srcRect/>
              <a:stretch>
                <a:fillRect/>
              </a:stretch>
            </p:blipFill>
            <p:spPr bwMode="auto">
              <a:xfrm>
                <a:off x="768" y="3063"/>
                <a:ext cx="22" cy="5"/>
              </a:xfrm>
              <a:prstGeom prst="rect">
                <a:avLst/>
              </a:prstGeom>
              <a:noFill/>
              <a:ln w="9525">
                <a:noFill/>
                <a:miter lim="800000"/>
                <a:headEnd/>
                <a:tailEnd/>
              </a:ln>
            </p:spPr>
          </p:pic>
          <p:pic>
            <p:nvPicPr>
              <p:cNvPr id="8342" name="Picture 150"/>
              <p:cNvPicPr>
                <a:picLocks noChangeAspect="1" noChangeArrowheads="1"/>
              </p:cNvPicPr>
              <p:nvPr/>
            </p:nvPicPr>
            <p:blipFill>
              <a:blip r:embed="rId2" cstate="print"/>
              <a:srcRect/>
              <a:stretch>
                <a:fillRect/>
              </a:stretch>
            </p:blipFill>
            <p:spPr bwMode="auto">
              <a:xfrm>
                <a:off x="790" y="3063"/>
                <a:ext cx="22" cy="5"/>
              </a:xfrm>
              <a:prstGeom prst="rect">
                <a:avLst/>
              </a:prstGeom>
              <a:noFill/>
              <a:ln w="9525">
                <a:noFill/>
                <a:miter lim="800000"/>
                <a:headEnd/>
                <a:tailEnd/>
              </a:ln>
            </p:spPr>
          </p:pic>
          <p:pic>
            <p:nvPicPr>
              <p:cNvPr id="8343" name="Picture 151"/>
              <p:cNvPicPr>
                <a:picLocks noChangeAspect="1" noChangeArrowheads="1"/>
              </p:cNvPicPr>
              <p:nvPr/>
            </p:nvPicPr>
            <p:blipFill>
              <a:blip r:embed="rId2" cstate="print"/>
              <a:srcRect/>
              <a:stretch>
                <a:fillRect/>
              </a:stretch>
            </p:blipFill>
            <p:spPr bwMode="auto">
              <a:xfrm>
                <a:off x="812" y="3063"/>
                <a:ext cx="22" cy="5"/>
              </a:xfrm>
              <a:prstGeom prst="rect">
                <a:avLst/>
              </a:prstGeom>
              <a:noFill/>
              <a:ln w="9525">
                <a:noFill/>
                <a:miter lim="800000"/>
                <a:headEnd/>
                <a:tailEnd/>
              </a:ln>
            </p:spPr>
          </p:pic>
          <p:pic>
            <p:nvPicPr>
              <p:cNvPr id="8344" name="Picture 152"/>
              <p:cNvPicPr>
                <a:picLocks noChangeAspect="1" noChangeArrowheads="1"/>
              </p:cNvPicPr>
              <p:nvPr/>
            </p:nvPicPr>
            <p:blipFill>
              <a:blip r:embed="rId2" cstate="print"/>
              <a:srcRect/>
              <a:stretch>
                <a:fillRect/>
              </a:stretch>
            </p:blipFill>
            <p:spPr bwMode="auto">
              <a:xfrm>
                <a:off x="834" y="3063"/>
                <a:ext cx="22" cy="5"/>
              </a:xfrm>
              <a:prstGeom prst="rect">
                <a:avLst/>
              </a:prstGeom>
              <a:noFill/>
              <a:ln w="9525">
                <a:noFill/>
                <a:miter lim="800000"/>
                <a:headEnd/>
                <a:tailEnd/>
              </a:ln>
            </p:spPr>
          </p:pic>
          <p:pic>
            <p:nvPicPr>
              <p:cNvPr id="8345" name="Picture 153"/>
              <p:cNvPicPr>
                <a:picLocks noChangeAspect="1" noChangeArrowheads="1"/>
              </p:cNvPicPr>
              <p:nvPr/>
            </p:nvPicPr>
            <p:blipFill>
              <a:blip r:embed="rId2" cstate="print"/>
              <a:srcRect/>
              <a:stretch>
                <a:fillRect/>
              </a:stretch>
            </p:blipFill>
            <p:spPr bwMode="auto">
              <a:xfrm>
                <a:off x="856" y="3063"/>
                <a:ext cx="22" cy="5"/>
              </a:xfrm>
              <a:prstGeom prst="rect">
                <a:avLst/>
              </a:prstGeom>
              <a:noFill/>
              <a:ln w="9525">
                <a:noFill/>
                <a:miter lim="800000"/>
                <a:headEnd/>
                <a:tailEnd/>
              </a:ln>
            </p:spPr>
          </p:pic>
          <p:pic>
            <p:nvPicPr>
              <p:cNvPr id="8346" name="Picture 154"/>
              <p:cNvPicPr>
                <a:picLocks noChangeAspect="1" noChangeArrowheads="1"/>
              </p:cNvPicPr>
              <p:nvPr/>
            </p:nvPicPr>
            <p:blipFill>
              <a:blip r:embed="rId2" cstate="print"/>
              <a:srcRect/>
              <a:stretch>
                <a:fillRect/>
              </a:stretch>
            </p:blipFill>
            <p:spPr bwMode="auto">
              <a:xfrm>
                <a:off x="878" y="3063"/>
                <a:ext cx="22" cy="5"/>
              </a:xfrm>
              <a:prstGeom prst="rect">
                <a:avLst/>
              </a:prstGeom>
              <a:noFill/>
              <a:ln w="9525">
                <a:noFill/>
                <a:miter lim="800000"/>
                <a:headEnd/>
                <a:tailEnd/>
              </a:ln>
            </p:spPr>
          </p:pic>
          <p:pic>
            <p:nvPicPr>
              <p:cNvPr id="8347" name="Picture 155"/>
              <p:cNvPicPr>
                <a:picLocks noChangeAspect="1" noChangeArrowheads="1"/>
              </p:cNvPicPr>
              <p:nvPr/>
            </p:nvPicPr>
            <p:blipFill>
              <a:blip r:embed="rId2" cstate="print"/>
              <a:srcRect/>
              <a:stretch>
                <a:fillRect/>
              </a:stretch>
            </p:blipFill>
            <p:spPr bwMode="auto">
              <a:xfrm>
                <a:off x="900" y="3063"/>
                <a:ext cx="22" cy="5"/>
              </a:xfrm>
              <a:prstGeom prst="rect">
                <a:avLst/>
              </a:prstGeom>
              <a:noFill/>
              <a:ln w="9525">
                <a:noFill/>
                <a:miter lim="800000"/>
                <a:headEnd/>
                <a:tailEnd/>
              </a:ln>
            </p:spPr>
          </p:pic>
          <p:pic>
            <p:nvPicPr>
              <p:cNvPr id="8348" name="Picture 156"/>
              <p:cNvPicPr>
                <a:picLocks noChangeAspect="1" noChangeArrowheads="1"/>
              </p:cNvPicPr>
              <p:nvPr/>
            </p:nvPicPr>
            <p:blipFill>
              <a:blip r:embed="rId2" cstate="print"/>
              <a:srcRect/>
              <a:stretch>
                <a:fillRect/>
              </a:stretch>
            </p:blipFill>
            <p:spPr bwMode="auto">
              <a:xfrm>
                <a:off x="922" y="3063"/>
                <a:ext cx="22" cy="5"/>
              </a:xfrm>
              <a:prstGeom prst="rect">
                <a:avLst/>
              </a:prstGeom>
              <a:noFill/>
              <a:ln w="9525">
                <a:noFill/>
                <a:miter lim="800000"/>
                <a:headEnd/>
                <a:tailEnd/>
              </a:ln>
            </p:spPr>
          </p:pic>
          <p:pic>
            <p:nvPicPr>
              <p:cNvPr id="8349" name="Picture 157"/>
              <p:cNvPicPr>
                <a:picLocks noChangeAspect="1" noChangeArrowheads="1"/>
              </p:cNvPicPr>
              <p:nvPr/>
            </p:nvPicPr>
            <p:blipFill>
              <a:blip r:embed="rId2" cstate="print"/>
              <a:srcRect/>
              <a:stretch>
                <a:fillRect/>
              </a:stretch>
            </p:blipFill>
            <p:spPr bwMode="auto">
              <a:xfrm>
                <a:off x="944" y="3063"/>
                <a:ext cx="22" cy="5"/>
              </a:xfrm>
              <a:prstGeom prst="rect">
                <a:avLst/>
              </a:prstGeom>
              <a:noFill/>
              <a:ln w="9525">
                <a:noFill/>
                <a:miter lim="800000"/>
                <a:headEnd/>
                <a:tailEnd/>
              </a:ln>
            </p:spPr>
          </p:pic>
          <p:pic>
            <p:nvPicPr>
              <p:cNvPr id="8350" name="Picture 158"/>
              <p:cNvPicPr>
                <a:picLocks noChangeAspect="1" noChangeArrowheads="1"/>
              </p:cNvPicPr>
              <p:nvPr/>
            </p:nvPicPr>
            <p:blipFill>
              <a:blip r:embed="rId2" cstate="print"/>
              <a:srcRect/>
              <a:stretch>
                <a:fillRect/>
              </a:stretch>
            </p:blipFill>
            <p:spPr bwMode="auto">
              <a:xfrm>
                <a:off x="966" y="3063"/>
                <a:ext cx="22" cy="5"/>
              </a:xfrm>
              <a:prstGeom prst="rect">
                <a:avLst/>
              </a:prstGeom>
              <a:noFill/>
              <a:ln w="9525">
                <a:noFill/>
                <a:miter lim="800000"/>
                <a:headEnd/>
                <a:tailEnd/>
              </a:ln>
            </p:spPr>
          </p:pic>
          <p:pic>
            <p:nvPicPr>
              <p:cNvPr id="8351" name="Picture 159"/>
              <p:cNvPicPr>
                <a:picLocks noChangeAspect="1" noChangeArrowheads="1"/>
              </p:cNvPicPr>
              <p:nvPr/>
            </p:nvPicPr>
            <p:blipFill>
              <a:blip r:embed="rId2" cstate="print"/>
              <a:srcRect/>
              <a:stretch>
                <a:fillRect/>
              </a:stretch>
            </p:blipFill>
            <p:spPr bwMode="auto">
              <a:xfrm>
                <a:off x="988" y="3063"/>
                <a:ext cx="22" cy="5"/>
              </a:xfrm>
              <a:prstGeom prst="rect">
                <a:avLst/>
              </a:prstGeom>
              <a:noFill/>
              <a:ln w="9525">
                <a:noFill/>
                <a:miter lim="800000"/>
                <a:headEnd/>
                <a:tailEnd/>
              </a:ln>
            </p:spPr>
          </p:pic>
          <p:pic>
            <p:nvPicPr>
              <p:cNvPr id="8352" name="Picture 160"/>
              <p:cNvPicPr>
                <a:picLocks noChangeAspect="1" noChangeArrowheads="1"/>
              </p:cNvPicPr>
              <p:nvPr/>
            </p:nvPicPr>
            <p:blipFill>
              <a:blip r:embed="rId2" cstate="print"/>
              <a:srcRect/>
              <a:stretch>
                <a:fillRect/>
              </a:stretch>
            </p:blipFill>
            <p:spPr bwMode="auto">
              <a:xfrm>
                <a:off x="1010" y="3063"/>
                <a:ext cx="22" cy="5"/>
              </a:xfrm>
              <a:prstGeom prst="rect">
                <a:avLst/>
              </a:prstGeom>
              <a:noFill/>
              <a:ln w="9525">
                <a:noFill/>
                <a:miter lim="800000"/>
                <a:headEnd/>
                <a:tailEnd/>
              </a:ln>
            </p:spPr>
          </p:pic>
          <p:pic>
            <p:nvPicPr>
              <p:cNvPr id="8353" name="Picture 161"/>
              <p:cNvPicPr>
                <a:picLocks noChangeAspect="1" noChangeArrowheads="1"/>
              </p:cNvPicPr>
              <p:nvPr/>
            </p:nvPicPr>
            <p:blipFill>
              <a:blip r:embed="rId2" cstate="print"/>
              <a:srcRect/>
              <a:stretch>
                <a:fillRect/>
              </a:stretch>
            </p:blipFill>
            <p:spPr bwMode="auto">
              <a:xfrm>
                <a:off x="1032" y="3063"/>
                <a:ext cx="22" cy="5"/>
              </a:xfrm>
              <a:prstGeom prst="rect">
                <a:avLst/>
              </a:prstGeom>
              <a:noFill/>
              <a:ln w="9525">
                <a:noFill/>
                <a:miter lim="800000"/>
                <a:headEnd/>
                <a:tailEnd/>
              </a:ln>
            </p:spPr>
          </p:pic>
          <p:pic>
            <p:nvPicPr>
              <p:cNvPr id="8354" name="Picture 162"/>
              <p:cNvPicPr>
                <a:picLocks noChangeAspect="1" noChangeArrowheads="1"/>
              </p:cNvPicPr>
              <p:nvPr/>
            </p:nvPicPr>
            <p:blipFill>
              <a:blip r:embed="rId2" cstate="print"/>
              <a:srcRect/>
              <a:stretch>
                <a:fillRect/>
              </a:stretch>
            </p:blipFill>
            <p:spPr bwMode="auto">
              <a:xfrm>
                <a:off x="1054" y="3063"/>
                <a:ext cx="22" cy="5"/>
              </a:xfrm>
              <a:prstGeom prst="rect">
                <a:avLst/>
              </a:prstGeom>
              <a:noFill/>
              <a:ln w="9525">
                <a:noFill/>
                <a:miter lim="800000"/>
                <a:headEnd/>
                <a:tailEnd/>
              </a:ln>
            </p:spPr>
          </p:pic>
          <p:pic>
            <p:nvPicPr>
              <p:cNvPr id="8355" name="Picture 163"/>
              <p:cNvPicPr>
                <a:picLocks noChangeAspect="1" noChangeArrowheads="1"/>
              </p:cNvPicPr>
              <p:nvPr/>
            </p:nvPicPr>
            <p:blipFill>
              <a:blip r:embed="rId2" cstate="print"/>
              <a:srcRect/>
              <a:stretch>
                <a:fillRect/>
              </a:stretch>
            </p:blipFill>
            <p:spPr bwMode="auto">
              <a:xfrm>
                <a:off x="1076" y="3063"/>
                <a:ext cx="22" cy="5"/>
              </a:xfrm>
              <a:prstGeom prst="rect">
                <a:avLst/>
              </a:prstGeom>
              <a:noFill/>
              <a:ln w="9525">
                <a:noFill/>
                <a:miter lim="800000"/>
                <a:headEnd/>
                <a:tailEnd/>
              </a:ln>
            </p:spPr>
          </p:pic>
          <p:pic>
            <p:nvPicPr>
              <p:cNvPr id="8356" name="Picture 164"/>
              <p:cNvPicPr>
                <a:picLocks noChangeAspect="1" noChangeArrowheads="1"/>
              </p:cNvPicPr>
              <p:nvPr/>
            </p:nvPicPr>
            <p:blipFill>
              <a:blip r:embed="rId2" cstate="print"/>
              <a:srcRect/>
              <a:stretch>
                <a:fillRect/>
              </a:stretch>
            </p:blipFill>
            <p:spPr bwMode="auto">
              <a:xfrm>
                <a:off x="1098" y="3063"/>
                <a:ext cx="22" cy="5"/>
              </a:xfrm>
              <a:prstGeom prst="rect">
                <a:avLst/>
              </a:prstGeom>
              <a:noFill/>
              <a:ln w="9525">
                <a:noFill/>
                <a:miter lim="800000"/>
                <a:headEnd/>
                <a:tailEnd/>
              </a:ln>
            </p:spPr>
          </p:pic>
          <p:pic>
            <p:nvPicPr>
              <p:cNvPr id="8357" name="Picture 165"/>
              <p:cNvPicPr>
                <a:picLocks noChangeAspect="1" noChangeArrowheads="1"/>
              </p:cNvPicPr>
              <p:nvPr/>
            </p:nvPicPr>
            <p:blipFill>
              <a:blip r:embed="rId2" cstate="print"/>
              <a:srcRect/>
              <a:stretch>
                <a:fillRect/>
              </a:stretch>
            </p:blipFill>
            <p:spPr bwMode="auto">
              <a:xfrm>
                <a:off x="1120" y="3063"/>
                <a:ext cx="22" cy="5"/>
              </a:xfrm>
              <a:prstGeom prst="rect">
                <a:avLst/>
              </a:prstGeom>
              <a:noFill/>
              <a:ln w="9525">
                <a:noFill/>
                <a:miter lim="800000"/>
                <a:headEnd/>
                <a:tailEnd/>
              </a:ln>
            </p:spPr>
          </p:pic>
          <p:pic>
            <p:nvPicPr>
              <p:cNvPr id="8358" name="Picture 166"/>
              <p:cNvPicPr>
                <a:picLocks noChangeAspect="1" noChangeArrowheads="1"/>
              </p:cNvPicPr>
              <p:nvPr/>
            </p:nvPicPr>
            <p:blipFill>
              <a:blip r:embed="rId2" cstate="print"/>
              <a:srcRect/>
              <a:stretch>
                <a:fillRect/>
              </a:stretch>
            </p:blipFill>
            <p:spPr bwMode="auto">
              <a:xfrm>
                <a:off x="1142" y="3063"/>
                <a:ext cx="22" cy="5"/>
              </a:xfrm>
              <a:prstGeom prst="rect">
                <a:avLst/>
              </a:prstGeom>
              <a:noFill/>
              <a:ln w="9525">
                <a:noFill/>
                <a:miter lim="800000"/>
                <a:headEnd/>
                <a:tailEnd/>
              </a:ln>
            </p:spPr>
          </p:pic>
          <p:pic>
            <p:nvPicPr>
              <p:cNvPr id="8359" name="Picture 167"/>
              <p:cNvPicPr>
                <a:picLocks noChangeAspect="1" noChangeArrowheads="1"/>
              </p:cNvPicPr>
              <p:nvPr/>
            </p:nvPicPr>
            <p:blipFill>
              <a:blip r:embed="rId2" cstate="print"/>
              <a:srcRect/>
              <a:stretch>
                <a:fillRect/>
              </a:stretch>
            </p:blipFill>
            <p:spPr bwMode="auto">
              <a:xfrm>
                <a:off x="1164" y="3063"/>
                <a:ext cx="22" cy="5"/>
              </a:xfrm>
              <a:prstGeom prst="rect">
                <a:avLst/>
              </a:prstGeom>
              <a:noFill/>
              <a:ln w="9525">
                <a:noFill/>
                <a:miter lim="800000"/>
                <a:headEnd/>
                <a:tailEnd/>
              </a:ln>
            </p:spPr>
          </p:pic>
          <p:pic>
            <p:nvPicPr>
              <p:cNvPr id="8360" name="Picture 168"/>
              <p:cNvPicPr>
                <a:picLocks noChangeAspect="1" noChangeArrowheads="1"/>
              </p:cNvPicPr>
              <p:nvPr/>
            </p:nvPicPr>
            <p:blipFill>
              <a:blip r:embed="rId2" cstate="print"/>
              <a:srcRect/>
              <a:stretch>
                <a:fillRect/>
              </a:stretch>
            </p:blipFill>
            <p:spPr bwMode="auto">
              <a:xfrm>
                <a:off x="1186" y="3063"/>
                <a:ext cx="22" cy="5"/>
              </a:xfrm>
              <a:prstGeom prst="rect">
                <a:avLst/>
              </a:prstGeom>
              <a:noFill/>
              <a:ln w="9525">
                <a:noFill/>
                <a:miter lim="800000"/>
                <a:headEnd/>
                <a:tailEnd/>
              </a:ln>
            </p:spPr>
          </p:pic>
          <p:pic>
            <p:nvPicPr>
              <p:cNvPr id="8361" name="Picture 169"/>
              <p:cNvPicPr>
                <a:picLocks noChangeAspect="1" noChangeArrowheads="1"/>
              </p:cNvPicPr>
              <p:nvPr/>
            </p:nvPicPr>
            <p:blipFill>
              <a:blip r:embed="rId2" cstate="print"/>
              <a:srcRect/>
              <a:stretch>
                <a:fillRect/>
              </a:stretch>
            </p:blipFill>
            <p:spPr bwMode="auto">
              <a:xfrm>
                <a:off x="1208" y="3063"/>
                <a:ext cx="22" cy="5"/>
              </a:xfrm>
              <a:prstGeom prst="rect">
                <a:avLst/>
              </a:prstGeom>
              <a:noFill/>
              <a:ln w="9525">
                <a:noFill/>
                <a:miter lim="800000"/>
                <a:headEnd/>
                <a:tailEnd/>
              </a:ln>
            </p:spPr>
          </p:pic>
          <p:pic>
            <p:nvPicPr>
              <p:cNvPr id="8362" name="Picture 170"/>
              <p:cNvPicPr>
                <a:picLocks noChangeAspect="1" noChangeArrowheads="1"/>
              </p:cNvPicPr>
              <p:nvPr/>
            </p:nvPicPr>
            <p:blipFill>
              <a:blip r:embed="rId3" cstate="print"/>
              <a:srcRect/>
              <a:stretch>
                <a:fillRect/>
              </a:stretch>
            </p:blipFill>
            <p:spPr bwMode="auto">
              <a:xfrm>
                <a:off x="1230" y="3063"/>
                <a:ext cx="15" cy="5"/>
              </a:xfrm>
              <a:prstGeom prst="rect">
                <a:avLst/>
              </a:prstGeom>
              <a:noFill/>
              <a:ln w="9525">
                <a:noFill/>
                <a:miter lim="800000"/>
                <a:headEnd/>
                <a:tailEnd/>
              </a:ln>
            </p:spPr>
          </p:pic>
          <p:pic>
            <p:nvPicPr>
              <p:cNvPr id="8363" name="Picture 171"/>
              <p:cNvPicPr>
                <a:picLocks noChangeAspect="1" noChangeArrowheads="1"/>
              </p:cNvPicPr>
              <p:nvPr/>
            </p:nvPicPr>
            <p:blipFill>
              <a:blip r:embed="rId4" cstate="print"/>
              <a:srcRect/>
              <a:stretch>
                <a:fillRect/>
              </a:stretch>
            </p:blipFill>
            <p:spPr bwMode="auto">
              <a:xfrm>
                <a:off x="1245" y="3063"/>
                <a:ext cx="5" cy="5"/>
              </a:xfrm>
              <a:prstGeom prst="rect">
                <a:avLst/>
              </a:prstGeom>
              <a:noFill/>
              <a:ln w="9525">
                <a:noFill/>
                <a:miter lim="800000"/>
                <a:headEnd/>
                <a:tailEnd/>
              </a:ln>
            </p:spPr>
          </p:pic>
          <p:pic>
            <p:nvPicPr>
              <p:cNvPr id="8364" name="Picture 172"/>
              <p:cNvPicPr>
                <a:picLocks noChangeAspect="1" noChangeArrowheads="1"/>
              </p:cNvPicPr>
              <p:nvPr/>
            </p:nvPicPr>
            <p:blipFill>
              <a:blip r:embed="rId5" cstate="print"/>
              <a:srcRect/>
              <a:stretch>
                <a:fillRect/>
              </a:stretch>
            </p:blipFill>
            <p:spPr bwMode="auto">
              <a:xfrm>
                <a:off x="1250" y="3063"/>
                <a:ext cx="21" cy="5"/>
              </a:xfrm>
              <a:prstGeom prst="rect">
                <a:avLst/>
              </a:prstGeom>
              <a:noFill/>
              <a:ln w="9525">
                <a:noFill/>
                <a:miter lim="800000"/>
                <a:headEnd/>
                <a:tailEnd/>
              </a:ln>
            </p:spPr>
          </p:pic>
          <p:pic>
            <p:nvPicPr>
              <p:cNvPr id="8365" name="Picture 173"/>
              <p:cNvPicPr>
                <a:picLocks noChangeAspect="1" noChangeArrowheads="1"/>
              </p:cNvPicPr>
              <p:nvPr/>
            </p:nvPicPr>
            <p:blipFill>
              <a:blip r:embed="rId5" cstate="print"/>
              <a:srcRect/>
              <a:stretch>
                <a:fillRect/>
              </a:stretch>
            </p:blipFill>
            <p:spPr bwMode="auto">
              <a:xfrm>
                <a:off x="1271" y="3063"/>
                <a:ext cx="22" cy="5"/>
              </a:xfrm>
              <a:prstGeom prst="rect">
                <a:avLst/>
              </a:prstGeom>
              <a:noFill/>
              <a:ln w="9525">
                <a:noFill/>
                <a:miter lim="800000"/>
                <a:headEnd/>
                <a:tailEnd/>
              </a:ln>
            </p:spPr>
          </p:pic>
          <p:pic>
            <p:nvPicPr>
              <p:cNvPr id="8366" name="Picture 174"/>
              <p:cNvPicPr>
                <a:picLocks noChangeAspect="1" noChangeArrowheads="1"/>
              </p:cNvPicPr>
              <p:nvPr/>
            </p:nvPicPr>
            <p:blipFill>
              <a:blip r:embed="rId5" cstate="print"/>
              <a:srcRect/>
              <a:stretch>
                <a:fillRect/>
              </a:stretch>
            </p:blipFill>
            <p:spPr bwMode="auto">
              <a:xfrm>
                <a:off x="1293" y="3063"/>
                <a:ext cx="22" cy="5"/>
              </a:xfrm>
              <a:prstGeom prst="rect">
                <a:avLst/>
              </a:prstGeom>
              <a:noFill/>
              <a:ln w="9525">
                <a:noFill/>
                <a:miter lim="800000"/>
                <a:headEnd/>
                <a:tailEnd/>
              </a:ln>
            </p:spPr>
          </p:pic>
          <p:pic>
            <p:nvPicPr>
              <p:cNvPr id="8367" name="Picture 175"/>
              <p:cNvPicPr>
                <a:picLocks noChangeAspect="1" noChangeArrowheads="1"/>
              </p:cNvPicPr>
              <p:nvPr/>
            </p:nvPicPr>
            <p:blipFill>
              <a:blip r:embed="rId5" cstate="print"/>
              <a:srcRect/>
              <a:stretch>
                <a:fillRect/>
              </a:stretch>
            </p:blipFill>
            <p:spPr bwMode="auto">
              <a:xfrm>
                <a:off x="1315" y="3063"/>
                <a:ext cx="22" cy="5"/>
              </a:xfrm>
              <a:prstGeom prst="rect">
                <a:avLst/>
              </a:prstGeom>
              <a:noFill/>
              <a:ln w="9525">
                <a:noFill/>
                <a:miter lim="800000"/>
                <a:headEnd/>
                <a:tailEnd/>
              </a:ln>
            </p:spPr>
          </p:pic>
          <p:pic>
            <p:nvPicPr>
              <p:cNvPr id="8368" name="Picture 176"/>
              <p:cNvPicPr>
                <a:picLocks noChangeAspect="1" noChangeArrowheads="1"/>
              </p:cNvPicPr>
              <p:nvPr/>
            </p:nvPicPr>
            <p:blipFill>
              <a:blip r:embed="rId5" cstate="print"/>
              <a:srcRect/>
              <a:stretch>
                <a:fillRect/>
              </a:stretch>
            </p:blipFill>
            <p:spPr bwMode="auto">
              <a:xfrm>
                <a:off x="1337" y="3063"/>
                <a:ext cx="22" cy="5"/>
              </a:xfrm>
              <a:prstGeom prst="rect">
                <a:avLst/>
              </a:prstGeom>
              <a:noFill/>
              <a:ln w="9525">
                <a:noFill/>
                <a:miter lim="800000"/>
                <a:headEnd/>
                <a:tailEnd/>
              </a:ln>
            </p:spPr>
          </p:pic>
          <p:pic>
            <p:nvPicPr>
              <p:cNvPr id="8369" name="Picture 177"/>
              <p:cNvPicPr>
                <a:picLocks noChangeAspect="1" noChangeArrowheads="1"/>
              </p:cNvPicPr>
              <p:nvPr/>
            </p:nvPicPr>
            <p:blipFill>
              <a:blip r:embed="rId5" cstate="print"/>
              <a:srcRect/>
              <a:stretch>
                <a:fillRect/>
              </a:stretch>
            </p:blipFill>
            <p:spPr bwMode="auto">
              <a:xfrm>
                <a:off x="1359" y="3063"/>
                <a:ext cx="22" cy="5"/>
              </a:xfrm>
              <a:prstGeom prst="rect">
                <a:avLst/>
              </a:prstGeom>
              <a:noFill/>
              <a:ln w="9525">
                <a:noFill/>
                <a:miter lim="800000"/>
                <a:headEnd/>
                <a:tailEnd/>
              </a:ln>
            </p:spPr>
          </p:pic>
          <p:pic>
            <p:nvPicPr>
              <p:cNvPr id="8370" name="Picture 178"/>
              <p:cNvPicPr>
                <a:picLocks noChangeAspect="1" noChangeArrowheads="1"/>
              </p:cNvPicPr>
              <p:nvPr/>
            </p:nvPicPr>
            <p:blipFill>
              <a:blip r:embed="rId5" cstate="print"/>
              <a:srcRect/>
              <a:stretch>
                <a:fillRect/>
              </a:stretch>
            </p:blipFill>
            <p:spPr bwMode="auto">
              <a:xfrm>
                <a:off x="1381" y="3063"/>
                <a:ext cx="22" cy="5"/>
              </a:xfrm>
              <a:prstGeom prst="rect">
                <a:avLst/>
              </a:prstGeom>
              <a:noFill/>
              <a:ln w="9525">
                <a:noFill/>
                <a:miter lim="800000"/>
                <a:headEnd/>
                <a:tailEnd/>
              </a:ln>
            </p:spPr>
          </p:pic>
          <p:pic>
            <p:nvPicPr>
              <p:cNvPr id="8371" name="Picture 179"/>
              <p:cNvPicPr>
                <a:picLocks noChangeAspect="1" noChangeArrowheads="1"/>
              </p:cNvPicPr>
              <p:nvPr/>
            </p:nvPicPr>
            <p:blipFill>
              <a:blip r:embed="rId5" cstate="print"/>
              <a:srcRect/>
              <a:stretch>
                <a:fillRect/>
              </a:stretch>
            </p:blipFill>
            <p:spPr bwMode="auto">
              <a:xfrm>
                <a:off x="1403" y="3063"/>
                <a:ext cx="22" cy="5"/>
              </a:xfrm>
              <a:prstGeom prst="rect">
                <a:avLst/>
              </a:prstGeom>
              <a:noFill/>
              <a:ln w="9525">
                <a:noFill/>
                <a:miter lim="800000"/>
                <a:headEnd/>
                <a:tailEnd/>
              </a:ln>
            </p:spPr>
          </p:pic>
          <p:pic>
            <p:nvPicPr>
              <p:cNvPr id="8372" name="Picture 180"/>
              <p:cNvPicPr>
                <a:picLocks noChangeAspect="1" noChangeArrowheads="1"/>
              </p:cNvPicPr>
              <p:nvPr/>
            </p:nvPicPr>
            <p:blipFill>
              <a:blip r:embed="rId5" cstate="print"/>
              <a:srcRect/>
              <a:stretch>
                <a:fillRect/>
              </a:stretch>
            </p:blipFill>
            <p:spPr bwMode="auto">
              <a:xfrm>
                <a:off x="1425" y="3063"/>
                <a:ext cx="22" cy="5"/>
              </a:xfrm>
              <a:prstGeom prst="rect">
                <a:avLst/>
              </a:prstGeom>
              <a:noFill/>
              <a:ln w="9525">
                <a:noFill/>
                <a:miter lim="800000"/>
                <a:headEnd/>
                <a:tailEnd/>
              </a:ln>
            </p:spPr>
          </p:pic>
          <p:pic>
            <p:nvPicPr>
              <p:cNvPr id="8373" name="Picture 181"/>
              <p:cNvPicPr>
                <a:picLocks noChangeAspect="1" noChangeArrowheads="1"/>
              </p:cNvPicPr>
              <p:nvPr/>
            </p:nvPicPr>
            <p:blipFill>
              <a:blip r:embed="rId5" cstate="print"/>
              <a:srcRect/>
              <a:stretch>
                <a:fillRect/>
              </a:stretch>
            </p:blipFill>
            <p:spPr bwMode="auto">
              <a:xfrm>
                <a:off x="1447" y="3063"/>
                <a:ext cx="22" cy="5"/>
              </a:xfrm>
              <a:prstGeom prst="rect">
                <a:avLst/>
              </a:prstGeom>
              <a:noFill/>
              <a:ln w="9525">
                <a:noFill/>
                <a:miter lim="800000"/>
                <a:headEnd/>
                <a:tailEnd/>
              </a:ln>
            </p:spPr>
          </p:pic>
          <p:pic>
            <p:nvPicPr>
              <p:cNvPr id="8374" name="Picture 182"/>
              <p:cNvPicPr>
                <a:picLocks noChangeAspect="1" noChangeArrowheads="1"/>
              </p:cNvPicPr>
              <p:nvPr/>
            </p:nvPicPr>
            <p:blipFill>
              <a:blip r:embed="rId5" cstate="print"/>
              <a:srcRect/>
              <a:stretch>
                <a:fillRect/>
              </a:stretch>
            </p:blipFill>
            <p:spPr bwMode="auto">
              <a:xfrm>
                <a:off x="1469" y="3063"/>
                <a:ext cx="22" cy="5"/>
              </a:xfrm>
              <a:prstGeom prst="rect">
                <a:avLst/>
              </a:prstGeom>
              <a:noFill/>
              <a:ln w="9525">
                <a:noFill/>
                <a:miter lim="800000"/>
                <a:headEnd/>
                <a:tailEnd/>
              </a:ln>
            </p:spPr>
          </p:pic>
          <p:pic>
            <p:nvPicPr>
              <p:cNvPr id="8375" name="Picture 183"/>
              <p:cNvPicPr>
                <a:picLocks noChangeAspect="1" noChangeArrowheads="1"/>
              </p:cNvPicPr>
              <p:nvPr/>
            </p:nvPicPr>
            <p:blipFill>
              <a:blip r:embed="rId5" cstate="print"/>
              <a:srcRect/>
              <a:stretch>
                <a:fillRect/>
              </a:stretch>
            </p:blipFill>
            <p:spPr bwMode="auto">
              <a:xfrm>
                <a:off x="1491" y="3063"/>
                <a:ext cx="22" cy="5"/>
              </a:xfrm>
              <a:prstGeom prst="rect">
                <a:avLst/>
              </a:prstGeom>
              <a:noFill/>
              <a:ln w="9525">
                <a:noFill/>
                <a:miter lim="800000"/>
                <a:headEnd/>
                <a:tailEnd/>
              </a:ln>
            </p:spPr>
          </p:pic>
          <p:pic>
            <p:nvPicPr>
              <p:cNvPr id="8376" name="Picture 184"/>
              <p:cNvPicPr>
                <a:picLocks noChangeAspect="1" noChangeArrowheads="1"/>
              </p:cNvPicPr>
              <p:nvPr/>
            </p:nvPicPr>
            <p:blipFill>
              <a:blip r:embed="rId5" cstate="print"/>
              <a:srcRect/>
              <a:stretch>
                <a:fillRect/>
              </a:stretch>
            </p:blipFill>
            <p:spPr bwMode="auto">
              <a:xfrm>
                <a:off x="1513" y="3063"/>
                <a:ext cx="22" cy="5"/>
              </a:xfrm>
              <a:prstGeom prst="rect">
                <a:avLst/>
              </a:prstGeom>
              <a:noFill/>
              <a:ln w="9525">
                <a:noFill/>
                <a:miter lim="800000"/>
                <a:headEnd/>
                <a:tailEnd/>
              </a:ln>
            </p:spPr>
          </p:pic>
          <p:pic>
            <p:nvPicPr>
              <p:cNvPr id="8377" name="Picture 185"/>
              <p:cNvPicPr>
                <a:picLocks noChangeAspect="1" noChangeArrowheads="1"/>
              </p:cNvPicPr>
              <p:nvPr/>
            </p:nvPicPr>
            <p:blipFill>
              <a:blip r:embed="rId5" cstate="print"/>
              <a:srcRect/>
              <a:stretch>
                <a:fillRect/>
              </a:stretch>
            </p:blipFill>
            <p:spPr bwMode="auto">
              <a:xfrm>
                <a:off x="1535" y="3063"/>
                <a:ext cx="22" cy="5"/>
              </a:xfrm>
              <a:prstGeom prst="rect">
                <a:avLst/>
              </a:prstGeom>
              <a:noFill/>
              <a:ln w="9525">
                <a:noFill/>
                <a:miter lim="800000"/>
                <a:headEnd/>
                <a:tailEnd/>
              </a:ln>
            </p:spPr>
          </p:pic>
          <p:pic>
            <p:nvPicPr>
              <p:cNvPr id="8378" name="Picture 186"/>
              <p:cNvPicPr>
                <a:picLocks noChangeAspect="1" noChangeArrowheads="1"/>
              </p:cNvPicPr>
              <p:nvPr/>
            </p:nvPicPr>
            <p:blipFill>
              <a:blip r:embed="rId5" cstate="print"/>
              <a:srcRect/>
              <a:stretch>
                <a:fillRect/>
              </a:stretch>
            </p:blipFill>
            <p:spPr bwMode="auto">
              <a:xfrm>
                <a:off x="1557" y="3063"/>
                <a:ext cx="22" cy="5"/>
              </a:xfrm>
              <a:prstGeom prst="rect">
                <a:avLst/>
              </a:prstGeom>
              <a:noFill/>
              <a:ln w="9525">
                <a:noFill/>
                <a:miter lim="800000"/>
                <a:headEnd/>
                <a:tailEnd/>
              </a:ln>
            </p:spPr>
          </p:pic>
          <p:pic>
            <p:nvPicPr>
              <p:cNvPr id="8379" name="Picture 187"/>
              <p:cNvPicPr>
                <a:picLocks noChangeAspect="1" noChangeArrowheads="1"/>
              </p:cNvPicPr>
              <p:nvPr/>
            </p:nvPicPr>
            <p:blipFill>
              <a:blip r:embed="rId5" cstate="print"/>
              <a:srcRect/>
              <a:stretch>
                <a:fillRect/>
              </a:stretch>
            </p:blipFill>
            <p:spPr bwMode="auto">
              <a:xfrm>
                <a:off x="1579" y="3063"/>
                <a:ext cx="22" cy="5"/>
              </a:xfrm>
              <a:prstGeom prst="rect">
                <a:avLst/>
              </a:prstGeom>
              <a:noFill/>
              <a:ln w="9525">
                <a:noFill/>
                <a:miter lim="800000"/>
                <a:headEnd/>
                <a:tailEnd/>
              </a:ln>
            </p:spPr>
          </p:pic>
          <p:pic>
            <p:nvPicPr>
              <p:cNvPr id="8380" name="Picture 188"/>
              <p:cNvPicPr>
                <a:picLocks noChangeAspect="1" noChangeArrowheads="1"/>
              </p:cNvPicPr>
              <p:nvPr/>
            </p:nvPicPr>
            <p:blipFill>
              <a:blip r:embed="rId5" cstate="print"/>
              <a:srcRect/>
              <a:stretch>
                <a:fillRect/>
              </a:stretch>
            </p:blipFill>
            <p:spPr bwMode="auto">
              <a:xfrm>
                <a:off x="1601" y="3063"/>
                <a:ext cx="22" cy="5"/>
              </a:xfrm>
              <a:prstGeom prst="rect">
                <a:avLst/>
              </a:prstGeom>
              <a:noFill/>
              <a:ln w="9525">
                <a:noFill/>
                <a:miter lim="800000"/>
                <a:headEnd/>
                <a:tailEnd/>
              </a:ln>
            </p:spPr>
          </p:pic>
          <p:pic>
            <p:nvPicPr>
              <p:cNvPr id="8381" name="Picture 189"/>
              <p:cNvPicPr>
                <a:picLocks noChangeAspect="1" noChangeArrowheads="1"/>
              </p:cNvPicPr>
              <p:nvPr/>
            </p:nvPicPr>
            <p:blipFill>
              <a:blip r:embed="rId5" cstate="print"/>
              <a:srcRect/>
              <a:stretch>
                <a:fillRect/>
              </a:stretch>
            </p:blipFill>
            <p:spPr bwMode="auto">
              <a:xfrm>
                <a:off x="1623" y="3063"/>
                <a:ext cx="22" cy="5"/>
              </a:xfrm>
              <a:prstGeom prst="rect">
                <a:avLst/>
              </a:prstGeom>
              <a:noFill/>
              <a:ln w="9525">
                <a:noFill/>
                <a:miter lim="800000"/>
                <a:headEnd/>
                <a:tailEnd/>
              </a:ln>
            </p:spPr>
          </p:pic>
          <p:pic>
            <p:nvPicPr>
              <p:cNvPr id="8382" name="Picture 190"/>
              <p:cNvPicPr>
                <a:picLocks noChangeAspect="1" noChangeArrowheads="1"/>
              </p:cNvPicPr>
              <p:nvPr/>
            </p:nvPicPr>
            <p:blipFill>
              <a:blip r:embed="rId5" cstate="print"/>
              <a:srcRect/>
              <a:stretch>
                <a:fillRect/>
              </a:stretch>
            </p:blipFill>
            <p:spPr bwMode="auto">
              <a:xfrm>
                <a:off x="1645" y="3063"/>
                <a:ext cx="22" cy="5"/>
              </a:xfrm>
              <a:prstGeom prst="rect">
                <a:avLst/>
              </a:prstGeom>
              <a:noFill/>
              <a:ln w="9525">
                <a:noFill/>
                <a:miter lim="800000"/>
                <a:headEnd/>
                <a:tailEnd/>
              </a:ln>
            </p:spPr>
          </p:pic>
          <p:pic>
            <p:nvPicPr>
              <p:cNvPr id="8383" name="Picture 191"/>
              <p:cNvPicPr>
                <a:picLocks noChangeAspect="1" noChangeArrowheads="1"/>
              </p:cNvPicPr>
              <p:nvPr/>
            </p:nvPicPr>
            <p:blipFill>
              <a:blip r:embed="rId5" cstate="print"/>
              <a:srcRect/>
              <a:stretch>
                <a:fillRect/>
              </a:stretch>
            </p:blipFill>
            <p:spPr bwMode="auto">
              <a:xfrm>
                <a:off x="1667" y="3063"/>
                <a:ext cx="22" cy="5"/>
              </a:xfrm>
              <a:prstGeom prst="rect">
                <a:avLst/>
              </a:prstGeom>
              <a:noFill/>
              <a:ln w="9525">
                <a:noFill/>
                <a:miter lim="800000"/>
                <a:headEnd/>
                <a:tailEnd/>
              </a:ln>
            </p:spPr>
          </p:pic>
          <p:pic>
            <p:nvPicPr>
              <p:cNvPr id="8384" name="Picture 192"/>
              <p:cNvPicPr>
                <a:picLocks noChangeAspect="1" noChangeArrowheads="1"/>
              </p:cNvPicPr>
              <p:nvPr/>
            </p:nvPicPr>
            <p:blipFill>
              <a:blip r:embed="rId5" cstate="print"/>
              <a:srcRect/>
              <a:stretch>
                <a:fillRect/>
              </a:stretch>
            </p:blipFill>
            <p:spPr bwMode="auto">
              <a:xfrm>
                <a:off x="1689" y="3063"/>
                <a:ext cx="22" cy="5"/>
              </a:xfrm>
              <a:prstGeom prst="rect">
                <a:avLst/>
              </a:prstGeom>
              <a:noFill/>
              <a:ln w="9525">
                <a:noFill/>
                <a:miter lim="800000"/>
                <a:headEnd/>
                <a:tailEnd/>
              </a:ln>
            </p:spPr>
          </p:pic>
          <p:pic>
            <p:nvPicPr>
              <p:cNvPr id="8385" name="Picture 193"/>
              <p:cNvPicPr>
                <a:picLocks noChangeAspect="1" noChangeArrowheads="1"/>
              </p:cNvPicPr>
              <p:nvPr/>
            </p:nvPicPr>
            <p:blipFill>
              <a:blip r:embed="rId5" cstate="print"/>
              <a:srcRect/>
              <a:stretch>
                <a:fillRect/>
              </a:stretch>
            </p:blipFill>
            <p:spPr bwMode="auto">
              <a:xfrm>
                <a:off x="1711" y="3063"/>
                <a:ext cx="22" cy="5"/>
              </a:xfrm>
              <a:prstGeom prst="rect">
                <a:avLst/>
              </a:prstGeom>
              <a:noFill/>
              <a:ln w="9525">
                <a:noFill/>
                <a:miter lim="800000"/>
                <a:headEnd/>
                <a:tailEnd/>
              </a:ln>
            </p:spPr>
          </p:pic>
          <p:pic>
            <p:nvPicPr>
              <p:cNvPr id="8386" name="Picture 194"/>
              <p:cNvPicPr>
                <a:picLocks noChangeAspect="1" noChangeArrowheads="1"/>
              </p:cNvPicPr>
              <p:nvPr/>
            </p:nvPicPr>
            <p:blipFill>
              <a:blip r:embed="rId5" cstate="print"/>
              <a:srcRect/>
              <a:stretch>
                <a:fillRect/>
              </a:stretch>
            </p:blipFill>
            <p:spPr bwMode="auto">
              <a:xfrm>
                <a:off x="1733" y="3063"/>
                <a:ext cx="22" cy="5"/>
              </a:xfrm>
              <a:prstGeom prst="rect">
                <a:avLst/>
              </a:prstGeom>
              <a:noFill/>
              <a:ln w="9525">
                <a:noFill/>
                <a:miter lim="800000"/>
                <a:headEnd/>
                <a:tailEnd/>
              </a:ln>
            </p:spPr>
          </p:pic>
          <p:pic>
            <p:nvPicPr>
              <p:cNvPr id="8387" name="Picture 195"/>
              <p:cNvPicPr>
                <a:picLocks noChangeAspect="1" noChangeArrowheads="1"/>
              </p:cNvPicPr>
              <p:nvPr/>
            </p:nvPicPr>
            <p:blipFill>
              <a:blip r:embed="rId5" cstate="print"/>
              <a:srcRect/>
              <a:stretch>
                <a:fillRect/>
              </a:stretch>
            </p:blipFill>
            <p:spPr bwMode="auto">
              <a:xfrm>
                <a:off x="1755" y="3063"/>
                <a:ext cx="22" cy="5"/>
              </a:xfrm>
              <a:prstGeom prst="rect">
                <a:avLst/>
              </a:prstGeom>
              <a:noFill/>
              <a:ln w="9525">
                <a:noFill/>
                <a:miter lim="800000"/>
                <a:headEnd/>
                <a:tailEnd/>
              </a:ln>
            </p:spPr>
          </p:pic>
          <p:pic>
            <p:nvPicPr>
              <p:cNvPr id="8388" name="Picture 196"/>
              <p:cNvPicPr>
                <a:picLocks noChangeAspect="1" noChangeArrowheads="1"/>
              </p:cNvPicPr>
              <p:nvPr/>
            </p:nvPicPr>
            <p:blipFill>
              <a:blip r:embed="rId5" cstate="print"/>
              <a:srcRect/>
              <a:stretch>
                <a:fillRect/>
              </a:stretch>
            </p:blipFill>
            <p:spPr bwMode="auto">
              <a:xfrm>
                <a:off x="1777" y="3063"/>
                <a:ext cx="22" cy="5"/>
              </a:xfrm>
              <a:prstGeom prst="rect">
                <a:avLst/>
              </a:prstGeom>
              <a:noFill/>
              <a:ln w="9525">
                <a:noFill/>
                <a:miter lim="800000"/>
                <a:headEnd/>
                <a:tailEnd/>
              </a:ln>
            </p:spPr>
          </p:pic>
          <p:pic>
            <p:nvPicPr>
              <p:cNvPr id="8389" name="Picture 197"/>
              <p:cNvPicPr>
                <a:picLocks noChangeAspect="1" noChangeArrowheads="1"/>
              </p:cNvPicPr>
              <p:nvPr/>
            </p:nvPicPr>
            <p:blipFill>
              <a:blip r:embed="rId5" cstate="print"/>
              <a:srcRect/>
              <a:stretch>
                <a:fillRect/>
              </a:stretch>
            </p:blipFill>
            <p:spPr bwMode="auto">
              <a:xfrm>
                <a:off x="1799" y="3063"/>
                <a:ext cx="22" cy="5"/>
              </a:xfrm>
              <a:prstGeom prst="rect">
                <a:avLst/>
              </a:prstGeom>
              <a:noFill/>
              <a:ln w="9525">
                <a:noFill/>
                <a:miter lim="800000"/>
                <a:headEnd/>
                <a:tailEnd/>
              </a:ln>
            </p:spPr>
          </p:pic>
          <p:pic>
            <p:nvPicPr>
              <p:cNvPr id="8390" name="Picture 198"/>
              <p:cNvPicPr>
                <a:picLocks noChangeAspect="1" noChangeArrowheads="1"/>
              </p:cNvPicPr>
              <p:nvPr/>
            </p:nvPicPr>
            <p:blipFill>
              <a:blip r:embed="rId5" cstate="print"/>
              <a:srcRect/>
              <a:stretch>
                <a:fillRect/>
              </a:stretch>
            </p:blipFill>
            <p:spPr bwMode="auto">
              <a:xfrm>
                <a:off x="1821" y="3063"/>
                <a:ext cx="22" cy="5"/>
              </a:xfrm>
              <a:prstGeom prst="rect">
                <a:avLst/>
              </a:prstGeom>
              <a:noFill/>
              <a:ln w="9525">
                <a:noFill/>
                <a:miter lim="800000"/>
                <a:headEnd/>
                <a:tailEnd/>
              </a:ln>
            </p:spPr>
          </p:pic>
          <p:pic>
            <p:nvPicPr>
              <p:cNvPr id="8391" name="Picture 199"/>
              <p:cNvPicPr>
                <a:picLocks noChangeAspect="1" noChangeArrowheads="1"/>
              </p:cNvPicPr>
              <p:nvPr/>
            </p:nvPicPr>
            <p:blipFill>
              <a:blip r:embed="rId5" cstate="print"/>
              <a:srcRect/>
              <a:stretch>
                <a:fillRect/>
              </a:stretch>
            </p:blipFill>
            <p:spPr bwMode="auto">
              <a:xfrm>
                <a:off x="1843" y="3063"/>
                <a:ext cx="22" cy="5"/>
              </a:xfrm>
              <a:prstGeom prst="rect">
                <a:avLst/>
              </a:prstGeom>
              <a:noFill/>
              <a:ln w="9525">
                <a:noFill/>
                <a:miter lim="800000"/>
                <a:headEnd/>
                <a:tailEnd/>
              </a:ln>
            </p:spPr>
          </p:pic>
          <p:pic>
            <p:nvPicPr>
              <p:cNvPr id="8392" name="Picture 200"/>
              <p:cNvPicPr>
                <a:picLocks noChangeAspect="1" noChangeArrowheads="1"/>
              </p:cNvPicPr>
              <p:nvPr/>
            </p:nvPicPr>
            <p:blipFill>
              <a:blip r:embed="rId5" cstate="print"/>
              <a:srcRect/>
              <a:stretch>
                <a:fillRect/>
              </a:stretch>
            </p:blipFill>
            <p:spPr bwMode="auto">
              <a:xfrm>
                <a:off x="1865" y="3063"/>
                <a:ext cx="22" cy="5"/>
              </a:xfrm>
              <a:prstGeom prst="rect">
                <a:avLst/>
              </a:prstGeom>
              <a:noFill/>
              <a:ln w="9525">
                <a:noFill/>
                <a:miter lim="800000"/>
                <a:headEnd/>
                <a:tailEnd/>
              </a:ln>
            </p:spPr>
          </p:pic>
          <p:pic>
            <p:nvPicPr>
              <p:cNvPr id="8393" name="Picture 201"/>
              <p:cNvPicPr>
                <a:picLocks noChangeAspect="1" noChangeArrowheads="1"/>
              </p:cNvPicPr>
              <p:nvPr/>
            </p:nvPicPr>
            <p:blipFill>
              <a:blip r:embed="rId5" cstate="print"/>
              <a:srcRect/>
              <a:stretch>
                <a:fillRect/>
              </a:stretch>
            </p:blipFill>
            <p:spPr bwMode="auto">
              <a:xfrm>
                <a:off x="1887" y="3063"/>
                <a:ext cx="22" cy="5"/>
              </a:xfrm>
              <a:prstGeom prst="rect">
                <a:avLst/>
              </a:prstGeom>
              <a:noFill/>
              <a:ln w="9525">
                <a:noFill/>
                <a:miter lim="800000"/>
                <a:headEnd/>
                <a:tailEnd/>
              </a:ln>
            </p:spPr>
          </p:pic>
          <p:pic>
            <p:nvPicPr>
              <p:cNvPr id="8394" name="Picture 202"/>
              <p:cNvPicPr>
                <a:picLocks noChangeAspect="1" noChangeArrowheads="1"/>
              </p:cNvPicPr>
              <p:nvPr/>
            </p:nvPicPr>
            <p:blipFill>
              <a:blip r:embed="rId5" cstate="print"/>
              <a:srcRect/>
              <a:stretch>
                <a:fillRect/>
              </a:stretch>
            </p:blipFill>
            <p:spPr bwMode="auto">
              <a:xfrm>
                <a:off x="1909" y="3063"/>
                <a:ext cx="22" cy="5"/>
              </a:xfrm>
              <a:prstGeom prst="rect">
                <a:avLst/>
              </a:prstGeom>
              <a:noFill/>
              <a:ln w="9525">
                <a:noFill/>
                <a:miter lim="800000"/>
                <a:headEnd/>
                <a:tailEnd/>
              </a:ln>
            </p:spPr>
          </p:pic>
          <p:pic>
            <p:nvPicPr>
              <p:cNvPr id="8395" name="Picture 203"/>
              <p:cNvPicPr>
                <a:picLocks noChangeAspect="1" noChangeArrowheads="1"/>
              </p:cNvPicPr>
              <p:nvPr/>
            </p:nvPicPr>
            <p:blipFill>
              <a:blip r:embed="rId5" cstate="print"/>
              <a:srcRect/>
              <a:stretch>
                <a:fillRect/>
              </a:stretch>
            </p:blipFill>
            <p:spPr bwMode="auto">
              <a:xfrm>
                <a:off x="1931" y="3063"/>
                <a:ext cx="22" cy="5"/>
              </a:xfrm>
              <a:prstGeom prst="rect">
                <a:avLst/>
              </a:prstGeom>
              <a:noFill/>
              <a:ln w="9525">
                <a:noFill/>
                <a:miter lim="800000"/>
                <a:headEnd/>
                <a:tailEnd/>
              </a:ln>
            </p:spPr>
          </p:pic>
          <p:pic>
            <p:nvPicPr>
              <p:cNvPr id="8396" name="Picture 204"/>
              <p:cNvPicPr>
                <a:picLocks noChangeAspect="1" noChangeArrowheads="1"/>
              </p:cNvPicPr>
              <p:nvPr/>
            </p:nvPicPr>
            <p:blipFill>
              <a:blip r:embed="rId5" cstate="print"/>
              <a:srcRect/>
              <a:stretch>
                <a:fillRect/>
              </a:stretch>
            </p:blipFill>
            <p:spPr bwMode="auto">
              <a:xfrm>
                <a:off x="1953" y="3063"/>
                <a:ext cx="21" cy="5"/>
              </a:xfrm>
              <a:prstGeom prst="rect">
                <a:avLst/>
              </a:prstGeom>
              <a:noFill/>
              <a:ln w="9525">
                <a:noFill/>
                <a:miter lim="800000"/>
                <a:headEnd/>
                <a:tailEnd/>
              </a:ln>
            </p:spPr>
          </p:pic>
          <p:pic>
            <p:nvPicPr>
              <p:cNvPr id="8397" name="Picture 205"/>
              <p:cNvPicPr>
                <a:picLocks noChangeAspect="1" noChangeArrowheads="1"/>
              </p:cNvPicPr>
              <p:nvPr/>
            </p:nvPicPr>
            <p:blipFill>
              <a:blip r:embed="rId5" cstate="print"/>
              <a:srcRect/>
              <a:stretch>
                <a:fillRect/>
              </a:stretch>
            </p:blipFill>
            <p:spPr bwMode="auto">
              <a:xfrm>
                <a:off x="1974" y="3063"/>
                <a:ext cx="22" cy="5"/>
              </a:xfrm>
              <a:prstGeom prst="rect">
                <a:avLst/>
              </a:prstGeom>
              <a:noFill/>
              <a:ln w="9525">
                <a:noFill/>
                <a:miter lim="800000"/>
                <a:headEnd/>
                <a:tailEnd/>
              </a:ln>
            </p:spPr>
          </p:pic>
          <p:pic>
            <p:nvPicPr>
              <p:cNvPr id="8398" name="Picture 206"/>
              <p:cNvPicPr>
                <a:picLocks noChangeAspect="1" noChangeArrowheads="1"/>
              </p:cNvPicPr>
              <p:nvPr/>
            </p:nvPicPr>
            <p:blipFill>
              <a:blip r:embed="rId5" cstate="print"/>
              <a:srcRect/>
              <a:stretch>
                <a:fillRect/>
              </a:stretch>
            </p:blipFill>
            <p:spPr bwMode="auto">
              <a:xfrm>
                <a:off x="1996" y="3063"/>
                <a:ext cx="22" cy="5"/>
              </a:xfrm>
              <a:prstGeom prst="rect">
                <a:avLst/>
              </a:prstGeom>
              <a:noFill/>
              <a:ln w="9525">
                <a:noFill/>
                <a:miter lim="800000"/>
                <a:headEnd/>
                <a:tailEnd/>
              </a:ln>
            </p:spPr>
          </p:pic>
          <p:pic>
            <p:nvPicPr>
              <p:cNvPr id="8399" name="Picture 207"/>
              <p:cNvPicPr>
                <a:picLocks noChangeAspect="1" noChangeArrowheads="1"/>
              </p:cNvPicPr>
              <p:nvPr/>
            </p:nvPicPr>
            <p:blipFill>
              <a:blip r:embed="rId5" cstate="print"/>
              <a:srcRect/>
              <a:stretch>
                <a:fillRect/>
              </a:stretch>
            </p:blipFill>
            <p:spPr bwMode="auto">
              <a:xfrm>
                <a:off x="2018" y="3063"/>
                <a:ext cx="22" cy="5"/>
              </a:xfrm>
              <a:prstGeom prst="rect">
                <a:avLst/>
              </a:prstGeom>
              <a:noFill/>
              <a:ln w="9525">
                <a:noFill/>
                <a:miter lim="800000"/>
                <a:headEnd/>
                <a:tailEnd/>
              </a:ln>
            </p:spPr>
          </p:pic>
        </p:grpSp>
        <p:pic>
          <p:nvPicPr>
            <p:cNvPr id="8401" name="Picture 209"/>
            <p:cNvPicPr>
              <a:picLocks noChangeAspect="1" noChangeArrowheads="1"/>
            </p:cNvPicPr>
            <p:nvPr/>
          </p:nvPicPr>
          <p:blipFill>
            <a:blip r:embed="rId5" cstate="print"/>
            <a:srcRect/>
            <a:stretch>
              <a:fillRect/>
            </a:stretch>
          </p:blipFill>
          <p:spPr bwMode="auto">
            <a:xfrm>
              <a:off x="2040" y="3063"/>
              <a:ext cx="22" cy="5"/>
            </a:xfrm>
            <a:prstGeom prst="rect">
              <a:avLst/>
            </a:prstGeom>
            <a:noFill/>
            <a:ln w="9525">
              <a:noFill/>
              <a:miter lim="800000"/>
              <a:headEnd/>
              <a:tailEnd/>
            </a:ln>
          </p:spPr>
        </p:pic>
        <p:pic>
          <p:nvPicPr>
            <p:cNvPr id="8402" name="Picture 210"/>
            <p:cNvPicPr>
              <a:picLocks noChangeAspect="1" noChangeArrowheads="1"/>
            </p:cNvPicPr>
            <p:nvPr/>
          </p:nvPicPr>
          <p:blipFill>
            <a:blip r:embed="rId5" cstate="print"/>
            <a:srcRect/>
            <a:stretch>
              <a:fillRect/>
            </a:stretch>
          </p:blipFill>
          <p:spPr bwMode="auto">
            <a:xfrm>
              <a:off x="2062" y="3063"/>
              <a:ext cx="22" cy="5"/>
            </a:xfrm>
            <a:prstGeom prst="rect">
              <a:avLst/>
            </a:prstGeom>
            <a:noFill/>
            <a:ln w="9525">
              <a:noFill/>
              <a:miter lim="800000"/>
              <a:headEnd/>
              <a:tailEnd/>
            </a:ln>
          </p:spPr>
        </p:pic>
        <p:pic>
          <p:nvPicPr>
            <p:cNvPr id="8403" name="Picture 211"/>
            <p:cNvPicPr>
              <a:picLocks noChangeAspect="1" noChangeArrowheads="1"/>
            </p:cNvPicPr>
            <p:nvPr/>
          </p:nvPicPr>
          <p:blipFill>
            <a:blip r:embed="rId5" cstate="print"/>
            <a:srcRect/>
            <a:stretch>
              <a:fillRect/>
            </a:stretch>
          </p:blipFill>
          <p:spPr bwMode="auto">
            <a:xfrm>
              <a:off x="2084" y="3063"/>
              <a:ext cx="22" cy="5"/>
            </a:xfrm>
            <a:prstGeom prst="rect">
              <a:avLst/>
            </a:prstGeom>
            <a:noFill/>
            <a:ln w="9525">
              <a:noFill/>
              <a:miter lim="800000"/>
              <a:headEnd/>
              <a:tailEnd/>
            </a:ln>
          </p:spPr>
        </p:pic>
        <p:pic>
          <p:nvPicPr>
            <p:cNvPr id="8404" name="Picture 212"/>
            <p:cNvPicPr>
              <a:picLocks noChangeAspect="1" noChangeArrowheads="1"/>
            </p:cNvPicPr>
            <p:nvPr/>
          </p:nvPicPr>
          <p:blipFill>
            <a:blip r:embed="rId5" cstate="print"/>
            <a:srcRect/>
            <a:stretch>
              <a:fillRect/>
            </a:stretch>
          </p:blipFill>
          <p:spPr bwMode="auto">
            <a:xfrm>
              <a:off x="2106" y="3063"/>
              <a:ext cx="22" cy="5"/>
            </a:xfrm>
            <a:prstGeom prst="rect">
              <a:avLst/>
            </a:prstGeom>
            <a:noFill/>
            <a:ln w="9525">
              <a:noFill/>
              <a:miter lim="800000"/>
              <a:headEnd/>
              <a:tailEnd/>
            </a:ln>
          </p:spPr>
        </p:pic>
        <p:pic>
          <p:nvPicPr>
            <p:cNvPr id="8405" name="Picture 213"/>
            <p:cNvPicPr>
              <a:picLocks noChangeAspect="1" noChangeArrowheads="1"/>
            </p:cNvPicPr>
            <p:nvPr/>
          </p:nvPicPr>
          <p:blipFill>
            <a:blip r:embed="rId6" cstate="print"/>
            <a:srcRect/>
            <a:stretch>
              <a:fillRect/>
            </a:stretch>
          </p:blipFill>
          <p:spPr bwMode="auto">
            <a:xfrm>
              <a:off x="2128" y="3063"/>
              <a:ext cx="9" cy="5"/>
            </a:xfrm>
            <a:prstGeom prst="rect">
              <a:avLst/>
            </a:prstGeom>
            <a:noFill/>
            <a:ln w="9525">
              <a:noFill/>
              <a:miter lim="800000"/>
              <a:headEnd/>
              <a:tailEnd/>
            </a:ln>
          </p:spPr>
        </p:pic>
        <p:pic>
          <p:nvPicPr>
            <p:cNvPr id="8406" name="Picture 214"/>
            <p:cNvPicPr>
              <a:picLocks noChangeAspect="1" noChangeArrowheads="1"/>
            </p:cNvPicPr>
            <p:nvPr/>
          </p:nvPicPr>
          <p:blipFill>
            <a:blip r:embed="rId7" cstate="print"/>
            <a:srcRect/>
            <a:stretch>
              <a:fillRect/>
            </a:stretch>
          </p:blipFill>
          <p:spPr bwMode="auto">
            <a:xfrm>
              <a:off x="2137" y="3063"/>
              <a:ext cx="4" cy="5"/>
            </a:xfrm>
            <a:prstGeom prst="rect">
              <a:avLst/>
            </a:prstGeom>
            <a:noFill/>
            <a:ln w="9525">
              <a:noFill/>
              <a:miter lim="800000"/>
              <a:headEnd/>
              <a:tailEnd/>
            </a:ln>
          </p:spPr>
        </p:pic>
        <p:pic>
          <p:nvPicPr>
            <p:cNvPr id="8407" name="Picture 215"/>
            <p:cNvPicPr>
              <a:picLocks noChangeAspect="1" noChangeArrowheads="1"/>
            </p:cNvPicPr>
            <p:nvPr/>
          </p:nvPicPr>
          <p:blipFill>
            <a:blip r:embed="rId8" cstate="print"/>
            <a:srcRect/>
            <a:stretch>
              <a:fillRect/>
            </a:stretch>
          </p:blipFill>
          <p:spPr bwMode="auto">
            <a:xfrm>
              <a:off x="2141" y="3063"/>
              <a:ext cx="22" cy="5"/>
            </a:xfrm>
            <a:prstGeom prst="rect">
              <a:avLst/>
            </a:prstGeom>
            <a:noFill/>
            <a:ln w="9525">
              <a:noFill/>
              <a:miter lim="800000"/>
              <a:headEnd/>
              <a:tailEnd/>
            </a:ln>
          </p:spPr>
        </p:pic>
        <p:pic>
          <p:nvPicPr>
            <p:cNvPr id="8408" name="Picture 216"/>
            <p:cNvPicPr>
              <a:picLocks noChangeAspect="1" noChangeArrowheads="1"/>
            </p:cNvPicPr>
            <p:nvPr/>
          </p:nvPicPr>
          <p:blipFill>
            <a:blip r:embed="rId8" cstate="print"/>
            <a:srcRect/>
            <a:stretch>
              <a:fillRect/>
            </a:stretch>
          </p:blipFill>
          <p:spPr bwMode="auto">
            <a:xfrm>
              <a:off x="2163" y="3063"/>
              <a:ext cx="22" cy="5"/>
            </a:xfrm>
            <a:prstGeom prst="rect">
              <a:avLst/>
            </a:prstGeom>
            <a:noFill/>
            <a:ln w="9525">
              <a:noFill/>
              <a:miter lim="800000"/>
              <a:headEnd/>
              <a:tailEnd/>
            </a:ln>
          </p:spPr>
        </p:pic>
        <p:pic>
          <p:nvPicPr>
            <p:cNvPr id="8409" name="Picture 217"/>
            <p:cNvPicPr>
              <a:picLocks noChangeAspect="1" noChangeArrowheads="1"/>
            </p:cNvPicPr>
            <p:nvPr/>
          </p:nvPicPr>
          <p:blipFill>
            <a:blip r:embed="rId8" cstate="print"/>
            <a:srcRect/>
            <a:stretch>
              <a:fillRect/>
            </a:stretch>
          </p:blipFill>
          <p:spPr bwMode="auto">
            <a:xfrm>
              <a:off x="2185" y="3063"/>
              <a:ext cx="22" cy="5"/>
            </a:xfrm>
            <a:prstGeom prst="rect">
              <a:avLst/>
            </a:prstGeom>
            <a:noFill/>
            <a:ln w="9525">
              <a:noFill/>
              <a:miter lim="800000"/>
              <a:headEnd/>
              <a:tailEnd/>
            </a:ln>
          </p:spPr>
        </p:pic>
        <p:pic>
          <p:nvPicPr>
            <p:cNvPr id="8410" name="Picture 218"/>
            <p:cNvPicPr>
              <a:picLocks noChangeAspect="1" noChangeArrowheads="1"/>
            </p:cNvPicPr>
            <p:nvPr/>
          </p:nvPicPr>
          <p:blipFill>
            <a:blip r:embed="rId8" cstate="print"/>
            <a:srcRect/>
            <a:stretch>
              <a:fillRect/>
            </a:stretch>
          </p:blipFill>
          <p:spPr bwMode="auto">
            <a:xfrm>
              <a:off x="2207" y="3063"/>
              <a:ext cx="22" cy="5"/>
            </a:xfrm>
            <a:prstGeom prst="rect">
              <a:avLst/>
            </a:prstGeom>
            <a:noFill/>
            <a:ln w="9525">
              <a:noFill/>
              <a:miter lim="800000"/>
              <a:headEnd/>
              <a:tailEnd/>
            </a:ln>
          </p:spPr>
        </p:pic>
        <p:pic>
          <p:nvPicPr>
            <p:cNvPr id="8411" name="Picture 219"/>
            <p:cNvPicPr>
              <a:picLocks noChangeAspect="1" noChangeArrowheads="1"/>
            </p:cNvPicPr>
            <p:nvPr/>
          </p:nvPicPr>
          <p:blipFill>
            <a:blip r:embed="rId8" cstate="print"/>
            <a:srcRect/>
            <a:stretch>
              <a:fillRect/>
            </a:stretch>
          </p:blipFill>
          <p:spPr bwMode="auto">
            <a:xfrm>
              <a:off x="2229" y="3063"/>
              <a:ext cx="22" cy="5"/>
            </a:xfrm>
            <a:prstGeom prst="rect">
              <a:avLst/>
            </a:prstGeom>
            <a:noFill/>
            <a:ln w="9525">
              <a:noFill/>
              <a:miter lim="800000"/>
              <a:headEnd/>
              <a:tailEnd/>
            </a:ln>
          </p:spPr>
        </p:pic>
        <p:pic>
          <p:nvPicPr>
            <p:cNvPr id="8412" name="Picture 220"/>
            <p:cNvPicPr>
              <a:picLocks noChangeAspect="1" noChangeArrowheads="1"/>
            </p:cNvPicPr>
            <p:nvPr/>
          </p:nvPicPr>
          <p:blipFill>
            <a:blip r:embed="rId8" cstate="print"/>
            <a:srcRect/>
            <a:stretch>
              <a:fillRect/>
            </a:stretch>
          </p:blipFill>
          <p:spPr bwMode="auto">
            <a:xfrm>
              <a:off x="2251" y="3063"/>
              <a:ext cx="22" cy="5"/>
            </a:xfrm>
            <a:prstGeom prst="rect">
              <a:avLst/>
            </a:prstGeom>
            <a:noFill/>
            <a:ln w="9525">
              <a:noFill/>
              <a:miter lim="800000"/>
              <a:headEnd/>
              <a:tailEnd/>
            </a:ln>
          </p:spPr>
        </p:pic>
        <p:pic>
          <p:nvPicPr>
            <p:cNvPr id="8413" name="Picture 221"/>
            <p:cNvPicPr>
              <a:picLocks noChangeAspect="1" noChangeArrowheads="1"/>
            </p:cNvPicPr>
            <p:nvPr/>
          </p:nvPicPr>
          <p:blipFill>
            <a:blip r:embed="rId8" cstate="print"/>
            <a:srcRect/>
            <a:stretch>
              <a:fillRect/>
            </a:stretch>
          </p:blipFill>
          <p:spPr bwMode="auto">
            <a:xfrm>
              <a:off x="2273" y="3063"/>
              <a:ext cx="22" cy="5"/>
            </a:xfrm>
            <a:prstGeom prst="rect">
              <a:avLst/>
            </a:prstGeom>
            <a:noFill/>
            <a:ln w="9525">
              <a:noFill/>
              <a:miter lim="800000"/>
              <a:headEnd/>
              <a:tailEnd/>
            </a:ln>
          </p:spPr>
        </p:pic>
        <p:pic>
          <p:nvPicPr>
            <p:cNvPr id="8414" name="Picture 222"/>
            <p:cNvPicPr>
              <a:picLocks noChangeAspect="1" noChangeArrowheads="1"/>
            </p:cNvPicPr>
            <p:nvPr/>
          </p:nvPicPr>
          <p:blipFill>
            <a:blip r:embed="rId8" cstate="print"/>
            <a:srcRect/>
            <a:stretch>
              <a:fillRect/>
            </a:stretch>
          </p:blipFill>
          <p:spPr bwMode="auto">
            <a:xfrm>
              <a:off x="2295" y="3063"/>
              <a:ext cx="22" cy="5"/>
            </a:xfrm>
            <a:prstGeom prst="rect">
              <a:avLst/>
            </a:prstGeom>
            <a:noFill/>
            <a:ln w="9525">
              <a:noFill/>
              <a:miter lim="800000"/>
              <a:headEnd/>
              <a:tailEnd/>
            </a:ln>
          </p:spPr>
        </p:pic>
        <p:pic>
          <p:nvPicPr>
            <p:cNvPr id="8415" name="Picture 223"/>
            <p:cNvPicPr>
              <a:picLocks noChangeAspect="1" noChangeArrowheads="1"/>
            </p:cNvPicPr>
            <p:nvPr/>
          </p:nvPicPr>
          <p:blipFill>
            <a:blip r:embed="rId8" cstate="print"/>
            <a:srcRect/>
            <a:stretch>
              <a:fillRect/>
            </a:stretch>
          </p:blipFill>
          <p:spPr bwMode="auto">
            <a:xfrm>
              <a:off x="2317" y="3063"/>
              <a:ext cx="22" cy="5"/>
            </a:xfrm>
            <a:prstGeom prst="rect">
              <a:avLst/>
            </a:prstGeom>
            <a:noFill/>
            <a:ln w="9525">
              <a:noFill/>
              <a:miter lim="800000"/>
              <a:headEnd/>
              <a:tailEnd/>
            </a:ln>
          </p:spPr>
        </p:pic>
        <p:pic>
          <p:nvPicPr>
            <p:cNvPr id="8416" name="Picture 224"/>
            <p:cNvPicPr>
              <a:picLocks noChangeAspect="1" noChangeArrowheads="1"/>
            </p:cNvPicPr>
            <p:nvPr/>
          </p:nvPicPr>
          <p:blipFill>
            <a:blip r:embed="rId8" cstate="print"/>
            <a:srcRect/>
            <a:stretch>
              <a:fillRect/>
            </a:stretch>
          </p:blipFill>
          <p:spPr bwMode="auto">
            <a:xfrm>
              <a:off x="2339" y="3063"/>
              <a:ext cx="22" cy="5"/>
            </a:xfrm>
            <a:prstGeom prst="rect">
              <a:avLst/>
            </a:prstGeom>
            <a:noFill/>
            <a:ln w="9525">
              <a:noFill/>
              <a:miter lim="800000"/>
              <a:headEnd/>
              <a:tailEnd/>
            </a:ln>
          </p:spPr>
        </p:pic>
        <p:pic>
          <p:nvPicPr>
            <p:cNvPr id="8417" name="Picture 225"/>
            <p:cNvPicPr>
              <a:picLocks noChangeAspect="1" noChangeArrowheads="1"/>
            </p:cNvPicPr>
            <p:nvPr/>
          </p:nvPicPr>
          <p:blipFill>
            <a:blip r:embed="rId8" cstate="print"/>
            <a:srcRect/>
            <a:stretch>
              <a:fillRect/>
            </a:stretch>
          </p:blipFill>
          <p:spPr bwMode="auto">
            <a:xfrm>
              <a:off x="2361" y="3063"/>
              <a:ext cx="22" cy="5"/>
            </a:xfrm>
            <a:prstGeom prst="rect">
              <a:avLst/>
            </a:prstGeom>
            <a:noFill/>
            <a:ln w="9525">
              <a:noFill/>
              <a:miter lim="800000"/>
              <a:headEnd/>
              <a:tailEnd/>
            </a:ln>
          </p:spPr>
        </p:pic>
        <p:pic>
          <p:nvPicPr>
            <p:cNvPr id="8418" name="Picture 226"/>
            <p:cNvPicPr>
              <a:picLocks noChangeAspect="1" noChangeArrowheads="1"/>
            </p:cNvPicPr>
            <p:nvPr/>
          </p:nvPicPr>
          <p:blipFill>
            <a:blip r:embed="rId8" cstate="print"/>
            <a:srcRect/>
            <a:stretch>
              <a:fillRect/>
            </a:stretch>
          </p:blipFill>
          <p:spPr bwMode="auto">
            <a:xfrm>
              <a:off x="2383" y="3063"/>
              <a:ext cx="22" cy="5"/>
            </a:xfrm>
            <a:prstGeom prst="rect">
              <a:avLst/>
            </a:prstGeom>
            <a:noFill/>
            <a:ln w="9525">
              <a:noFill/>
              <a:miter lim="800000"/>
              <a:headEnd/>
              <a:tailEnd/>
            </a:ln>
          </p:spPr>
        </p:pic>
        <p:pic>
          <p:nvPicPr>
            <p:cNvPr id="8419" name="Picture 227"/>
            <p:cNvPicPr>
              <a:picLocks noChangeAspect="1" noChangeArrowheads="1"/>
            </p:cNvPicPr>
            <p:nvPr/>
          </p:nvPicPr>
          <p:blipFill>
            <a:blip r:embed="rId8" cstate="print"/>
            <a:srcRect/>
            <a:stretch>
              <a:fillRect/>
            </a:stretch>
          </p:blipFill>
          <p:spPr bwMode="auto">
            <a:xfrm>
              <a:off x="2405" y="3063"/>
              <a:ext cx="22" cy="5"/>
            </a:xfrm>
            <a:prstGeom prst="rect">
              <a:avLst/>
            </a:prstGeom>
            <a:noFill/>
            <a:ln w="9525">
              <a:noFill/>
              <a:miter lim="800000"/>
              <a:headEnd/>
              <a:tailEnd/>
            </a:ln>
          </p:spPr>
        </p:pic>
        <p:pic>
          <p:nvPicPr>
            <p:cNvPr id="8420" name="Picture 228"/>
            <p:cNvPicPr>
              <a:picLocks noChangeAspect="1" noChangeArrowheads="1"/>
            </p:cNvPicPr>
            <p:nvPr/>
          </p:nvPicPr>
          <p:blipFill>
            <a:blip r:embed="rId8" cstate="print"/>
            <a:srcRect/>
            <a:stretch>
              <a:fillRect/>
            </a:stretch>
          </p:blipFill>
          <p:spPr bwMode="auto">
            <a:xfrm>
              <a:off x="2427" y="3063"/>
              <a:ext cx="22" cy="5"/>
            </a:xfrm>
            <a:prstGeom prst="rect">
              <a:avLst/>
            </a:prstGeom>
            <a:noFill/>
            <a:ln w="9525">
              <a:noFill/>
              <a:miter lim="800000"/>
              <a:headEnd/>
              <a:tailEnd/>
            </a:ln>
          </p:spPr>
        </p:pic>
        <p:pic>
          <p:nvPicPr>
            <p:cNvPr id="8421" name="Picture 229"/>
            <p:cNvPicPr>
              <a:picLocks noChangeAspect="1" noChangeArrowheads="1"/>
            </p:cNvPicPr>
            <p:nvPr/>
          </p:nvPicPr>
          <p:blipFill>
            <a:blip r:embed="rId8" cstate="print"/>
            <a:srcRect/>
            <a:stretch>
              <a:fillRect/>
            </a:stretch>
          </p:blipFill>
          <p:spPr bwMode="auto">
            <a:xfrm>
              <a:off x="2449" y="3063"/>
              <a:ext cx="22" cy="5"/>
            </a:xfrm>
            <a:prstGeom prst="rect">
              <a:avLst/>
            </a:prstGeom>
            <a:noFill/>
            <a:ln w="9525">
              <a:noFill/>
              <a:miter lim="800000"/>
              <a:headEnd/>
              <a:tailEnd/>
            </a:ln>
          </p:spPr>
        </p:pic>
        <p:pic>
          <p:nvPicPr>
            <p:cNvPr id="8422" name="Picture 230"/>
            <p:cNvPicPr>
              <a:picLocks noChangeAspect="1" noChangeArrowheads="1"/>
            </p:cNvPicPr>
            <p:nvPr/>
          </p:nvPicPr>
          <p:blipFill>
            <a:blip r:embed="rId8" cstate="print"/>
            <a:srcRect/>
            <a:stretch>
              <a:fillRect/>
            </a:stretch>
          </p:blipFill>
          <p:spPr bwMode="auto">
            <a:xfrm>
              <a:off x="2471" y="3063"/>
              <a:ext cx="22" cy="5"/>
            </a:xfrm>
            <a:prstGeom prst="rect">
              <a:avLst/>
            </a:prstGeom>
            <a:noFill/>
            <a:ln w="9525">
              <a:noFill/>
              <a:miter lim="800000"/>
              <a:headEnd/>
              <a:tailEnd/>
            </a:ln>
          </p:spPr>
        </p:pic>
        <p:pic>
          <p:nvPicPr>
            <p:cNvPr id="8423" name="Picture 231"/>
            <p:cNvPicPr>
              <a:picLocks noChangeAspect="1" noChangeArrowheads="1"/>
            </p:cNvPicPr>
            <p:nvPr/>
          </p:nvPicPr>
          <p:blipFill>
            <a:blip r:embed="rId8" cstate="print"/>
            <a:srcRect/>
            <a:stretch>
              <a:fillRect/>
            </a:stretch>
          </p:blipFill>
          <p:spPr bwMode="auto">
            <a:xfrm>
              <a:off x="2493" y="3063"/>
              <a:ext cx="22" cy="5"/>
            </a:xfrm>
            <a:prstGeom prst="rect">
              <a:avLst/>
            </a:prstGeom>
            <a:noFill/>
            <a:ln w="9525">
              <a:noFill/>
              <a:miter lim="800000"/>
              <a:headEnd/>
              <a:tailEnd/>
            </a:ln>
          </p:spPr>
        </p:pic>
        <p:pic>
          <p:nvPicPr>
            <p:cNvPr id="8424" name="Picture 232"/>
            <p:cNvPicPr>
              <a:picLocks noChangeAspect="1" noChangeArrowheads="1"/>
            </p:cNvPicPr>
            <p:nvPr/>
          </p:nvPicPr>
          <p:blipFill>
            <a:blip r:embed="rId8" cstate="print"/>
            <a:srcRect/>
            <a:stretch>
              <a:fillRect/>
            </a:stretch>
          </p:blipFill>
          <p:spPr bwMode="auto">
            <a:xfrm>
              <a:off x="2515" y="3063"/>
              <a:ext cx="22" cy="5"/>
            </a:xfrm>
            <a:prstGeom prst="rect">
              <a:avLst/>
            </a:prstGeom>
            <a:noFill/>
            <a:ln w="9525">
              <a:noFill/>
              <a:miter lim="800000"/>
              <a:headEnd/>
              <a:tailEnd/>
            </a:ln>
          </p:spPr>
        </p:pic>
        <p:pic>
          <p:nvPicPr>
            <p:cNvPr id="8425" name="Picture 233"/>
            <p:cNvPicPr>
              <a:picLocks noChangeAspect="1" noChangeArrowheads="1"/>
            </p:cNvPicPr>
            <p:nvPr/>
          </p:nvPicPr>
          <p:blipFill>
            <a:blip r:embed="rId8" cstate="print"/>
            <a:srcRect/>
            <a:stretch>
              <a:fillRect/>
            </a:stretch>
          </p:blipFill>
          <p:spPr bwMode="auto">
            <a:xfrm>
              <a:off x="2537" y="3063"/>
              <a:ext cx="22" cy="5"/>
            </a:xfrm>
            <a:prstGeom prst="rect">
              <a:avLst/>
            </a:prstGeom>
            <a:noFill/>
            <a:ln w="9525">
              <a:noFill/>
              <a:miter lim="800000"/>
              <a:headEnd/>
              <a:tailEnd/>
            </a:ln>
          </p:spPr>
        </p:pic>
        <p:pic>
          <p:nvPicPr>
            <p:cNvPr id="8426" name="Picture 234"/>
            <p:cNvPicPr>
              <a:picLocks noChangeAspect="1" noChangeArrowheads="1"/>
            </p:cNvPicPr>
            <p:nvPr/>
          </p:nvPicPr>
          <p:blipFill>
            <a:blip r:embed="rId8" cstate="print"/>
            <a:srcRect/>
            <a:stretch>
              <a:fillRect/>
            </a:stretch>
          </p:blipFill>
          <p:spPr bwMode="auto">
            <a:xfrm>
              <a:off x="2559" y="3063"/>
              <a:ext cx="22" cy="5"/>
            </a:xfrm>
            <a:prstGeom prst="rect">
              <a:avLst/>
            </a:prstGeom>
            <a:noFill/>
            <a:ln w="9525">
              <a:noFill/>
              <a:miter lim="800000"/>
              <a:headEnd/>
              <a:tailEnd/>
            </a:ln>
          </p:spPr>
        </p:pic>
        <p:pic>
          <p:nvPicPr>
            <p:cNvPr id="8427" name="Picture 235"/>
            <p:cNvPicPr>
              <a:picLocks noChangeAspect="1" noChangeArrowheads="1"/>
            </p:cNvPicPr>
            <p:nvPr/>
          </p:nvPicPr>
          <p:blipFill>
            <a:blip r:embed="rId8" cstate="print"/>
            <a:srcRect/>
            <a:stretch>
              <a:fillRect/>
            </a:stretch>
          </p:blipFill>
          <p:spPr bwMode="auto">
            <a:xfrm>
              <a:off x="2581" y="3063"/>
              <a:ext cx="22" cy="5"/>
            </a:xfrm>
            <a:prstGeom prst="rect">
              <a:avLst/>
            </a:prstGeom>
            <a:noFill/>
            <a:ln w="9525">
              <a:noFill/>
              <a:miter lim="800000"/>
              <a:headEnd/>
              <a:tailEnd/>
            </a:ln>
          </p:spPr>
        </p:pic>
        <p:pic>
          <p:nvPicPr>
            <p:cNvPr id="8428" name="Picture 236"/>
            <p:cNvPicPr>
              <a:picLocks noChangeAspect="1" noChangeArrowheads="1"/>
            </p:cNvPicPr>
            <p:nvPr/>
          </p:nvPicPr>
          <p:blipFill>
            <a:blip r:embed="rId8" cstate="print"/>
            <a:srcRect/>
            <a:stretch>
              <a:fillRect/>
            </a:stretch>
          </p:blipFill>
          <p:spPr bwMode="auto">
            <a:xfrm>
              <a:off x="2603" y="3063"/>
              <a:ext cx="22" cy="5"/>
            </a:xfrm>
            <a:prstGeom prst="rect">
              <a:avLst/>
            </a:prstGeom>
            <a:noFill/>
            <a:ln w="9525">
              <a:noFill/>
              <a:miter lim="800000"/>
              <a:headEnd/>
              <a:tailEnd/>
            </a:ln>
          </p:spPr>
        </p:pic>
        <p:pic>
          <p:nvPicPr>
            <p:cNvPr id="8429" name="Picture 237"/>
            <p:cNvPicPr>
              <a:picLocks noChangeAspect="1" noChangeArrowheads="1"/>
            </p:cNvPicPr>
            <p:nvPr/>
          </p:nvPicPr>
          <p:blipFill>
            <a:blip r:embed="rId8" cstate="print"/>
            <a:srcRect/>
            <a:stretch>
              <a:fillRect/>
            </a:stretch>
          </p:blipFill>
          <p:spPr bwMode="auto">
            <a:xfrm>
              <a:off x="2625" y="3063"/>
              <a:ext cx="22" cy="5"/>
            </a:xfrm>
            <a:prstGeom prst="rect">
              <a:avLst/>
            </a:prstGeom>
            <a:noFill/>
            <a:ln w="9525">
              <a:noFill/>
              <a:miter lim="800000"/>
              <a:headEnd/>
              <a:tailEnd/>
            </a:ln>
          </p:spPr>
        </p:pic>
        <p:pic>
          <p:nvPicPr>
            <p:cNvPr id="8430" name="Picture 238"/>
            <p:cNvPicPr>
              <a:picLocks noChangeAspect="1" noChangeArrowheads="1"/>
            </p:cNvPicPr>
            <p:nvPr/>
          </p:nvPicPr>
          <p:blipFill>
            <a:blip r:embed="rId8" cstate="print"/>
            <a:srcRect/>
            <a:stretch>
              <a:fillRect/>
            </a:stretch>
          </p:blipFill>
          <p:spPr bwMode="auto">
            <a:xfrm>
              <a:off x="2647" y="3063"/>
              <a:ext cx="22" cy="5"/>
            </a:xfrm>
            <a:prstGeom prst="rect">
              <a:avLst/>
            </a:prstGeom>
            <a:noFill/>
            <a:ln w="9525">
              <a:noFill/>
              <a:miter lim="800000"/>
              <a:headEnd/>
              <a:tailEnd/>
            </a:ln>
          </p:spPr>
        </p:pic>
        <p:pic>
          <p:nvPicPr>
            <p:cNvPr id="8431" name="Picture 239"/>
            <p:cNvPicPr>
              <a:picLocks noChangeAspect="1" noChangeArrowheads="1"/>
            </p:cNvPicPr>
            <p:nvPr/>
          </p:nvPicPr>
          <p:blipFill>
            <a:blip r:embed="rId8" cstate="print"/>
            <a:srcRect/>
            <a:stretch>
              <a:fillRect/>
            </a:stretch>
          </p:blipFill>
          <p:spPr bwMode="auto">
            <a:xfrm>
              <a:off x="2669" y="3063"/>
              <a:ext cx="22" cy="5"/>
            </a:xfrm>
            <a:prstGeom prst="rect">
              <a:avLst/>
            </a:prstGeom>
            <a:noFill/>
            <a:ln w="9525">
              <a:noFill/>
              <a:miter lim="800000"/>
              <a:headEnd/>
              <a:tailEnd/>
            </a:ln>
          </p:spPr>
        </p:pic>
        <p:pic>
          <p:nvPicPr>
            <p:cNvPr id="8432" name="Picture 240"/>
            <p:cNvPicPr>
              <a:picLocks noChangeAspect="1" noChangeArrowheads="1"/>
            </p:cNvPicPr>
            <p:nvPr/>
          </p:nvPicPr>
          <p:blipFill>
            <a:blip r:embed="rId8" cstate="print"/>
            <a:srcRect/>
            <a:stretch>
              <a:fillRect/>
            </a:stretch>
          </p:blipFill>
          <p:spPr bwMode="auto">
            <a:xfrm>
              <a:off x="2691" y="3063"/>
              <a:ext cx="22" cy="5"/>
            </a:xfrm>
            <a:prstGeom prst="rect">
              <a:avLst/>
            </a:prstGeom>
            <a:noFill/>
            <a:ln w="9525">
              <a:noFill/>
              <a:miter lim="800000"/>
              <a:headEnd/>
              <a:tailEnd/>
            </a:ln>
          </p:spPr>
        </p:pic>
        <p:pic>
          <p:nvPicPr>
            <p:cNvPr id="8433" name="Picture 241"/>
            <p:cNvPicPr>
              <a:picLocks noChangeAspect="1" noChangeArrowheads="1"/>
            </p:cNvPicPr>
            <p:nvPr/>
          </p:nvPicPr>
          <p:blipFill>
            <a:blip r:embed="rId8" cstate="print"/>
            <a:srcRect/>
            <a:stretch>
              <a:fillRect/>
            </a:stretch>
          </p:blipFill>
          <p:spPr bwMode="auto">
            <a:xfrm>
              <a:off x="2713" y="3063"/>
              <a:ext cx="22" cy="5"/>
            </a:xfrm>
            <a:prstGeom prst="rect">
              <a:avLst/>
            </a:prstGeom>
            <a:noFill/>
            <a:ln w="9525">
              <a:noFill/>
              <a:miter lim="800000"/>
              <a:headEnd/>
              <a:tailEnd/>
            </a:ln>
          </p:spPr>
        </p:pic>
        <p:pic>
          <p:nvPicPr>
            <p:cNvPr id="8434" name="Picture 242"/>
            <p:cNvPicPr>
              <a:picLocks noChangeAspect="1" noChangeArrowheads="1"/>
            </p:cNvPicPr>
            <p:nvPr/>
          </p:nvPicPr>
          <p:blipFill>
            <a:blip r:embed="rId8" cstate="print"/>
            <a:srcRect/>
            <a:stretch>
              <a:fillRect/>
            </a:stretch>
          </p:blipFill>
          <p:spPr bwMode="auto">
            <a:xfrm>
              <a:off x="2735" y="3063"/>
              <a:ext cx="22" cy="5"/>
            </a:xfrm>
            <a:prstGeom prst="rect">
              <a:avLst/>
            </a:prstGeom>
            <a:noFill/>
            <a:ln w="9525">
              <a:noFill/>
              <a:miter lim="800000"/>
              <a:headEnd/>
              <a:tailEnd/>
            </a:ln>
          </p:spPr>
        </p:pic>
        <p:pic>
          <p:nvPicPr>
            <p:cNvPr id="8435" name="Picture 243"/>
            <p:cNvPicPr>
              <a:picLocks noChangeAspect="1" noChangeArrowheads="1"/>
            </p:cNvPicPr>
            <p:nvPr/>
          </p:nvPicPr>
          <p:blipFill>
            <a:blip r:embed="rId8" cstate="print"/>
            <a:srcRect/>
            <a:stretch>
              <a:fillRect/>
            </a:stretch>
          </p:blipFill>
          <p:spPr bwMode="auto">
            <a:xfrm>
              <a:off x="2757" y="3063"/>
              <a:ext cx="22" cy="5"/>
            </a:xfrm>
            <a:prstGeom prst="rect">
              <a:avLst/>
            </a:prstGeom>
            <a:noFill/>
            <a:ln w="9525">
              <a:noFill/>
              <a:miter lim="800000"/>
              <a:headEnd/>
              <a:tailEnd/>
            </a:ln>
          </p:spPr>
        </p:pic>
        <p:pic>
          <p:nvPicPr>
            <p:cNvPr id="8436" name="Picture 244"/>
            <p:cNvPicPr>
              <a:picLocks noChangeAspect="1" noChangeArrowheads="1"/>
            </p:cNvPicPr>
            <p:nvPr/>
          </p:nvPicPr>
          <p:blipFill>
            <a:blip r:embed="rId8" cstate="print"/>
            <a:srcRect/>
            <a:stretch>
              <a:fillRect/>
            </a:stretch>
          </p:blipFill>
          <p:spPr bwMode="auto">
            <a:xfrm>
              <a:off x="2779" y="3063"/>
              <a:ext cx="22" cy="5"/>
            </a:xfrm>
            <a:prstGeom prst="rect">
              <a:avLst/>
            </a:prstGeom>
            <a:noFill/>
            <a:ln w="9525">
              <a:noFill/>
              <a:miter lim="800000"/>
              <a:headEnd/>
              <a:tailEnd/>
            </a:ln>
          </p:spPr>
        </p:pic>
        <p:pic>
          <p:nvPicPr>
            <p:cNvPr id="8437" name="Picture 245"/>
            <p:cNvPicPr>
              <a:picLocks noChangeAspect="1" noChangeArrowheads="1"/>
            </p:cNvPicPr>
            <p:nvPr/>
          </p:nvPicPr>
          <p:blipFill>
            <a:blip r:embed="rId8" cstate="print"/>
            <a:srcRect/>
            <a:stretch>
              <a:fillRect/>
            </a:stretch>
          </p:blipFill>
          <p:spPr bwMode="auto">
            <a:xfrm>
              <a:off x="2801" y="3063"/>
              <a:ext cx="21" cy="5"/>
            </a:xfrm>
            <a:prstGeom prst="rect">
              <a:avLst/>
            </a:prstGeom>
            <a:noFill/>
            <a:ln w="9525">
              <a:noFill/>
              <a:miter lim="800000"/>
              <a:headEnd/>
              <a:tailEnd/>
            </a:ln>
          </p:spPr>
        </p:pic>
        <p:pic>
          <p:nvPicPr>
            <p:cNvPr id="8438" name="Picture 246"/>
            <p:cNvPicPr>
              <a:picLocks noChangeAspect="1" noChangeArrowheads="1"/>
            </p:cNvPicPr>
            <p:nvPr/>
          </p:nvPicPr>
          <p:blipFill>
            <a:blip r:embed="rId8" cstate="print"/>
            <a:srcRect/>
            <a:stretch>
              <a:fillRect/>
            </a:stretch>
          </p:blipFill>
          <p:spPr bwMode="auto">
            <a:xfrm>
              <a:off x="2822" y="3063"/>
              <a:ext cx="22" cy="5"/>
            </a:xfrm>
            <a:prstGeom prst="rect">
              <a:avLst/>
            </a:prstGeom>
            <a:noFill/>
            <a:ln w="9525">
              <a:noFill/>
              <a:miter lim="800000"/>
              <a:headEnd/>
              <a:tailEnd/>
            </a:ln>
          </p:spPr>
        </p:pic>
        <p:pic>
          <p:nvPicPr>
            <p:cNvPr id="8439" name="Picture 247"/>
            <p:cNvPicPr>
              <a:picLocks noChangeAspect="1" noChangeArrowheads="1"/>
            </p:cNvPicPr>
            <p:nvPr/>
          </p:nvPicPr>
          <p:blipFill>
            <a:blip r:embed="rId8" cstate="print"/>
            <a:srcRect/>
            <a:stretch>
              <a:fillRect/>
            </a:stretch>
          </p:blipFill>
          <p:spPr bwMode="auto">
            <a:xfrm>
              <a:off x="2844" y="3063"/>
              <a:ext cx="22" cy="5"/>
            </a:xfrm>
            <a:prstGeom prst="rect">
              <a:avLst/>
            </a:prstGeom>
            <a:noFill/>
            <a:ln w="9525">
              <a:noFill/>
              <a:miter lim="800000"/>
              <a:headEnd/>
              <a:tailEnd/>
            </a:ln>
          </p:spPr>
        </p:pic>
        <p:pic>
          <p:nvPicPr>
            <p:cNvPr id="8440" name="Picture 248"/>
            <p:cNvPicPr>
              <a:picLocks noChangeAspect="1" noChangeArrowheads="1"/>
            </p:cNvPicPr>
            <p:nvPr/>
          </p:nvPicPr>
          <p:blipFill>
            <a:blip r:embed="rId8" cstate="print"/>
            <a:srcRect/>
            <a:stretch>
              <a:fillRect/>
            </a:stretch>
          </p:blipFill>
          <p:spPr bwMode="auto">
            <a:xfrm>
              <a:off x="2866" y="3063"/>
              <a:ext cx="22" cy="5"/>
            </a:xfrm>
            <a:prstGeom prst="rect">
              <a:avLst/>
            </a:prstGeom>
            <a:noFill/>
            <a:ln w="9525">
              <a:noFill/>
              <a:miter lim="800000"/>
              <a:headEnd/>
              <a:tailEnd/>
            </a:ln>
          </p:spPr>
        </p:pic>
        <p:pic>
          <p:nvPicPr>
            <p:cNvPr id="8441" name="Picture 249"/>
            <p:cNvPicPr>
              <a:picLocks noChangeAspect="1" noChangeArrowheads="1"/>
            </p:cNvPicPr>
            <p:nvPr/>
          </p:nvPicPr>
          <p:blipFill>
            <a:blip r:embed="rId8" cstate="print"/>
            <a:srcRect/>
            <a:stretch>
              <a:fillRect/>
            </a:stretch>
          </p:blipFill>
          <p:spPr bwMode="auto">
            <a:xfrm>
              <a:off x="2888" y="3063"/>
              <a:ext cx="22" cy="5"/>
            </a:xfrm>
            <a:prstGeom prst="rect">
              <a:avLst/>
            </a:prstGeom>
            <a:noFill/>
            <a:ln w="9525">
              <a:noFill/>
              <a:miter lim="800000"/>
              <a:headEnd/>
              <a:tailEnd/>
            </a:ln>
          </p:spPr>
        </p:pic>
        <p:pic>
          <p:nvPicPr>
            <p:cNvPr id="8442" name="Picture 250"/>
            <p:cNvPicPr>
              <a:picLocks noChangeAspect="1" noChangeArrowheads="1"/>
            </p:cNvPicPr>
            <p:nvPr/>
          </p:nvPicPr>
          <p:blipFill>
            <a:blip r:embed="rId8" cstate="print"/>
            <a:srcRect/>
            <a:stretch>
              <a:fillRect/>
            </a:stretch>
          </p:blipFill>
          <p:spPr bwMode="auto">
            <a:xfrm>
              <a:off x="2910" y="3063"/>
              <a:ext cx="22" cy="5"/>
            </a:xfrm>
            <a:prstGeom prst="rect">
              <a:avLst/>
            </a:prstGeom>
            <a:noFill/>
            <a:ln w="9525">
              <a:noFill/>
              <a:miter lim="800000"/>
              <a:headEnd/>
              <a:tailEnd/>
            </a:ln>
          </p:spPr>
        </p:pic>
        <p:pic>
          <p:nvPicPr>
            <p:cNvPr id="8443" name="Picture 251"/>
            <p:cNvPicPr>
              <a:picLocks noChangeAspect="1" noChangeArrowheads="1"/>
            </p:cNvPicPr>
            <p:nvPr/>
          </p:nvPicPr>
          <p:blipFill>
            <a:blip r:embed="rId8" cstate="print"/>
            <a:srcRect/>
            <a:stretch>
              <a:fillRect/>
            </a:stretch>
          </p:blipFill>
          <p:spPr bwMode="auto">
            <a:xfrm>
              <a:off x="2932" y="3063"/>
              <a:ext cx="22" cy="5"/>
            </a:xfrm>
            <a:prstGeom prst="rect">
              <a:avLst/>
            </a:prstGeom>
            <a:noFill/>
            <a:ln w="9525">
              <a:noFill/>
              <a:miter lim="800000"/>
              <a:headEnd/>
              <a:tailEnd/>
            </a:ln>
          </p:spPr>
        </p:pic>
        <p:pic>
          <p:nvPicPr>
            <p:cNvPr id="8444" name="Picture 252"/>
            <p:cNvPicPr>
              <a:picLocks noChangeAspect="1" noChangeArrowheads="1"/>
            </p:cNvPicPr>
            <p:nvPr/>
          </p:nvPicPr>
          <p:blipFill>
            <a:blip r:embed="rId8" cstate="print"/>
            <a:srcRect/>
            <a:stretch>
              <a:fillRect/>
            </a:stretch>
          </p:blipFill>
          <p:spPr bwMode="auto">
            <a:xfrm>
              <a:off x="2954" y="3063"/>
              <a:ext cx="22" cy="5"/>
            </a:xfrm>
            <a:prstGeom prst="rect">
              <a:avLst/>
            </a:prstGeom>
            <a:noFill/>
            <a:ln w="9525">
              <a:noFill/>
              <a:miter lim="800000"/>
              <a:headEnd/>
              <a:tailEnd/>
            </a:ln>
          </p:spPr>
        </p:pic>
        <p:pic>
          <p:nvPicPr>
            <p:cNvPr id="8445" name="Picture 253"/>
            <p:cNvPicPr>
              <a:picLocks noChangeAspect="1" noChangeArrowheads="1"/>
            </p:cNvPicPr>
            <p:nvPr/>
          </p:nvPicPr>
          <p:blipFill>
            <a:blip r:embed="rId8" cstate="print"/>
            <a:srcRect/>
            <a:stretch>
              <a:fillRect/>
            </a:stretch>
          </p:blipFill>
          <p:spPr bwMode="auto">
            <a:xfrm>
              <a:off x="2976" y="3063"/>
              <a:ext cx="22" cy="5"/>
            </a:xfrm>
            <a:prstGeom prst="rect">
              <a:avLst/>
            </a:prstGeom>
            <a:noFill/>
            <a:ln w="9525">
              <a:noFill/>
              <a:miter lim="800000"/>
              <a:headEnd/>
              <a:tailEnd/>
            </a:ln>
          </p:spPr>
        </p:pic>
        <p:pic>
          <p:nvPicPr>
            <p:cNvPr id="8446" name="Picture 254"/>
            <p:cNvPicPr>
              <a:picLocks noChangeAspect="1" noChangeArrowheads="1"/>
            </p:cNvPicPr>
            <p:nvPr/>
          </p:nvPicPr>
          <p:blipFill>
            <a:blip r:embed="rId8" cstate="print"/>
            <a:srcRect/>
            <a:stretch>
              <a:fillRect/>
            </a:stretch>
          </p:blipFill>
          <p:spPr bwMode="auto">
            <a:xfrm>
              <a:off x="2998" y="3063"/>
              <a:ext cx="22" cy="5"/>
            </a:xfrm>
            <a:prstGeom prst="rect">
              <a:avLst/>
            </a:prstGeom>
            <a:noFill/>
            <a:ln w="9525">
              <a:noFill/>
              <a:miter lim="800000"/>
              <a:headEnd/>
              <a:tailEnd/>
            </a:ln>
          </p:spPr>
        </p:pic>
        <p:pic>
          <p:nvPicPr>
            <p:cNvPr id="8447" name="Picture 255"/>
            <p:cNvPicPr>
              <a:picLocks noChangeAspect="1" noChangeArrowheads="1"/>
            </p:cNvPicPr>
            <p:nvPr/>
          </p:nvPicPr>
          <p:blipFill>
            <a:blip r:embed="rId9" cstate="print"/>
            <a:srcRect/>
            <a:stretch>
              <a:fillRect/>
            </a:stretch>
          </p:blipFill>
          <p:spPr bwMode="auto">
            <a:xfrm>
              <a:off x="3020" y="3063"/>
              <a:ext cx="11" cy="5"/>
            </a:xfrm>
            <a:prstGeom prst="rect">
              <a:avLst/>
            </a:prstGeom>
            <a:noFill/>
            <a:ln w="9525">
              <a:noFill/>
              <a:miter lim="800000"/>
              <a:headEnd/>
              <a:tailEnd/>
            </a:ln>
          </p:spPr>
        </p:pic>
        <p:pic>
          <p:nvPicPr>
            <p:cNvPr id="8448" name="Picture 256"/>
            <p:cNvPicPr>
              <a:picLocks noChangeAspect="1" noChangeArrowheads="1"/>
            </p:cNvPicPr>
            <p:nvPr/>
          </p:nvPicPr>
          <p:blipFill>
            <a:blip r:embed="rId10" cstate="print"/>
            <a:srcRect/>
            <a:stretch>
              <a:fillRect/>
            </a:stretch>
          </p:blipFill>
          <p:spPr bwMode="auto">
            <a:xfrm>
              <a:off x="3928" y="3063"/>
              <a:ext cx="21" cy="5"/>
            </a:xfrm>
            <a:prstGeom prst="rect">
              <a:avLst/>
            </a:prstGeom>
            <a:noFill/>
            <a:ln w="9525">
              <a:noFill/>
              <a:miter lim="800000"/>
              <a:headEnd/>
              <a:tailEnd/>
            </a:ln>
          </p:spPr>
        </p:pic>
        <p:pic>
          <p:nvPicPr>
            <p:cNvPr id="8449" name="Picture 257"/>
            <p:cNvPicPr>
              <a:picLocks noChangeAspect="1" noChangeArrowheads="1"/>
            </p:cNvPicPr>
            <p:nvPr/>
          </p:nvPicPr>
          <p:blipFill>
            <a:blip r:embed="rId10" cstate="print"/>
            <a:srcRect/>
            <a:stretch>
              <a:fillRect/>
            </a:stretch>
          </p:blipFill>
          <p:spPr bwMode="auto">
            <a:xfrm>
              <a:off x="3949" y="3063"/>
              <a:ext cx="22" cy="5"/>
            </a:xfrm>
            <a:prstGeom prst="rect">
              <a:avLst/>
            </a:prstGeom>
            <a:noFill/>
            <a:ln w="9525">
              <a:noFill/>
              <a:miter lim="800000"/>
              <a:headEnd/>
              <a:tailEnd/>
            </a:ln>
          </p:spPr>
        </p:pic>
        <p:pic>
          <p:nvPicPr>
            <p:cNvPr id="8450" name="Picture 258"/>
            <p:cNvPicPr>
              <a:picLocks noChangeAspect="1" noChangeArrowheads="1"/>
            </p:cNvPicPr>
            <p:nvPr/>
          </p:nvPicPr>
          <p:blipFill>
            <a:blip r:embed="rId10" cstate="print"/>
            <a:srcRect/>
            <a:stretch>
              <a:fillRect/>
            </a:stretch>
          </p:blipFill>
          <p:spPr bwMode="auto">
            <a:xfrm>
              <a:off x="3971" y="3063"/>
              <a:ext cx="22" cy="5"/>
            </a:xfrm>
            <a:prstGeom prst="rect">
              <a:avLst/>
            </a:prstGeom>
            <a:noFill/>
            <a:ln w="9525">
              <a:noFill/>
              <a:miter lim="800000"/>
              <a:headEnd/>
              <a:tailEnd/>
            </a:ln>
          </p:spPr>
        </p:pic>
        <p:pic>
          <p:nvPicPr>
            <p:cNvPr id="8451" name="Picture 259"/>
            <p:cNvPicPr>
              <a:picLocks noChangeAspect="1" noChangeArrowheads="1"/>
            </p:cNvPicPr>
            <p:nvPr/>
          </p:nvPicPr>
          <p:blipFill>
            <a:blip r:embed="rId10" cstate="print"/>
            <a:srcRect/>
            <a:stretch>
              <a:fillRect/>
            </a:stretch>
          </p:blipFill>
          <p:spPr bwMode="auto">
            <a:xfrm>
              <a:off x="3993" y="3063"/>
              <a:ext cx="22" cy="5"/>
            </a:xfrm>
            <a:prstGeom prst="rect">
              <a:avLst/>
            </a:prstGeom>
            <a:noFill/>
            <a:ln w="9525">
              <a:noFill/>
              <a:miter lim="800000"/>
              <a:headEnd/>
              <a:tailEnd/>
            </a:ln>
          </p:spPr>
        </p:pic>
        <p:pic>
          <p:nvPicPr>
            <p:cNvPr id="8452" name="Picture 260"/>
            <p:cNvPicPr>
              <a:picLocks noChangeAspect="1" noChangeArrowheads="1"/>
            </p:cNvPicPr>
            <p:nvPr/>
          </p:nvPicPr>
          <p:blipFill>
            <a:blip r:embed="rId10" cstate="print"/>
            <a:srcRect/>
            <a:stretch>
              <a:fillRect/>
            </a:stretch>
          </p:blipFill>
          <p:spPr bwMode="auto">
            <a:xfrm>
              <a:off x="4015" y="3063"/>
              <a:ext cx="22" cy="5"/>
            </a:xfrm>
            <a:prstGeom prst="rect">
              <a:avLst/>
            </a:prstGeom>
            <a:noFill/>
            <a:ln w="9525">
              <a:noFill/>
              <a:miter lim="800000"/>
              <a:headEnd/>
              <a:tailEnd/>
            </a:ln>
          </p:spPr>
        </p:pic>
        <p:pic>
          <p:nvPicPr>
            <p:cNvPr id="8453" name="Picture 261"/>
            <p:cNvPicPr>
              <a:picLocks noChangeAspect="1" noChangeArrowheads="1"/>
            </p:cNvPicPr>
            <p:nvPr/>
          </p:nvPicPr>
          <p:blipFill>
            <a:blip r:embed="rId10" cstate="print"/>
            <a:srcRect/>
            <a:stretch>
              <a:fillRect/>
            </a:stretch>
          </p:blipFill>
          <p:spPr bwMode="auto">
            <a:xfrm>
              <a:off x="4037" y="3063"/>
              <a:ext cx="22" cy="5"/>
            </a:xfrm>
            <a:prstGeom prst="rect">
              <a:avLst/>
            </a:prstGeom>
            <a:noFill/>
            <a:ln w="9525">
              <a:noFill/>
              <a:miter lim="800000"/>
              <a:headEnd/>
              <a:tailEnd/>
            </a:ln>
          </p:spPr>
        </p:pic>
        <p:pic>
          <p:nvPicPr>
            <p:cNvPr id="8454" name="Picture 262"/>
            <p:cNvPicPr>
              <a:picLocks noChangeAspect="1" noChangeArrowheads="1"/>
            </p:cNvPicPr>
            <p:nvPr/>
          </p:nvPicPr>
          <p:blipFill>
            <a:blip r:embed="rId10" cstate="print"/>
            <a:srcRect/>
            <a:stretch>
              <a:fillRect/>
            </a:stretch>
          </p:blipFill>
          <p:spPr bwMode="auto">
            <a:xfrm>
              <a:off x="4059" y="3063"/>
              <a:ext cx="22" cy="5"/>
            </a:xfrm>
            <a:prstGeom prst="rect">
              <a:avLst/>
            </a:prstGeom>
            <a:noFill/>
            <a:ln w="9525">
              <a:noFill/>
              <a:miter lim="800000"/>
              <a:headEnd/>
              <a:tailEnd/>
            </a:ln>
          </p:spPr>
        </p:pic>
        <p:pic>
          <p:nvPicPr>
            <p:cNvPr id="8455" name="Picture 263"/>
            <p:cNvPicPr>
              <a:picLocks noChangeAspect="1" noChangeArrowheads="1"/>
            </p:cNvPicPr>
            <p:nvPr/>
          </p:nvPicPr>
          <p:blipFill>
            <a:blip r:embed="rId10" cstate="print"/>
            <a:srcRect/>
            <a:stretch>
              <a:fillRect/>
            </a:stretch>
          </p:blipFill>
          <p:spPr bwMode="auto">
            <a:xfrm>
              <a:off x="4081" y="3063"/>
              <a:ext cx="22" cy="5"/>
            </a:xfrm>
            <a:prstGeom prst="rect">
              <a:avLst/>
            </a:prstGeom>
            <a:noFill/>
            <a:ln w="9525">
              <a:noFill/>
              <a:miter lim="800000"/>
              <a:headEnd/>
              <a:tailEnd/>
            </a:ln>
          </p:spPr>
        </p:pic>
        <p:pic>
          <p:nvPicPr>
            <p:cNvPr id="8456" name="Picture 264"/>
            <p:cNvPicPr>
              <a:picLocks noChangeAspect="1" noChangeArrowheads="1"/>
            </p:cNvPicPr>
            <p:nvPr/>
          </p:nvPicPr>
          <p:blipFill>
            <a:blip r:embed="rId10" cstate="print"/>
            <a:srcRect/>
            <a:stretch>
              <a:fillRect/>
            </a:stretch>
          </p:blipFill>
          <p:spPr bwMode="auto">
            <a:xfrm>
              <a:off x="4103" y="3063"/>
              <a:ext cx="22" cy="5"/>
            </a:xfrm>
            <a:prstGeom prst="rect">
              <a:avLst/>
            </a:prstGeom>
            <a:noFill/>
            <a:ln w="9525">
              <a:noFill/>
              <a:miter lim="800000"/>
              <a:headEnd/>
              <a:tailEnd/>
            </a:ln>
          </p:spPr>
        </p:pic>
        <p:pic>
          <p:nvPicPr>
            <p:cNvPr id="8457" name="Picture 265"/>
            <p:cNvPicPr>
              <a:picLocks noChangeAspect="1" noChangeArrowheads="1"/>
            </p:cNvPicPr>
            <p:nvPr/>
          </p:nvPicPr>
          <p:blipFill>
            <a:blip r:embed="rId10" cstate="print"/>
            <a:srcRect/>
            <a:stretch>
              <a:fillRect/>
            </a:stretch>
          </p:blipFill>
          <p:spPr bwMode="auto">
            <a:xfrm>
              <a:off x="4125" y="3063"/>
              <a:ext cx="22" cy="5"/>
            </a:xfrm>
            <a:prstGeom prst="rect">
              <a:avLst/>
            </a:prstGeom>
            <a:noFill/>
            <a:ln w="9525">
              <a:noFill/>
              <a:miter lim="800000"/>
              <a:headEnd/>
              <a:tailEnd/>
            </a:ln>
          </p:spPr>
        </p:pic>
        <p:pic>
          <p:nvPicPr>
            <p:cNvPr id="8458" name="Picture 266"/>
            <p:cNvPicPr>
              <a:picLocks noChangeAspect="1" noChangeArrowheads="1"/>
            </p:cNvPicPr>
            <p:nvPr/>
          </p:nvPicPr>
          <p:blipFill>
            <a:blip r:embed="rId10" cstate="print"/>
            <a:srcRect/>
            <a:stretch>
              <a:fillRect/>
            </a:stretch>
          </p:blipFill>
          <p:spPr bwMode="auto">
            <a:xfrm>
              <a:off x="4147" y="3063"/>
              <a:ext cx="22" cy="5"/>
            </a:xfrm>
            <a:prstGeom prst="rect">
              <a:avLst/>
            </a:prstGeom>
            <a:noFill/>
            <a:ln w="9525">
              <a:noFill/>
              <a:miter lim="800000"/>
              <a:headEnd/>
              <a:tailEnd/>
            </a:ln>
          </p:spPr>
        </p:pic>
        <p:pic>
          <p:nvPicPr>
            <p:cNvPr id="8459" name="Picture 267"/>
            <p:cNvPicPr>
              <a:picLocks noChangeAspect="1" noChangeArrowheads="1"/>
            </p:cNvPicPr>
            <p:nvPr/>
          </p:nvPicPr>
          <p:blipFill>
            <a:blip r:embed="rId10" cstate="print"/>
            <a:srcRect/>
            <a:stretch>
              <a:fillRect/>
            </a:stretch>
          </p:blipFill>
          <p:spPr bwMode="auto">
            <a:xfrm>
              <a:off x="4169" y="3063"/>
              <a:ext cx="22" cy="5"/>
            </a:xfrm>
            <a:prstGeom prst="rect">
              <a:avLst/>
            </a:prstGeom>
            <a:noFill/>
            <a:ln w="9525">
              <a:noFill/>
              <a:miter lim="800000"/>
              <a:headEnd/>
              <a:tailEnd/>
            </a:ln>
          </p:spPr>
        </p:pic>
        <p:pic>
          <p:nvPicPr>
            <p:cNvPr id="8460" name="Picture 268"/>
            <p:cNvPicPr>
              <a:picLocks noChangeAspect="1" noChangeArrowheads="1"/>
            </p:cNvPicPr>
            <p:nvPr/>
          </p:nvPicPr>
          <p:blipFill>
            <a:blip r:embed="rId10" cstate="print"/>
            <a:srcRect/>
            <a:stretch>
              <a:fillRect/>
            </a:stretch>
          </p:blipFill>
          <p:spPr bwMode="auto">
            <a:xfrm>
              <a:off x="4191" y="3063"/>
              <a:ext cx="22" cy="5"/>
            </a:xfrm>
            <a:prstGeom prst="rect">
              <a:avLst/>
            </a:prstGeom>
            <a:noFill/>
            <a:ln w="9525">
              <a:noFill/>
              <a:miter lim="800000"/>
              <a:headEnd/>
              <a:tailEnd/>
            </a:ln>
          </p:spPr>
        </p:pic>
        <p:pic>
          <p:nvPicPr>
            <p:cNvPr id="8461" name="Picture 269"/>
            <p:cNvPicPr>
              <a:picLocks noChangeAspect="1" noChangeArrowheads="1"/>
            </p:cNvPicPr>
            <p:nvPr/>
          </p:nvPicPr>
          <p:blipFill>
            <a:blip r:embed="rId10" cstate="print"/>
            <a:srcRect/>
            <a:stretch>
              <a:fillRect/>
            </a:stretch>
          </p:blipFill>
          <p:spPr bwMode="auto">
            <a:xfrm>
              <a:off x="4213" y="3063"/>
              <a:ext cx="22" cy="5"/>
            </a:xfrm>
            <a:prstGeom prst="rect">
              <a:avLst/>
            </a:prstGeom>
            <a:noFill/>
            <a:ln w="9525">
              <a:noFill/>
              <a:miter lim="800000"/>
              <a:headEnd/>
              <a:tailEnd/>
            </a:ln>
          </p:spPr>
        </p:pic>
        <p:pic>
          <p:nvPicPr>
            <p:cNvPr id="8462" name="Picture 270"/>
            <p:cNvPicPr>
              <a:picLocks noChangeAspect="1" noChangeArrowheads="1"/>
            </p:cNvPicPr>
            <p:nvPr/>
          </p:nvPicPr>
          <p:blipFill>
            <a:blip r:embed="rId10" cstate="print"/>
            <a:srcRect/>
            <a:stretch>
              <a:fillRect/>
            </a:stretch>
          </p:blipFill>
          <p:spPr bwMode="auto">
            <a:xfrm>
              <a:off x="4235" y="3063"/>
              <a:ext cx="22" cy="5"/>
            </a:xfrm>
            <a:prstGeom prst="rect">
              <a:avLst/>
            </a:prstGeom>
            <a:noFill/>
            <a:ln w="9525">
              <a:noFill/>
              <a:miter lim="800000"/>
              <a:headEnd/>
              <a:tailEnd/>
            </a:ln>
          </p:spPr>
        </p:pic>
        <p:pic>
          <p:nvPicPr>
            <p:cNvPr id="8463" name="Picture 271"/>
            <p:cNvPicPr>
              <a:picLocks noChangeAspect="1" noChangeArrowheads="1"/>
            </p:cNvPicPr>
            <p:nvPr/>
          </p:nvPicPr>
          <p:blipFill>
            <a:blip r:embed="rId10" cstate="print"/>
            <a:srcRect/>
            <a:stretch>
              <a:fillRect/>
            </a:stretch>
          </p:blipFill>
          <p:spPr bwMode="auto">
            <a:xfrm>
              <a:off x="4257" y="3063"/>
              <a:ext cx="22" cy="5"/>
            </a:xfrm>
            <a:prstGeom prst="rect">
              <a:avLst/>
            </a:prstGeom>
            <a:noFill/>
            <a:ln w="9525">
              <a:noFill/>
              <a:miter lim="800000"/>
              <a:headEnd/>
              <a:tailEnd/>
            </a:ln>
          </p:spPr>
        </p:pic>
        <p:pic>
          <p:nvPicPr>
            <p:cNvPr id="8464" name="Picture 272"/>
            <p:cNvPicPr>
              <a:picLocks noChangeAspect="1" noChangeArrowheads="1"/>
            </p:cNvPicPr>
            <p:nvPr/>
          </p:nvPicPr>
          <p:blipFill>
            <a:blip r:embed="rId10" cstate="print"/>
            <a:srcRect/>
            <a:stretch>
              <a:fillRect/>
            </a:stretch>
          </p:blipFill>
          <p:spPr bwMode="auto">
            <a:xfrm>
              <a:off x="4279" y="3063"/>
              <a:ext cx="22" cy="5"/>
            </a:xfrm>
            <a:prstGeom prst="rect">
              <a:avLst/>
            </a:prstGeom>
            <a:noFill/>
            <a:ln w="9525">
              <a:noFill/>
              <a:miter lim="800000"/>
              <a:headEnd/>
              <a:tailEnd/>
            </a:ln>
          </p:spPr>
        </p:pic>
        <p:pic>
          <p:nvPicPr>
            <p:cNvPr id="8465" name="Picture 273"/>
            <p:cNvPicPr>
              <a:picLocks noChangeAspect="1" noChangeArrowheads="1"/>
            </p:cNvPicPr>
            <p:nvPr/>
          </p:nvPicPr>
          <p:blipFill>
            <a:blip r:embed="rId10" cstate="print"/>
            <a:srcRect/>
            <a:stretch>
              <a:fillRect/>
            </a:stretch>
          </p:blipFill>
          <p:spPr bwMode="auto">
            <a:xfrm>
              <a:off x="4301" y="3063"/>
              <a:ext cx="22" cy="5"/>
            </a:xfrm>
            <a:prstGeom prst="rect">
              <a:avLst/>
            </a:prstGeom>
            <a:noFill/>
            <a:ln w="9525">
              <a:noFill/>
              <a:miter lim="800000"/>
              <a:headEnd/>
              <a:tailEnd/>
            </a:ln>
          </p:spPr>
        </p:pic>
        <p:pic>
          <p:nvPicPr>
            <p:cNvPr id="8466" name="Picture 274"/>
            <p:cNvPicPr>
              <a:picLocks noChangeAspect="1" noChangeArrowheads="1"/>
            </p:cNvPicPr>
            <p:nvPr/>
          </p:nvPicPr>
          <p:blipFill>
            <a:blip r:embed="rId10" cstate="print"/>
            <a:srcRect/>
            <a:stretch>
              <a:fillRect/>
            </a:stretch>
          </p:blipFill>
          <p:spPr bwMode="auto">
            <a:xfrm>
              <a:off x="4323" y="3063"/>
              <a:ext cx="22" cy="5"/>
            </a:xfrm>
            <a:prstGeom prst="rect">
              <a:avLst/>
            </a:prstGeom>
            <a:noFill/>
            <a:ln w="9525">
              <a:noFill/>
              <a:miter lim="800000"/>
              <a:headEnd/>
              <a:tailEnd/>
            </a:ln>
          </p:spPr>
        </p:pic>
        <p:pic>
          <p:nvPicPr>
            <p:cNvPr id="8467" name="Picture 275"/>
            <p:cNvPicPr>
              <a:picLocks noChangeAspect="1" noChangeArrowheads="1"/>
            </p:cNvPicPr>
            <p:nvPr/>
          </p:nvPicPr>
          <p:blipFill>
            <a:blip r:embed="rId10" cstate="print"/>
            <a:srcRect/>
            <a:stretch>
              <a:fillRect/>
            </a:stretch>
          </p:blipFill>
          <p:spPr bwMode="auto">
            <a:xfrm>
              <a:off x="4345" y="3063"/>
              <a:ext cx="22" cy="5"/>
            </a:xfrm>
            <a:prstGeom prst="rect">
              <a:avLst/>
            </a:prstGeom>
            <a:noFill/>
            <a:ln w="9525">
              <a:noFill/>
              <a:miter lim="800000"/>
              <a:headEnd/>
              <a:tailEnd/>
            </a:ln>
          </p:spPr>
        </p:pic>
        <p:pic>
          <p:nvPicPr>
            <p:cNvPr id="8468" name="Picture 276"/>
            <p:cNvPicPr>
              <a:picLocks noChangeAspect="1" noChangeArrowheads="1"/>
            </p:cNvPicPr>
            <p:nvPr/>
          </p:nvPicPr>
          <p:blipFill>
            <a:blip r:embed="rId10" cstate="print"/>
            <a:srcRect/>
            <a:stretch>
              <a:fillRect/>
            </a:stretch>
          </p:blipFill>
          <p:spPr bwMode="auto">
            <a:xfrm>
              <a:off x="4367" y="3063"/>
              <a:ext cx="22" cy="5"/>
            </a:xfrm>
            <a:prstGeom prst="rect">
              <a:avLst/>
            </a:prstGeom>
            <a:noFill/>
            <a:ln w="9525">
              <a:noFill/>
              <a:miter lim="800000"/>
              <a:headEnd/>
              <a:tailEnd/>
            </a:ln>
          </p:spPr>
        </p:pic>
        <p:pic>
          <p:nvPicPr>
            <p:cNvPr id="8469" name="Picture 277"/>
            <p:cNvPicPr>
              <a:picLocks noChangeAspect="1" noChangeArrowheads="1"/>
            </p:cNvPicPr>
            <p:nvPr/>
          </p:nvPicPr>
          <p:blipFill>
            <a:blip r:embed="rId10" cstate="print"/>
            <a:srcRect/>
            <a:stretch>
              <a:fillRect/>
            </a:stretch>
          </p:blipFill>
          <p:spPr bwMode="auto">
            <a:xfrm>
              <a:off x="4389" y="3063"/>
              <a:ext cx="22" cy="5"/>
            </a:xfrm>
            <a:prstGeom prst="rect">
              <a:avLst/>
            </a:prstGeom>
            <a:noFill/>
            <a:ln w="9525">
              <a:noFill/>
              <a:miter lim="800000"/>
              <a:headEnd/>
              <a:tailEnd/>
            </a:ln>
          </p:spPr>
        </p:pic>
        <p:pic>
          <p:nvPicPr>
            <p:cNvPr id="8470" name="Picture 278"/>
            <p:cNvPicPr>
              <a:picLocks noChangeAspect="1" noChangeArrowheads="1"/>
            </p:cNvPicPr>
            <p:nvPr/>
          </p:nvPicPr>
          <p:blipFill>
            <a:blip r:embed="rId10" cstate="print"/>
            <a:srcRect/>
            <a:stretch>
              <a:fillRect/>
            </a:stretch>
          </p:blipFill>
          <p:spPr bwMode="auto">
            <a:xfrm>
              <a:off x="4411" y="3063"/>
              <a:ext cx="22" cy="5"/>
            </a:xfrm>
            <a:prstGeom prst="rect">
              <a:avLst/>
            </a:prstGeom>
            <a:noFill/>
            <a:ln w="9525">
              <a:noFill/>
              <a:miter lim="800000"/>
              <a:headEnd/>
              <a:tailEnd/>
            </a:ln>
          </p:spPr>
        </p:pic>
        <p:pic>
          <p:nvPicPr>
            <p:cNvPr id="8471" name="Picture 279"/>
            <p:cNvPicPr>
              <a:picLocks noChangeAspect="1" noChangeArrowheads="1"/>
            </p:cNvPicPr>
            <p:nvPr/>
          </p:nvPicPr>
          <p:blipFill>
            <a:blip r:embed="rId10" cstate="print"/>
            <a:srcRect/>
            <a:stretch>
              <a:fillRect/>
            </a:stretch>
          </p:blipFill>
          <p:spPr bwMode="auto">
            <a:xfrm>
              <a:off x="4433" y="3063"/>
              <a:ext cx="22" cy="5"/>
            </a:xfrm>
            <a:prstGeom prst="rect">
              <a:avLst/>
            </a:prstGeom>
            <a:noFill/>
            <a:ln w="9525">
              <a:noFill/>
              <a:miter lim="800000"/>
              <a:headEnd/>
              <a:tailEnd/>
            </a:ln>
          </p:spPr>
        </p:pic>
        <p:pic>
          <p:nvPicPr>
            <p:cNvPr id="8472" name="Picture 280"/>
            <p:cNvPicPr>
              <a:picLocks noChangeAspect="1" noChangeArrowheads="1"/>
            </p:cNvPicPr>
            <p:nvPr/>
          </p:nvPicPr>
          <p:blipFill>
            <a:blip r:embed="rId10" cstate="print"/>
            <a:srcRect/>
            <a:stretch>
              <a:fillRect/>
            </a:stretch>
          </p:blipFill>
          <p:spPr bwMode="auto">
            <a:xfrm>
              <a:off x="4455" y="3063"/>
              <a:ext cx="22" cy="5"/>
            </a:xfrm>
            <a:prstGeom prst="rect">
              <a:avLst/>
            </a:prstGeom>
            <a:noFill/>
            <a:ln w="9525">
              <a:noFill/>
              <a:miter lim="800000"/>
              <a:headEnd/>
              <a:tailEnd/>
            </a:ln>
          </p:spPr>
        </p:pic>
        <p:pic>
          <p:nvPicPr>
            <p:cNvPr id="8473" name="Picture 281"/>
            <p:cNvPicPr>
              <a:picLocks noChangeAspect="1" noChangeArrowheads="1"/>
            </p:cNvPicPr>
            <p:nvPr/>
          </p:nvPicPr>
          <p:blipFill>
            <a:blip r:embed="rId10" cstate="print"/>
            <a:srcRect/>
            <a:stretch>
              <a:fillRect/>
            </a:stretch>
          </p:blipFill>
          <p:spPr bwMode="auto">
            <a:xfrm>
              <a:off x="4477" y="3063"/>
              <a:ext cx="22" cy="5"/>
            </a:xfrm>
            <a:prstGeom prst="rect">
              <a:avLst/>
            </a:prstGeom>
            <a:noFill/>
            <a:ln w="9525">
              <a:noFill/>
              <a:miter lim="800000"/>
              <a:headEnd/>
              <a:tailEnd/>
            </a:ln>
          </p:spPr>
        </p:pic>
        <p:pic>
          <p:nvPicPr>
            <p:cNvPr id="8474" name="Picture 282"/>
            <p:cNvPicPr>
              <a:picLocks noChangeAspect="1" noChangeArrowheads="1"/>
            </p:cNvPicPr>
            <p:nvPr/>
          </p:nvPicPr>
          <p:blipFill>
            <a:blip r:embed="rId10" cstate="print"/>
            <a:srcRect/>
            <a:stretch>
              <a:fillRect/>
            </a:stretch>
          </p:blipFill>
          <p:spPr bwMode="auto">
            <a:xfrm>
              <a:off x="4499" y="3063"/>
              <a:ext cx="22" cy="5"/>
            </a:xfrm>
            <a:prstGeom prst="rect">
              <a:avLst/>
            </a:prstGeom>
            <a:noFill/>
            <a:ln w="9525">
              <a:noFill/>
              <a:miter lim="800000"/>
              <a:headEnd/>
              <a:tailEnd/>
            </a:ln>
          </p:spPr>
        </p:pic>
        <p:pic>
          <p:nvPicPr>
            <p:cNvPr id="8475" name="Picture 283"/>
            <p:cNvPicPr>
              <a:picLocks noChangeAspect="1" noChangeArrowheads="1"/>
            </p:cNvPicPr>
            <p:nvPr/>
          </p:nvPicPr>
          <p:blipFill>
            <a:blip r:embed="rId10" cstate="print"/>
            <a:srcRect/>
            <a:stretch>
              <a:fillRect/>
            </a:stretch>
          </p:blipFill>
          <p:spPr bwMode="auto">
            <a:xfrm>
              <a:off x="4521" y="3063"/>
              <a:ext cx="22" cy="5"/>
            </a:xfrm>
            <a:prstGeom prst="rect">
              <a:avLst/>
            </a:prstGeom>
            <a:noFill/>
            <a:ln w="9525">
              <a:noFill/>
              <a:miter lim="800000"/>
              <a:headEnd/>
              <a:tailEnd/>
            </a:ln>
          </p:spPr>
        </p:pic>
        <p:pic>
          <p:nvPicPr>
            <p:cNvPr id="8476" name="Picture 284"/>
            <p:cNvPicPr>
              <a:picLocks noChangeAspect="1" noChangeArrowheads="1"/>
            </p:cNvPicPr>
            <p:nvPr/>
          </p:nvPicPr>
          <p:blipFill>
            <a:blip r:embed="rId10" cstate="print"/>
            <a:srcRect/>
            <a:stretch>
              <a:fillRect/>
            </a:stretch>
          </p:blipFill>
          <p:spPr bwMode="auto">
            <a:xfrm>
              <a:off x="4543" y="3063"/>
              <a:ext cx="22" cy="5"/>
            </a:xfrm>
            <a:prstGeom prst="rect">
              <a:avLst/>
            </a:prstGeom>
            <a:noFill/>
            <a:ln w="9525">
              <a:noFill/>
              <a:miter lim="800000"/>
              <a:headEnd/>
              <a:tailEnd/>
            </a:ln>
          </p:spPr>
        </p:pic>
        <p:pic>
          <p:nvPicPr>
            <p:cNvPr id="8477" name="Picture 285"/>
            <p:cNvPicPr>
              <a:picLocks noChangeAspect="1" noChangeArrowheads="1"/>
            </p:cNvPicPr>
            <p:nvPr/>
          </p:nvPicPr>
          <p:blipFill>
            <a:blip r:embed="rId10" cstate="print"/>
            <a:srcRect/>
            <a:stretch>
              <a:fillRect/>
            </a:stretch>
          </p:blipFill>
          <p:spPr bwMode="auto">
            <a:xfrm>
              <a:off x="4565" y="3063"/>
              <a:ext cx="22" cy="5"/>
            </a:xfrm>
            <a:prstGeom prst="rect">
              <a:avLst/>
            </a:prstGeom>
            <a:noFill/>
            <a:ln w="9525">
              <a:noFill/>
              <a:miter lim="800000"/>
              <a:headEnd/>
              <a:tailEnd/>
            </a:ln>
          </p:spPr>
        </p:pic>
        <p:pic>
          <p:nvPicPr>
            <p:cNvPr id="8478" name="Picture 286"/>
            <p:cNvPicPr>
              <a:picLocks noChangeAspect="1" noChangeArrowheads="1"/>
            </p:cNvPicPr>
            <p:nvPr/>
          </p:nvPicPr>
          <p:blipFill>
            <a:blip r:embed="rId10" cstate="print"/>
            <a:srcRect/>
            <a:stretch>
              <a:fillRect/>
            </a:stretch>
          </p:blipFill>
          <p:spPr bwMode="auto">
            <a:xfrm>
              <a:off x="4587" y="3063"/>
              <a:ext cx="22" cy="5"/>
            </a:xfrm>
            <a:prstGeom prst="rect">
              <a:avLst/>
            </a:prstGeom>
            <a:noFill/>
            <a:ln w="9525">
              <a:noFill/>
              <a:miter lim="800000"/>
              <a:headEnd/>
              <a:tailEnd/>
            </a:ln>
          </p:spPr>
        </p:pic>
        <p:pic>
          <p:nvPicPr>
            <p:cNvPr id="8479" name="Picture 287"/>
            <p:cNvPicPr>
              <a:picLocks noChangeAspect="1" noChangeArrowheads="1"/>
            </p:cNvPicPr>
            <p:nvPr/>
          </p:nvPicPr>
          <p:blipFill>
            <a:blip r:embed="rId10" cstate="print"/>
            <a:srcRect/>
            <a:stretch>
              <a:fillRect/>
            </a:stretch>
          </p:blipFill>
          <p:spPr bwMode="auto">
            <a:xfrm>
              <a:off x="4609" y="3063"/>
              <a:ext cx="22" cy="5"/>
            </a:xfrm>
            <a:prstGeom prst="rect">
              <a:avLst/>
            </a:prstGeom>
            <a:noFill/>
            <a:ln w="9525">
              <a:noFill/>
              <a:miter lim="800000"/>
              <a:headEnd/>
              <a:tailEnd/>
            </a:ln>
          </p:spPr>
        </p:pic>
        <p:pic>
          <p:nvPicPr>
            <p:cNvPr id="8480" name="Picture 288"/>
            <p:cNvPicPr>
              <a:picLocks noChangeAspect="1" noChangeArrowheads="1"/>
            </p:cNvPicPr>
            <p:nvPr/>
          </p:nvPicPr>
          <p:blipFill>
            <a:blip r:embed="rId10" cstate="print"/>
            <a:srcRect/>
            <a:stretch>
              <a:fillRect/>
            </a:stretch>
          </p:blipFill>
          <p:spPr bwMode="auto">
            <a:xfrm>
              <a:off x="4631" y="3063"/>
              <a:ext cx="21" cy="5"/>
            </a:xfrm>
            <a:prstGeom prst="rect">
              <a:avLst/>
            </a:prstGeom>
            <a:noFill/>
            <a:ln w="9525">
              <a:noFill/>
              <a:miter lim="800000"/>
              <a:headEnd/>
              <a:tailEnd/>
            </a:ln>
          </p:spPr>
        </p:pic>
        <p:pic>
          <p:nvPicPr>
            <p:cNvPr id="8481" name="Picture 289"/>
            <p:cNvPicPr>
              <a:picLocks noChangeAspect="1" noChangeArrowheads="1"/>
            </p:cNvPicPr>
            <p:nvPr/>
          </p:nvPicPr>
          <p:blipFill>
            <a:blip r:embed="rId10" cstate="print"/>
            <a:srcRect/>
            <a:stretch>
              <a:fillRect/>
            </a:stretch>
          </p:blipFill>
          <p:spPr bwMode="auto">
            <a:xfrm>
              <a:off x="4652" y="3063"/>
              <a:ext cx="22" cy="5"/>
            </a:xfrm>
            <a:prstGeom prst="rect">
              <a:avLst/>
            </a:prstGeom>
            <a:noFill/>
            <a:ln w="9525">
              <a:noFill/>
              <a:miter lim="800000"/>
              <a:headEnd/>
              <a:tailEnd/>
            </a:ln>
          </p:spPr>
        </p:pic>
        <p:pic>
          <p:nvPicPr>
            <p:cNvPr id="8482" name="Picture 290"/>
            <p:cNvPicPr>
              <a:picLocks noChangeAspect="1" noChangeArrowheads="1"/>
            </p:cNvPicPr>
            <p:nvPr/>
          </p:nvPicPr>
          <p:blipFill>
            <a:blip r:embed="rId10" cstate="print"/>
            <a:srcRect/>
            <a:stretch>
              <a:fillRect/>
            </a:stretch>
          </p:blipFill>
          <p:spPr bwMode="auto">
            <a:xfrm>
              <a:off x="4674" y="3063"/>
              <a:ext cx="22" cy="5"/>
            </a:xfrm>
            <a:prstGeom prst="rect">
              <a:avLst/>
            </a:prstGeom>
            <a:noFill/>
            <a:ln w="9525">
              <a:noFill/>
              <a:miter lim="800000"/>
              <a:headEnd/>
              <a:tailEnd/>
            </a:ln>
          </p:spPr>
        </p:pic>
        <p:pic>
          <p:nvPicPr>
            <p:cNvPr id="8483" name="Picture 291"/>
            <p:cNvPicPr>
              <a:picLocks noChangeAspect="1" noChangeArrowheads="1"/>
            </p:cNvPicPr>
            <p:nvPr/>
          </p:nvPicPr>
          <p:blipFill>
            <a:blip r:embed="rId10" cstate="print"/>
            <a:srcRect/>
            <a:stretch>
              <a:fillRect/>
            </a:stretch>
          </p:blipFill>
          <p:spPr bwMode="auto">
            <a:xfrm>
              <a:off x="4696" y="3063"/>
              <a:ext cx="22" cy="5"/>
            </a:xfrm>
            <a:prstGeom prst="rect">
              <a:avLst/>
            </a:prstGeom>
            <a:noFill/>
            <a:ln w="9525">
              <a:noFill/>
              <a:miter lim="800000"/>
              <a:headEnd/>
              <a:tailEnd/>
            </a:ln>
          </p:spPr>
        </p:pic>
        <p:pic>
          <p:nvPicPr>
            <p:cNvPr id="8484" name="Picture 292"/>
            <p:cNvPicPr>
              <a:picLocks noChangeAspect="1" noChangeArrowheads="1"/>
            </p:cNvPicPr>
            <p:nvPr/>
          </p:nvPicPr>
          <p:blipFill>
            <a:blip r:embed="rId10" cstate="print"/>
            <a:srcRect/>
            <a:stretch>
              <a:fillRect/>
            </a:stretch>
          </p:blipFill>
          <p:spPr bwMode="auto">
            <a:xfrm>
              <a:off x="4718" y="3063"/>
              <a:ext cx="22" cy="5"/>
            </a:xfrm>
            <a:prstGeom prst="rect">
              <a:avLst/>
            </a:prstGeom>
            <a:noFill/>
            <a:ln w="9525">
              <a:noFill/>
              <a:miter lim="800000"/>
              <a:headEnd/>
              <a:tailEnd/>
            </a:ln>
          </p:spPr>
        </p:pic>
        <p:pic>
          <p:nvPicPr>
            <p:cNvPr id="8485" name="Picture 293"/>
            <p:cNvPicPr>
              <a:picLocks noChangeAspect="1" noChangeArrowheads="1"/>
            </p:cNvPicPr>
            <p:nvPr/>
          </p:nvPicPr>
          <p:blipFill>
            <a:blip r:embed="rId10" cstate="print"/>
            <a:srcRect/>
            <a:stretch>
              <a:fillRect/>
            </a:stretch>
          </p:blipFill>
          <p:spPr bwMode="auto">
            <a:xfrm>
              <a:off x="4740" y="3063"/>
              <a:ext cx="22" cy="5"/>
            </a:xfrm>
            <a:prstGeom prst="rect">
              <a:avLst/>
            </a:prstGeom>
            <a:noFill/>
            <a:ln w="9525">
              <a:noFill/>
              <a:miter lim="800000"/>
              <a:headEnd/>
              <a:tailEnd/>
            </a:ln>
          </p:spPr>
        </p:pic>
        <p:pic>
          <p:nvPicPr>
            <p:cNvPr id="8486" name="Picture 294"/>
            <p:cNvPicPr>
              <a:picLocks noChangeAspect="1" noChangeArrowheads="1"/>
            </p:cNvPicPr>
            <p:nvPr/>
          </p:nvPicPr>
          <p:blipFill>
            <a:blip r:embed="rId10" cstate="print"/>
            <a:srcRect/>
            <a:stretch>
              <a:fillRect/>
            </a:stretch>
          </p:blipFill>
          <p:spPr bwMode="auto">
            <a:xfrm>
              <a:off x="4762" y="3063"/>
              <a:ext cx="22" cy="5"/>
            </a:xfrm>
            <a:prstGeom prst="rect">
              <a:avLst/>
            </a:prstGeom>
            <a:noFill/>
            <a:ln w="9525">
              <a:noFill/>
              <a:miter lim="800000"/>
              <a:headEnd/>
              <a:tailEnd/>
            </a:ln>
          </p:spPr>
        </p:pic>
        <p:pic>
          <p:nvPicPr>
            <p:cNvPr id="8487" name="Picture 295"/>
            <p:cNvPicPr>
              <a:picLocks noChangeAspect="1" noChangeArrowheads="1"/>
            </p:cNvPicPr>
            <p:nvPr/>
          </p:nvPicPr>
          <p:blipFill>
            <a:blip r:embed="rId10" cstate="print"/>
            <a:srcRect/>
            <a:stretch>
              <a:fillRect/>
            </a:stretch>
          </p:blipFill>
          <p:spPr bwMode="auto">
            <a:xfrm>
              <a:off x="4784" y="3063"/>
              <a:ext cx="22" cy="5"/>
            </a:xfrm>
            <a:prstGeom prst="rect">
              <a:avLst/>
            </a:prstGeom>
            <a:noFill/>
            <a:ln w="9525">
              <a:noFill/>
              <a:miter lim="800000"/>
              <a:headEnd/>
              <a:tailEnd/>
            </a:ln>
          </p:spPr>
        </p:pic>
        <p:pic>
          <p:nvPicPr>
            <p:cNvPr id="8488" name="Picture 296"/>
            <p:cNvPicPr>
              <a:picLocks noChangeAspect="1" noChangeArrowheads="1"/>
            </p:cNvPicPr>
            <p:nvPr/>
          </p:nvPicPr>
          <p:blipFill>
            <a:blip r:embed="rId11" cstate="print"/>
            <a:srcRect/>
            <a:stretch>
              <a:fillRect/>
            </a:stretch>
          </p:blipFill>
          <p:spPr bwMode="auto">
            <a:xfrm>
              <a:off x="4806" y="3063"/>
              <a:ext cx="16" cy="5"/>
            </a:xfrm>
            <a:prstGeom prst="rect">
              <a:avLst/>
            </a:prstGeom>
            <a:noFill/>
            <a:ln w="9525">
              <a:noFill/>
              <a:miter lim="800000"/>
              <a:headEnd/>
              <a:tailEnd/>
            </a:ln>
          </p:spPr>
        </p:pic>
        <p:sp>
          <p:nvSpPr>
            <p:cNvPr id="8489" name="Rectangle 297"/>
            <p:cNvSpPr>
              <a:spLocks noChangeArrowheads="1"/>
            </p:cNvSpPr>
            <p:nvPr/>
          </p:nvSpPr>
          <p:spPr bwMode="auto">
            <a:xfrm>
              <a:off x="1245" y="3068"/>
              <a:ext cx="5" cy="14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490" name="Rectangle 298"/>
            <p:cNvSpPr>
              <a:spLocks noChangeArrowheads="1"/>
            </p:cNvSpPr>
            <p:nvPr/>
          </p:nvSpPr>
          <p:spPr bwMode="auto">
            <a:xfrm>
              <a:off x="384" y="32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1" name="Rectangle 299"/>
            <p:cNvSpPr>
              <a:spLocks noChangeArrowheads="1"/>
            </p:cNvSpPr>
            <p:nvPr/>
          </p:nvSpPr>
          <p:spPr bwMode="auto">
            <a:xfrm>
              <a:off x="1693" y="32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2" name="Rectangle 300"/>
            <p:cNvSpPr>
              <a:spLocks noChangeArrowheads="1"/>
            </p:cNvSpPr>
            <p:nvPr/>
          </p:nvSpPr>
          <p:spPr bwMode="auto">
            <a:xfrm>
              <a:off x="2590" y="32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3" name="Rectangle 301"/>
            <p:cNvSpPr>
              <a:spLocks noChangeArrowheads="1"/>
            </p:cNvSpPr>
            <p:nvPr/>
          </p:nvSpPr>
          <p:spPr bwMode="auto">
            <a:xfrm>
              <a:off x="3484" y="3217"/>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5" name="Rectangle 303"/>
            <p:cNvSpPr>
              <a:spLocks noChangeArrowheads="1"/>
            </p:cNvSpPr>
            <p:nvPr/>
          </p:nvSpPr>
          <p:spPr bwMode="auto">
            <a:xfrm>
              <a:off x="4556" y="3215"/>
              <a:ext cx="97" cy="1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6" name="Rectangle 304"/>
            <p:cNvSpPr>
              <a:spLocks noChangeArrowheads="1"/>
            </p:cNvSpPr>
            <p:nvPr/>
          </p:nvSpPr>
          <p:spPr bwMode="auto">
            <a:xfrm>
              <a:off x="1245" y="3215"/>
              <a:ext cx="5" cy="14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8497" name="Rectangle 305"/>
            <p:cNvSpPr>
              <a:spLocks noChangeArrowheads="1"/>
            </p:cNvSpPr>
            <p:nvPr/>
          </p:nvSpPr>
          <p:spPr bwMode="auto">
            <a:xfrm>
              <a:off x="799" y="3364"/>
              <a:ext cx="97"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498" name="Rectangle 306"/>
            <p:cNvSpPr>
              <a:spLocks noChangeArrowheads="1"/>
            </p:cNvSpPr>
            <p:nvPr/>
          </p:nvSpPr>
          <p:spPr bwMode="auto">
            <a:xfrm>
              <a:off x="1366" y="3364"/>
              <a:ext cx="301"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Arial" pitchFamily="34" charset="0"/>
                  <a:cs typeface="Arial" pitchFamily="34" charset="0"/>
                </a:rPr>
                <a:t>Nord</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99" name="Rectangle 307"/>
            <p:cNvSpPr>
              <a:spLocks noChangeArrowheads="1"/>
            </p:cNvSpPr>
            <p:nvPr/>
          </p:nvSpPr>
          <p:spPr bwMode="auto">
            <a:xfrm>
              <a:off x="2018" y="3364"/>
              <a:ext cx="97"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500" name="Rectangle 308"/>
            <p:cNvSpPr>
              <a:spLocks noChangeArrowheads="1"/>
            </p:cNvSpPr>
            <p:nvPr/>
          </p:nvSpPr>
          <p:spPr bwMode="auto">
            <a:xfrm>
              <a:off x="2377" y="3364"/>
              <a:ext cx="416"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Arial" pitchFamily="34" charset="0"/>
                  <a:cs typeface="Arial" pitchFamily="34" charset="0"/>
                </a:rPr>
                <a:t>Centro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01" name="Rectangle 309"/>
            <p:cNvSpPr>
              <a:spLocks noChangeArrowheads="1"/>
            </p:cNvSpPr>
            <p:nvPr/>
          </p:nvSpPr>
          <p:spPr bwMode="auto">
            <a:xfrm>
              <a:off x="2801" y="3364"/>
              <a:ext cx="97"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502" name="Rectangle 310"/>
            <p:cNvSpPr>
              <a:spLocks noChangeArrowheads="1"/>
            </p:cNvSpPr>
            <p:nvPr/>
          </p:nvSpPr>
          <p:spPr bwMode="auto">
            <a:xfrm>
              <a:off x="3286" y="3364"/>
              <a:ext cx="24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Arial" pitchFamily="34" charset="0"/>
                  <a:cs typeface="Arial" pitchFamily="34" charset="0"/>
                </a:rPr>
                <a:t>Sud</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503" name="Rectangle 311"/>
            <p:cNvSpPr>
              <a:spLocks noChangeArrowheads="1"/>
            </p:cNvSpPr>
            <p:nvPr/>
          </p:nvSpPr>
          <p:spPr bwMode="auto">
            <a:xfrm>
              <a:off x="3681" y="3364"/>
              <a:ext cx="97"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505" name="Rectangle 313"/>
            <p:cNvSpPr>
              <a:spLocks noChangeArrowheads="1"/>
            </p:cNvSpPr>
            <p:nvPr/>
          </p:nvSpPr>
          <p:spPr bwMode="auto">
            <a:xfrm>
              <a:off x="4617" y="3364"/>
              <a:ext cx="97"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506" name="Rectangle 314"/>
            <p:cNvSpPr>
              <a:spLocks noChangeArrowheads="1"/>
            </p:cNvSpPr>
            <p:nvPr/>
          </p:nvSpPr>
          <p:spPr bwMode="auto">
            <a:xfrm>
              <a:off x="384" y="3511"/>
              <a:ext cx="92" cy="17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8507" name="Freeform 315"/>
            <p:cNvSpPr>
              <a:spLocks noEditPoints="1"/>
            </p:cNvSpPr>
            <p:nvPr/>
          </p:nvSpPr>
          <p:spPr bwMode="auto">
            <a:xfrm>
              <a:off x="1384" y="2493"/>
              <a:ext cx="659" cy="27"/>
            </a:xfrm>
            <a:custGeom>
              <a:avLst/>
              <a:gdLst/>
              <a:ahLst/>
              <a:cxnLst>
                <a:cxn ang="0">
                  <a:pos x="0" y="0"/>
                </a:cxn>
                <a:cxn ang="0">
                  <a:pos x="659" y="0"/>
                </a:cxn>
                <a:cxn ang="0">
                  <a:pos x="659" y="9"/>
                </a:cxn>
                <a:cxn ang="0">
                  <a:pos x="0" y="9"/>
                </a:cxn>
                <a:cxn ang="0">
                  <a:pos x="0" y="0"/>
                </a:cxn>
                <a:cxn ang="0">
                  <a:pos x="0" y="18"/>
                </a:cxn>
                <a:cxn ang="0">
                  <a:pos x="659" y="18"/>
                </a:cxn>
                <a:cxn ang="0">
                  <a:pos x="659" y="27"/>
                </a:cxn>
                <a:cxn ang="0">
                  <a:pos x="0" y="27"/>
                </a:cxn>
                <a:cxn ang="0">
                  <a:pos x="0" y="18"/>
                </a:cxn>
              </a:cxnLst>
              <a:rect l="0" t="0" r="r" b="b"/>
              <a:pathLst>
                <a:path w="659" h="27">
                  <a:moveTo>
                    <a:pt x="0" y="0"/>
                  </a:moveTo>
                  <a:lnTo>
                    <a:pt x="659" y="0"/>
                  </a:lnTo>
                  <a:lnTo>
                    <a:pt x="659" y="9"/>
                  </a:lnTo>
                  <a:lnTo>
                    <a:pt x="0" y="9"/>
                  </a:lnTo>
                  <a:lnTo>
                    <a:pt x="0" y="0"/>
                  </a:lnTo>
                  <a:close/>
                  <a:moveTo>
                    <a:pt x="0" y="18"/>
                  </a:moveTo>
                  <a:lnTo>
                    <a:pt x="659" y="18"/>
                  </a:lnTo>
                  <a:lnTo>
                    <a:pt x="659" y="27"/>
                  </a:lnTo>
                  <a:lnTo>
                    <a:pt x="0" y="27"/>
                  </a:lnTo>
                  <a:lnTo>
                    <a:pt x="0" y="18"/>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508" name="Freeform 316"/>
            <p:cNvSpPr>
              <a:spLocks noEditPoints="1"/>
            </p:cNvSpPr>
            <p:nvPr/>
          </p:nvSpPr>
          <p:spPr bwMode="auto">
            <a:xfrm>
              <a:off x="2322" y="2820"/>
              <a:ext cx="659" cy="28"/>
            </a:xfrm>
            <a:custGeom>
              <a:avLst/>
              <a:gdLst/>
              <a:ahLst/>
              <a:cxnLst>
                <a:cxn ang="0">
                  <a:pos x="0" y="0"/>
                </a:cxn>
                <a:cxn ang="0">
                  <a:pos x="659" y="0"/>
                </a:cxn>
                <a:cxn ang="0">
                  <a:pos x="659" y="11"/>
                </a:cxn>
                <a:cxn ang="0">
                  <a:pos x="0" y="11"/>
                </a:cxn>
                <a:cxn ang="0">
                  <a:pos x="0" y="0"/>
                </a:cxn>
                <a:cxn ang="0">
                  <a:pos x="0" y="20"/>
                </a:cxn>
                <a:cxn ang="0">
                  <a:pos x="659" y="20"/>
                </a:cxn>
                <a:cxn ang="0">
                  <a:pos x="659" y="28"/>
                </a:cxn>
                <a:cxn ang="0">
                  <a:pos x="0" y="28"/>
                </a:cxn>
                <a:cxn ang="0">
                  <a:pos x="0" y="20"/>
                </a:cxn>
              </a:cxnLst>
              <a:rect l="0" t="0" r="r" b="b"/>
              <a:pathLst>
                <a:path w="659" h="28">
                  <a:moveTo>
                    <a:pt x="0" y="0"/>
                  </a:moveTo>
                  <a:lnTo>
                    <a:pt x="659" y="0"/>
                  </a:lnTo>
                  <a:lnTo>
                    <a:pt x="659" y="11"/>
                  </a:lnTo>
                  <a:lnTo>
                    <a:pt x="0" y="11"/>
                  </a:lnTo>
                  <a:lnTo>
                    <a:pt x="0" y="0"/>
                  </a:lnTo>
                  <a:close/>
                  <a:moveTo>
                    <a:pt x="0" y="20"/>
                  </a:moveTo>
                  <a:lnTo>
                    <a:pt x="659" y="20"/>
                  </a:lnTo>
                  <a:lnTo>
                    <a:pt x="659" y="28"/>
                  </a:lnTo>
                  <a:lnTo>
                    <a:pt x="0" y="28"/>
                  </a:lnTo>
                  <a:lnTo>
                    <a:pt x="0" y="20"/>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509" name="Freeform 317"/>
            <p:cNvSpPr>
              <a:spLocks noEditPoints="1"/>
            </p:cNvSpPr>
            <p:nvPr/>
          </p:nvSpPr>
          <p:spPr bwMode="auto">
            <a:xfrm>
              <a:off x="3115" y="3068"/>
              <a:ext cx="659" cy="26"/>
            </a:xfrm>
            <a:custGeom>
              <a:avLst/>
              <a:gdLst/>
              <a:ahLst/>
              <a:cxnLst>
                <a:cxn ang="0">
                  <a:pos x="0" y="0"/>
                </a:cxn>
                <a:cxn ang="0">
                  <a:pos x="659" y="0"/>
                </a:cxn>
                <a:cxn ang="0">
                  <a:pos x="659" y="8"/>
                </a:cxn>
                <a:cxn ang="0">
                  <a:pos x="0" y="8"/>
                </a:cxn>
                <a:cxn ang="0">
                  <a:pos x="0" y="0"/>
                </a:cxn>
                <a:cxn ang="0">
                  <a:pos x="0" y="17"/>
                </a:cxn>
                <a:cxn ang="0">
                  <a:pos x="659" y="17"/>
                </a:cxn>
                <a:cxn ang="0">
                  <a:pos x="659" y="26"/>
                </a:cxn>
                <a:cxn ang="0">
                  <a:pos x="0" y="26"/>
                </a:cxn>
                <a:cxn ang="0">
                  <a:pos x="0" y="17"/>
                </a:cxn>
              </a:cxnLst>
              <a:rect l="0" t="0" r="r" b="b"/>
              <a:pathLst>
                <a:path w="659" h="26">
                  <a:moveTo>
                    <a:pt x="0" y="0"/>
                  </a:moveTo>
                  <a:lnTo>
                    <a:pt x="659" y="0"/>
                  </a:lnTo>
                  <a:lnTo>
                    <a:pt x="659" y="8"/>
                  </a:lnTo>
                  <a:lnTo>
                    <a:pt x="0" y="8"/>
                  </a:lnTo>
                  <a:lnTo>
                    <a:pt x="0" y="0"/>
                  </a:lnTo>
                  <a:close/>
                  <a:moveTo>
                    <a:pt x="0" y="17"/>
                  </a:moveTo>
                  <a:lnTo>
                    <a:pt x="659" y="17"/>
                  </a:lnTo>
                  <a:lnTo>
                    <a:pt x="659" y="26"/>
                  </a:lnTo>
                  <a:lnTo>
                    <a:pt x="0" y="26"/>
                  </a:lnTo>
                  <a:lnTo>
                    <a:pt x="0" y="17"/>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sp>
          <p:nvSpPr>
            <p:cNvPr id="8511" name="Freeform 319"/>
            <p:cNvSpPr>
              <a:spLocks noEditPoints="1"/>
            </p:cNvSpPr>
            <p:nvPr/>
          </p:nvSpPr>
          <p:spPr bwMode="auto">
            <a:xfrm>
              <a:off x="1217" y="2995"/>
              <a:ext cx="3631" cy="7"/>
            </a:xfrm>
            <a:custGeom>
              <a:avLst/>
              <a:gdLst/>
              <a:ahLst/>
              <a:cxnLst>
                <a:cxn ang="0">
                  <a:pos x="74" y="3"/>
                </a:cxn>
                <a:cxn ang="0">
                  <a:pos x="123" y="7"/>
                </a:cxn>
                <a:cxn ang="0">
                  <a:pos x="145" y="5"/>
                </a:cxn>
                <a:cxn ang="0">
                  <a:pos x="195" y="0"/>
                </a:cxn>
                <a:cxn ang="0">
                  <a:pos x="314" y="3"/>
                </a:cxn>
                <a:cxn ang="0">
                  <a:pos x="362" y="7"/>
                </a:cxn>
                <a:cxn ang="0">
                  <a:pos x="384" y="5"/>
                </a:cxn>
                <a:cxn ang="0">
                  <a:pos x="435" y="0"/>
                </a:cxn>
                <a:cxn ang="0">
                  <a:pos x="555" y="3"/>
                </a:cxn>
                <a:cxn ang="0">
                  <a:pos x="602" y="7"/>
                </a:cxn>
                <a:cxn ang="0">
                  <a:pos x="623" y="5"/>
                </a:cxn>
                <a:cxn ang="0">
                  <a:pos x="676" y="0"/>
                </a:cxn>
                <a:cxn ang="0">
                  <a:pos x="795" y="3"/>
                </a:cxn>
                <a:cxn ang="0">
                  <a:pos x="843" y="7"/>
                </a:cxn>
                <a:cxn ang="0">
                  <a:pos x="865" y="5"/>
                </a:cxn>
                <a:cxn ang="0">
                  <a:pos x="916" y="0"/>
                </a:cxn>
                <a:cxn ang="0">
                  <a:pos x="1034" y="3"/>
                </a:cxn>
                <a:cxn ang="0">
                  <a:pos x="1083" y="7"/>
                </a:cxn>
                <a:cxn ang="0">
                  <a:pos x="1105" y="5"/>
                </a:cxn>
                <a:cxn ang="0">
                  <a:pos x="1155" y="0"/>
                </a:cxn>
                <a:cxn ang="0">
                  <a:pos x="1276" y="3"/>
                </a:cxn>
                <a:cxn ang="0">
                  <a:pos x="1324" y="7"/>
                </a:cxn>
                <a:cxn ang="0">
                  <a:pos x="1344" y="5"/>
                </a:cxn>
                <a:cxn ang="0">
                  <a:pos x="1397" y="0"/>
                </a:cxn>
                <a:cxn ang="0">
                  <a:pos x="1515" y="3"/>
                </a:cxn>
                <a:cxn ang="0">
                  <a:pos x="1564" y="7"/>
                </a:cxn>
                <a:cxn ang="0">
                  <a:pos x="1586" y="5"/>
                </a:cxn>
                <a:cxn ang="0">
                  <a:pos x="1636" y="0"/>
                </a:cxn>
                <a:cxn ang="0">
                  <a:pos x="1755" y="3"/>
                </a:cxn>
                <a:cxn ang="0">
                  <a:pos x="1803" y="7"/>
                </a:cxn>
                <a:cxn ang="0">
                  <a:pos x="1825" y="5"/>
                </a:cxn>
                <a:cxn ang="0">
                  <a:pos x="1878" y="0"/>
                </a:cxn>
                <a:cxn ang="0">
                  <a:pos x="1997" y="3"/>
                </a:cxn>
                <a:cxn ang="0">
                  <a:pos x="2045" y="7"/>
                </a:cxn>
                <a:cxn ang="0">
                  <a:pos x="2067" y="5"/>
                </a:cxn>
                <a:cxn ang="0">
                  <a:pos x="2117" y="0"/>
                </a:cxn>
                <a:cxn ang="0">
                  <a:pos x="2236" y="3"/>
                </a:cxn>
                <a:cxn ang="0">
                  <a:pos x="2284" y="7"/>
                </a:cxn>
                <a:cxn ang="0">
                  <a:pos x="2306" y="5"/>
                </a:cxn>
                <a:cxn ang="0">
                  <a:pos x="2357" y="0"/>
                </a:cxn>
                <a:cxn ang="0">
                  <a:pos x="2478" y="3"/>
                </a:cxn>
                <a:cxn ang="0">
                  <a:pos x="2524" y="7"/>
                </a:cxn>
                <a:cxn ang="0">
                  <a:pos x="2546" y="5"/>
                </a:cxn>
                <a:cxn ang="0">
                  <a:pos x="2598" y="0"/>
                </a:cxn>
                <a:cxn ang="0">
                  <a:pos x="2717" y="3"/>
                </a:cxn>
                <a:cxn ang="0">
                  <a:pos x="2765" y="7"/>
                </a:cxn>
                <a:cxn ang="0">
                  <a:pos x="2787" y="5"/>
                </a:cxn>
                <a:cxn ang="0">
                  <a:pos x="2838" y="0"/>
                </a:cxn>
                <a:cxn ang="0">
                  <a:pos x="2957" y="3"/>
                </a:cxn>
                <a:cxn ang="0">
                  <a:pos x="3005" y="7"/>
                </a:cxn>
                <a:cxn ang="0">
                  <a:pos x="3027" y="5"/>
                </a:cxn>
                <a:cxn ang="0">
                  <a:pos x="3077" y="0"/>
                </a:cxn>
                <a:cxn ang="0">
                  <a:pos x="3198" y="3"/>
                </a:cxn>
                <a:cxn ang="0">
                  <a:pos x="3247" y="7"/>
                </a:cxn>
                <a:cxn ang="0">
                  <a:pos x="3266" y="5"/>
                </a:cxn>
                <a:cxn ang="0">
                  <a:pos x="3319" y="0"/>
                </a:cxn>
                <a:cxn ang="0">
                  <a:pos x="3438" y="3"/>
                </a:cxn>
                <a:cxn ang="0">
                  <a:pos x="3486" y="7"/>
                </a:cxn>
                <a:cxn ang="0">
                  <a:pos x="3508" y="5"/>
                </a:cxn>
                <a:cxn ang="0">
                  <a:pos x="3559" y="0"/>
                </a:cxn>
              </a:cxnLst>
              <a:rect l="0" t="0" r="r" b="b"/>
              <a:pathLst>
                <a:path w="3631" h="7">
                  <a:moveTo>
                    <a:pt x="2" y="0"/>
                  </a:moveTo>
                  <a:lnTo>
                    <a:pt x="24" y="0"/>
                  </a:lnTo>
                  <a:lnTo>
                    <a:pt x="24" y="0"/>
                  </a:lnTo>
                  <a:lnTo>
                    <a:pt x="26" y="3"/>
                  </a:lnTo>
                  <a:lnTo>
                    <a:pt x="26" y="3"/>
                  </a:lnTo>
                  <a:lnTo>
                    <a:pt x="26" y="5"/>
                  </a:lnTo>
                  <a:lnTo>
                    <a:pt x="26" y="5"/>
                  </a:lnTo>
                  <a:lnTo>
                    <a:pt x="26" y="7"/>
                  </a:lnTo>
                  <a:lnTo>
                    <a:pt x="24" y="7"/>
                  </a:lnTo>
                  <a:lnTo>
                    <a:pt x="2" y="7"/>
                  </a:lnTo>
                  <a:lnTo>
                    <a:pt x="0" y="7"/>
                  </a:lnTo>
                  <a:lnTo>
                    <a:pt x="0" y="5"/>
                  </a:lnTo>
                  <a:lnTo>
                    <a:pt x="0" y="3"/>
                  </a:lnTo>
                  <a:lnTo>
                    <a:pt x="2" y="0"/>
                  </a:lnTo>
                  <a:lnTo>
                    <a:pt x="2" y="0"/>
                  </a:lnTo>
                  <a:lnTo>
                    <a:pt x="2" y="0"/>
                  </a:lnTo>
                  <a:close/>
                  <a:moveTo>
                    <a:pt x="50" y="0"/>
                  </a:moveTo>
                  <a:lnTo>
                    <a:pt x="72" y="0"/>
                  </a:lnTo>
                  <a:lnTo>
                    <a:pt x="72" y="0"/>
                  </a:lnTo>
                  <a:lnTo>
                    <a:pt x="74" y="3"/>
                  </a:lnTo>
                  <a:lnTo>
                    <a:pt x="74" y="3"/>
                  </a:lnTo>
                  <a:lnTo>
                    <a:pt x="74" y="5"/>
                  </a:lnTo>
                  <a:lnTo>
                    <a:pt x="74" y="5"/>
                  </a:lnTo>
                  <a:lnTo>
                    <a:pt x="74" y="7"/>
                  </a:lnTo>
                  <a:lnTo>
                    <a:pt x="72" y="7"/>
                  </a:lnTo>
                  <a:lnTo>
                    <a:pt x="50" y="7"/>
                  </a:lnTo>
                  <a:lnTo>
                    <a:pt x="48" y="7"/>
                  </a:lnTo>
                  <a:lnTo>
                    <a:pt x="48" y="5"/>
                  </a:lnTo>
                  <a:lnTo>
                    <a:pt x="48" y="3"/>
                  </a:lnTo>
                  <a:lnTo>
                    <a:pt x="50" y="0"/>
                  </a:lnTo>
                  <a:lnTo>
                    <a:pt x="50" y="0"/>
                  </a:lnTo>
                  <a:lnTo>
                    <a:pt x="50" y="0"/>
                  </a:lnTo>
                  <a:close/>
                  <a:moveTo>
                    <a:pt x="98" y="0"/>
                  </a:moveTo>
                  <a:lnTo>
                    <a:pt x="120" y="0"/>
                  </a:lnTo>
                  <a:lnTo>
                    <a:pt x="120" y="0"/>
                  </a:lnTo>
                  <a:lnTo>
                    <a:pt x="123" y="3"/>
                  </a:lnTo>
                  <a:lnTo>
                    <a:pt x="123" y="3"/>
                  </a:lnTo>
                  <a:lnTo>
                    <a:pt x="123" y="5"/>
                  </a:lnTo>
                  <a:lnTo>
                    <a:pt x="123" y="5"/>
                  </a:lnTo>
                  <a:lnTo>
                    <a:pt x="123" y="7"/>
                  </a:lnTo>
                  <a:lnTo>
                    <a:pt x="120" y="7"/>
                  </a:lnTo>
                  <a:lnTo>
                    <a:pt x="98" y="7"/>
                  </a:lnTo>
                  <a:lnTo>
                    <a:pt x="96" y="7"/>
                  </a:lnTo>
                  <a:lnTo>
                    <a:pt x="96" y="5"/>
                  </a:lnTo>
                  <a:lnTo>
                    <a:pt x="96" y="3"/>
                  </a:lnTo>
                  <a:lnTo>
                    <a:pt x="98" y="0"/>
                  </a:lnTo>
                  <a:lnTo>
                    <a:pt x="98" y="0"/>
                  </a:lnTo>
                  <a:lnTo>
                    <a:pt x="98" y="0"/>
                  </a:lnTo>
                  <a:close/>
                  <a:moveTo>
                    <a:pt x="147" y="0"/>
                  </a:moveTo>
                  <a:lnTo>
                    <a:pt x="167" y="0"/>
                  </a:lnTo>
                  <a:lnTo>
                    <a:pt x="169" y="0"/>
                  </a:lnTo>
                  <a:lnTo>
                    <a:pt x="171" y="3"/>
                  </a:lnTo>
                  <a:lnTo>
                    <a:pt x="171" y="3"/>
                  </a:lnTo>
                  <a:lnTo>
                    <a:pt x="171" y="5"/>
                  </a:lnTo>
                  <a:lnTo>
                    <a:pt x="171" y="5"/>
                  </a:lnTo>
                  <a:lnTo>
                    <a:pt x="171" y="7"/>
                  </a:lnTo>
                  <a:lnTo>
                    <a:pt x="167" y="7"/>
                  </a:lnTo>
                  <a:lnTo>
                    <a:pt x="147" y="7"/>
                  </a:lnTo>
                  <a:lnTo>
                    <a:pt x="145" y="7"/>
                  </a:lnTo>
                  <a:lnTo>
                    <a:pt x="145" y="5"/>
                  </a:lnTo>
                  <a:lnTo>
                    <a:pt x="145" y="3"/>
                  </a:lnTo>
                  <a:lnTo>
                    <a:pt x="145" y="0"/>
                  </a:lnTo>
                  <a:lnTo>
                    <a:pt x="147" y="0"/>
                  </a:lnTo>
                  <a:lnTo>
                    <a:pt x="147" y="0"/>
                  </a:lnTo>
                  <a:close/>
                  <a:moveTo>
                    <a:pt x="195" y="0"/>
                  </a:moveTo>
                  <a:lnTo>
                    <a:pt x="215" y="0"/>
                  </a:lnTo>
                  <a:lnTo>
                    <a:pt x="217" y="0"/>
                  </a:lnTo>
                  <a:lnTo>
                    <a:pt x="217" y="3"/>
                  </a:lnTo>
                  <a:lnTo>
                    <a:pt x="219" y="3"/>
                  </a:lnTo>
                  <a:lnTo>
                    <a:pt x="219" y="5"/>
                  </a:lnTo>
                  <a:lnTo>
                    <a:pt x="219" y="5"/>
                  </a:lnTo>
                  <a:lnTo>
                    <a:pt x="217" y="7"/>
                  </a:lnTo>
                  <a:lnTo>
                    <a:pt x="215" y="7"/>
                  </a:lnTo>
                  <a:lnTo>
                    <a:pt x="195" y="7"/>
                  </a:lnTo>
                  <a:lnTo>
                    <a:pt x="193" y="7"/>
                  </a:lnTo>
                  <a:lnTo>
                    <a:pt x="191" y="5"/>
                  </a:lnTo>
                  <a:lnTo>
                    <a:pt x="193" y="3"/>
                  </a:lnTo>
                  <a:lnTo>
                    <a:pt x="193" y="0"/>
                  </a:lnTo>
                  <a:lnTo>
                    <a:pt x="195" y="0"/>
                  </a:lnTo>
                  <a:lnTo>
                    <a:pt x="195" y="0"/>
                  </a:lnTo>
                  <a:close/>
                  <a:moveTo>
                    <a:pt x="243" y="0"/>
                  </a:moveTo>
                  <a:lnTo>
                    <a:pt x="263" y="0"/>
                  </a:lnTo>
                  <a:lnTo>
                    <a:pt x="265" y="0"/>
                  </a:lnTo>
                  <a:lnTo>
                    <a:pt x="265" y="3"/>
                  </a:lnTo>
                  <a:lnTo>
                    <a:pt x="268" y="3"/>
                  </a:lnTo>
                  <a:lnTo>
                    <a:pt x="268" y="5"/>
                  </a:lnTo>
                  <a:lnTo>
                    <a:pt x="268" y="5"/>
                  </a:lnTo>
                  <a:lnTo>
                    <a:pt x="265" y="7"/>
                  </a:lnTo>
                  <a:lnTo>
                    <a:pt x="263" y="7"/>
                  </a:lnTo>
                  <a:lnTo>
                    <a:pt x="243" y="7"/>
                  </a:lnTo>
                  <a:lnTo>
                    <a:pt x="241" y="7"/>
                  </a:lnTo>
                  <a:lnTo>
                    <a:pt x="239" y="5"/>
                  </a:lnTo>
                  <a:lnTo>
                    <a:pt x="241" y="3"/>
                  </a:lnTo>
                  <a:lnTo>
                    <a:pt x="241" y="0"/>
                  </a:lnTo>
                  <a:lnTo>
                    <a:pt x="243" y="0"/>
                  </a:lnTo>
                  <a:lnTo>
                    <a:pt x="243" y="0"/>
                  </a:lnTo>
                  <a:close/>
                  <a:moveTo>
                    <a:pt x="292" y="0"/>
                  </a:moveTo>
                  <a:lnTo>
                    <a:pt x="312" y="0"/>
                  </a:lnTo>
                  <a:lnTo>
                    <a:pt x="314" y="0"/>
                  </a:lnTo>
                  <a:lnTo>
                    <a:pt x="314" y="3"/>
                  </a:lnTo>
                  <a:lnTo>
                    <a:pt x="316" y="3"/>
                  </a:lnTo>
                  <a:lnTo>
                    <a:pt x="316" y="5"/>
                  </a:lnTo>
                  <a:lnTo>
                    <a:pt x="316" y="5"/>
                  </a:lnTo>
                  <a:lnTo>
                    <a:pt x="314" y="7"/>
                  </a:lnTo>
                  <a:lnTo>
                    <a:pt x="312" y="7"/>
                  </a:lnTo>
                  <a:lnTo>
                    <a:pt x="292" y="7"/>
                  </a:lnTo>
                  <a:lnTo>
                    <a:pt x="290" y="7"/>
                  </a:lnTo>
                  <a:lnTo>
                    <a:pt x="287" y="5"/>
                  </a:lnTo>
                  <a:lnTo>
                    <a:pt x="290" y="3"/>
                  </a:lnTo>
                  <a:lnTo>
                    <a:pt x="290" y="0"/>
                  </a:lnTo>
                  <a:lnTo>
                    <a:pt x="292" y="0"/>
                  </a:lnTo>
                  <a:lnTo>
                    <a:pt x="292" y="0"/>
                  </a:lnTo>
                  <a:close/>
                  <a:moveTo>
                    <a:pt x="340" y="0"/>
                  </a:moveTo>
                  <a:lnTo>
                    <a:pt x="360" y="0"/>
                  </a:lnTo>
                  <a:lnTo>
                    <a:pt x="362" y="0"/>
                  </a:lnTo>
                  <a:lnTo>
                    <a:pt x="362" y="3"/>
                  </a:lnTo>
                  <a:lnTo>
                    <a:pt x="362" y="3"/>
                  </a:lnTo>
                  <a:lnTo>
                    <a:pt x="364" y="5"/>
                  </a:lnTo>
                  <a:lnTo>
                    <a:pt x="362" y="5"/>
                  </a:lnTo>
                  <a:lnTo>
                    <a:pt x="362" y="7"/>
                  </a:lnTo>
                  <a:lnTo>
                    <a:pt x="360" y="7"/>
                  </a:lnTo>
                  <a:lnTo>
                    <a:pt x="340" y="7"/>
                  </a:lnTo>
                  <a:lnTo>
                    <a:pt x="336" y="7"/>
                  </a:lnTo>
                  <a:lnTo>
                    <a:pt x="336" y="5"/>
                  </a:lnTo>
                  <a:lnTo>
                    <a:pt x="336" y="3"/>
                  </a:lnTo>
                  <a:lnTo>
                    <a:pt x="338" y="0"/>
                  </a:lnTo>
                  <a:lnTo>
                    <a:pt x="340" y="0"/>
                  </a:lnTo>
                  <a:lnTo>
                    <a:pt x="340" y="0"/>
                  </a:lnTo>
                  <a:close/>
                  <a:moveTo>
                    <a:pt x="386" y="0"/>
                  </a:moveTo>
                  <a:lnTo>
                    <a:pt x="408" y="0"/>
                  </a:lnTo>
                  <a:lnTo>
                    <a:pt x="408" y="0"/>
                  </a:lnTo>
                  <a:lnTo>
                    <a:pt x="410" y="3"/>
                  </a:lnTo>
                  <a:lnTo>
                    <a:pt x="410" y="3"/>
                  </a:lnTo>
                  <a:lnTo>
                    <a:pt x="410" y="5"/>
                  </a:lnTo>
                  <a:lnTo>
                    <a:pt x="410" y="5"/>
                  </a:lnTo>
                  <a:lnTo>
                    <a:pt x="410" y="7"/>
                  </a:lnTo>
                  <a:lnTo>
                    <a:pt x="408" y="7"/>
                  </a:lnTo>
                  <a:lnTo>
                    <a:pt x="386" y="7"/>
                  </a:lnTo>
                  <a:lnTo>
                    <a:pt x="384" y="7"/>
                  </a:lnTo>
                  <a:lnTo>
                    <a:pt x="384" y="5"/>
                  </a:lnTo>
                  <a:lnTo>
                    <a:pt x="384" y="3"/>
                  </a:lnTo>
                  <a:lnTo>
                    <a:pt x="386" y="0"/>
                  </a:lnTo>
                  <a:lnTo>
                    <a:pt x="386" y="0"/>
                  </a:lnTo>
                  <a:lnTo>
                    <a:pt x="386" y="0"/>
                  </a:lnTo>
                  <a:close/>
                  <a:moveTo>
                    <a:pt x="435" y="0"/>
                  </a:moveTo>
                  <a:lnTo>
                    <a:pt x="457" y="0"/>
                  </a:lnTo>
                  <a:lnTo>
                    <a:pt x="457" y="0"/>
                  </a:lnTo>
                  <a:lnTo>
                    <a:pt x="459" y="3"/>
                  </a:lnTo>
                  <a:lnTo>
                    <a:pt x="459" y="3"/>
                  </a:lnTo>
                  <a:lnTo>
                    <a:pt x="459" y="5"/>
                  </a:lnTo>
                  <a:lnTo>
                    <a:pt x="459" y="5"/>
                  </a:lnTo>
                  <a:lnTo>
                    <a:pt x="459" y="7"/>
                  </a:lnTo>
                  <a:lnTo>
                    <a:pt x="457" y="7"/>
                  </a:lnTo>
                  <a:lnTo>
                    <a:pt x="435" y="7"/>
                  </a:lnTo>
                  <a:lnTo>
                    <a:pt x="432" y="7"/>
                  </a:lnTo>
                  <a:lnTo>
                    <a:pt x="432" y="5"/>
                  </a:lnTo>
                  <a:lnTo>
                    <a:pt x="432" y="3"/>
                  </a:lnTo>
                  <a:lnTo>
                    <a:pt x="435" y="0"/>
                  </a:lnTo>
                  <a:lnTo>
                    <a:pt x="435" y="0"/>
                  </a:lnTo>
                  <a:lnTo>
                    <a:pt x="435" y="0"/>
                  </a:lnTo>
                  <a:close/>
                  <a:moveTo>
                    <a:pt x="483" y="0"/>
                  </a:moveTo>
                  <a:lnTo>
                    <a:pt x="505" y="0"/>
                  </a:lnTo>
                  <a:lnTo>
                    <a:pt x="505" y="0"/>
                  </a:lnTo>
                  <a:lnTo>
                    <a:pt x="507" y="3"/>
                  </a:lnTo>
                  <a:lnTo>
                    <a:pt x="507" y="3"/>
                  </a:lnTo>
                  <a:lnTo>
                    <a:pt x="507" y="5"/>
                  </a:lnTo>
                  <a:lnTo>
                    <a:pt x="507" y="5"/>
                  </a:lnTo>
                  <a:lnTo>
                    <a:pt x="507" y="7"/>
                  </a:lnTo>
                  <a:lnTo>
                    <a:pt x="505" y="7"/>
                  </a:lnTo>
                  <a:lnTo>
                    <a:pt x="483" y="7"/>
                  </a:lnTo>
                  <a:lnTo>
                    <a:pt x="481" y="7"/>
                  </a:lnTo>
                  <a:lnTo>
                    <a:pt x="481" y="5"/>
                  </a:lnTo>
                  <a:lnTo>
                    <a:pt x="481" y="3"/>
                  </a:lnTo>
                  <a:lnTo>
                    <a:pt x="483" y="0"/>
                  </a:lnTo>
                  <a:lnTo>
                    <a:pt x="483" y="0"/>
                  </a:lnTo>
                  <a:lnTo>
                    <a:pt x="483" y="0"/>
                  </a:lnTo>
                  <a:close/>
                  <a:moveTo>
                    <a:pt x="531" y="0"/>
                  </a:moveTo>
                  <a:lnTo>
                    <a:pt x="551" y="0"/>
                  </a:lnTo>
                  <a:lnTo>
                    <a:pt x="553" y="0"/>
                  </a:lnTo>
                  <a:lnTo>
                    <a:pt x="555" y="3"/>
                  </a:lnTo>
                  <a:lnTo>
                    <a:pt x="555" y="3"/>
                  </a:lnTo>
                  <a:lnTo>
                    <a:pt x="555" y="5"/>
                  </a:lnTo>
                  <a:lnTo>
                    <a:pt x="555" y="5"/>
                  </a:lnTo>
                  <a:lnTo>
                    <a:pt x="555" y="7"/>
                  </a:lnTo>
                  <a:lnTo>
                    <a:pt x="551" y="7"/>
                  </a:lnTo>
                  <a:lnTo>
                    <a:pt x="531" y="7"/>
                  </a:lnTo>
                  <a:lnTo>
                    <a:pt x="529" y="7"/>
                  </a:lnTo>
                  <a:lnTo>
                    <a:pt x="529" y="5"/>
                  </a:lnTo>
                  <a:lnTo>
                    <a:pt x="529" y="3"/>
                  </a:lnTo>
                  <a:lnTo>
                    <a:pt x="529" y="0"/>
                  </a:lnTo>
                  <a:lnTo>
                    <a:pt x="531" y="0"/>
                  </a:lnTo>
                  <a:lnTo>
                    <a:pt x="531" y="0"/>
                  </a:lnTo>
                  <a:close/>
                  <a:moveTo>
                    <a:pt x="580" y="0"/>
                  </a:moveTo>
                  <a:lnTo>
                    <a:pt x="599" y="0"/>
                  </a:lnTo>
                  <a:lnTo>
                    <a:pt x="602" y="0"/>
                  </a:lnTo>
                  <a:lnTo>
                    <a:pt x="602" y="3"/>
                  </a:lnTo>
                  <a:lnTo>
                    <a:pt x="604" y="3"/>
                  </a:lnTo>
                  <a:lnTo>
                    <a:pt x="604" y="5"/>
                  </a:lnTo>
                  <a:lnTo>
                    <a:pt x="604" y="5"/>
                  </a:lnTo>
                  <a:lnTo>
                    <a:pt x="602" y="7"/>
                  </a:lnTo>
                  <a:lnTo>
                    <a:pt x="599" y="7"/>
                  </a:lnTo>
                  <a:lnTo>
                    <a:pt x="580" y="7"/>
                  </a:lnTo>
                  <a:lnTo>
                    <a:pt x="577" y="7"/>
                  </a:lnTo>
                  <a:lnTo>
                    <a:pt x="575" y="5"/>
                  </a:lnTo>
                  <a:lnTo>
                    <a:pt x="577" y="3"/>
                  </a:lnTo>
                  <a:lnTo>
                    <a:pt x="577" y="0"/>
                  </a:lnTo>
                  <a:lnTo>
                    <a:pt x="580" y="0"/>
                  </a:lnTo>
                  <a:lnTo>
                    <a:pt x="580" y="0"/>
                  </a:lnTo>
                  <a:close/>
                  <a:moveTo>
                    <a:pt x="628" y="0"/>
                  </a:moveTo>
                  <a:lnTo>
                    <a:pt x="648" y="0"/>
                  </a:lnTo>
                  <a:lnTo>
                    <a:pt x="650" y="0"/>
                  </a:lnTo>
                  <a:lnTo>
                    <a:pt x="650" y="3"/>
                  </a:lnTo>
                  <a:lnTo>
                    <a:pt x="652" y="3"/>
                  </a:lnTo>
                  <a:lnTo>
                    <a:pt x="652" y="5"/>
                  </a:lnTo>
                  <a:lnTo>
                    <a:pt x="652" y="5"/>
                  </a:lnTo>
                  <a:lnTo>
                    <a:pt x="650" y="7"/>
                  </a:lnTo>
                  <a:lnTo>
                    <a:pt x="648" y="7"/>
                  </a:lnTo>
                  <a:lnTo>
                    <a:pt x="628" y="7"/>
                  </a:lnTo>
                  <a:lnTo>
                    <a:pt x="626" y="7"/>
                  </a:lnTo>
                  <a:lnTo>
                    <a:pt x="623" y="5"/>
                  </a:lnTo>
                  <a:lnTo>
                    <a:pt x="626" y="3"/>
                  </a:lnTo>
                  <a:lnTo>
                    <a:pt x="626" y="0"/>
                  </a:lnTo>
                  <a:lnTo>
                    <a:pt x="628" y="0"/>
                  </a:lnTo>
                  <a:lnTo>
                    <a:pt x="628" y="0"/>
                  </a:lnTo>
                  <a:close/>
                  <a:moveTo>
                    <a:pt x="676" y="0"/>
                  </a:moveTo>
                  <a:lnTo>
                    <a:pt x="696" y="0"/>
                  </a:lnTo>
                  <a:lnTo>
                    <a:pt x="698" y="0"/>
                  </a:lnTo>
                  <a:lnTo>
                    <a:pt x="698" y="3"/>
                  </a:lnTo>
                  <a:lnTo>
                    <a:pt x="700" y="3"/>
                  </a:lnTo>
                  <a:lnTo>
                    <a:pt x="700" y="5"/>
                  </a:lnTo>
                  <a:lnTo>
                    <a:pt x="700" y="5"/>
                  </a:lnTo>
                  <a:lnTo>
                    <a:pt x="698" y="7"/>
                  </a:lnTo>
                  <a:lnTo>
                    <a:pt x="696" y="7"/>
                  </a:lnTo>
                  <a:lnTo>
                    <a:pt x="676" y="7"/>
                  </a:lnTo>
                  <a:lnTo>
                    <a:pt x="674" y="7"/>
                  </a:lnTo>
                  <a:lnTo>
                    <a:pt x="672" y="5"/>
                  </a:lnTo>
                  <a:lnTo>
                    <a:pt x="674" y="3"/>
                  </a:lnTo>
                  <a:lnTo>
                    <a:pt x="674" y="0"/>
                  </a:lnTo>
                  <a:lnTo>
                    <a:pt x="676" y="0"/>
                  </a:lnTo>
                  <a:lnTo>
                    <a:pt x="676" y="0"/>
                  </a:lnTo>
                  <a:close/>
                  <a:moveTo>
                    <a:pt x="725" y="0"/>
                  </a:moveTo>
                  <a:lnTo>
                    <a:pt x="744" y="0"/>
                  </a:lnTo>
                  <a:lnTo>
                    <a:pt x="746" y="0"/>
                  </a:lnTo>
                  <a:lnTo>
                    <a:pt x="746" y="3"/>
                  </a:lnTo>
                  <a:lnTo>
                    <a:pt x="746" y="3"/>
                  </a:lnTo>
                  <a:lnTo>
                    <a:pt x="749" y="5"/>
                  </a:lnTo>
                  <a:lnTo>
                    <a:pt x="746" y="5"/>
                  </a:lnTo>
                  <a:lnTo>
                    <a:pt x="746" y="7"/>
                  </a:lnTo>
                  <a:lnTo>
                    <a:pt x="744" y="7"/>
                  </a:lnTo>
                  <a:lnTo>
                    <a:pt x="725" y="7"/>
                  </a:lnTo>
                  <a:lnTo>
                    <a:pt x="720" y="7"/>
                  </a:lnTo>
                  <a:lnTo>
                    <a:pt x="720" y="5"/>
                  </a:lnTo>
                  <a:lnTo>
                    <a:pt x="720" y="3"/>
                  </a:lnTo>
                  <a:lnTo>
                    <a:pt x="722" y="0"/>
                  </a:lnTo>
                  <a:lnTo>
                    <a:pt x="725" y="0"/>
                  </a:lnTo>
                  <a:lnTo>
                    <a:pt x="725" y="0"/>
                  </a:lnTo>
                  <a:close/>
                  <a:moveTo>
                    <a:pt x="771" y="0"/>
                  </a:moveTo>
                  <a:lnTo>
                    <a:pt x="793" y="0"/>
                  </a:lnTo>
                  <a:lnTo>
                    <a:pt x="793" y="0"/>
                  </a:lnTo>
                  <a:lnTo>
                    <a:pt x="795" y="3"/>
                  </a:lnTo>
                  <a:lnTo>
                    <a:pt x="795" y="3"/>
                  </a:lnTo>
                  <a:lnTo>
                    <a:pt x="795" y="5"/>
                  </a:lnTo>
                  <a:lnTo>
                    <a:pt x="795" y="5"/>
                  </a:lnTo>
                  <a:lnTo>
                    <a:pt x="795" y="7"/>
                  </a:lnTo>
                  <a:lnTo>
                    <a:pt x="793" y="7"/>
                  </a:lnTo>
                  <a:lnTo>
                    <a:pt x="771" y="7"/>
                  </a:lnTo>
                  <a:lnTo>
                    <a:pt x="768" y="7"/>
                  </a:lnTo>
                  <a:lnTo>
                    <a:pt x="768" y="5"/>
                  </a:lnTo>
                  <a:lnTo>
                    <a:pt x="768" y="3"/>
                  </a:lnTo>
                  <a:lnTo>
                    <a:pt x="771" y="0"/>
                  </a:lnTo>
                  <a:lnTo>
                    <a:pt x="771" y="0"/>
                  </a:lnTo>
                  <a:lnTo>
                    <a:pt x="771" y="0"/>
                  </a:lnTo>
                  <a:close/>
                  <a:moveTo>
                    <a:pt x="819" y="0"/>
                  </a:moveTo>
                  <a:lnTo>
                    <a:pt x="841" y="0"/>
                  </a:lnTo>
                  <a:lnTo>
                    <a:pt x="841" y="0"/>
                  </a:lnTo>
                  <a:lnTo>
                    <a:pt x="843" y="3"/>
                  </a:lnTo>
                  <a:lnTo>
                    <a:pt x="843" y="3"/>
                  </a:lnTo>
                  <a:lnTo>
                    <a:pt x="843" y="5"/>
                  </a:lnTo>
                  <a:lnTo>
                    <a:pt x="843" y="5"/>
                  </a:lnTo>
                  <a:lnTo>
                    <a:pt x="843" y="7"/>
                  </a:lnTo>
                  <a:lnTo>
                    <a:pt x="841" y="7"/>
                  </a:lnTo>
                  <a:lnTo>
                    <a:pt x="819" y="7"/>
                  </a:lnTo>
                  <a:lnTo>
                    <a:pt x="817" y="7"/>
                  </a:lnTo>
                  <a:lnTo>
                    <a:pt x="817" y="5"/>
                  </a:lnTo>
                  <a:lnTo>
                    <a:pt x="817" y="3"/>
                  </a:lnTo>
                  <a:lnTo>
                    <a:pt x="819" y="0"/>
                  </a:lnTo>
                  <a:lnTo>
                    <a:pt x="819" y="0"/>
                  </a:lnTo>
                  <a:lnTo>
                    <a:pt x="819" y="0"/>
                  </a:lnTo>
                  <a:close/>
                  <a:moveTo>
                    <a:pt x="867" y="0"/>
                  </a:moveTo>
                  <a:lnTo>
                    <a:pt x="889" y="0"/>
                  </a:lnTo>
                  <a:lnTo>
                    <a:pt x="889" y="0"/>
                  </a:lnTo>
                  <a:lnTo>
                    <a:pt x="891" y="3"/>
                  </a:lnTo>
                  <a:lnTo>
                    <a:pt x="891" y="3"/>
                  </a:lnTo>
                  <a:lnTo>
                    <a:pt x="891" y="5"/>
                  </a:lnTo>
                  <a:lnTo>
                    <a:pt x="891" y="5"/>
                  </a:lnTo>
                  <a:lnTo>
                    <a:pt x="891" y="7"/>
                  </a:lnTo>
                  <a:lnTo>
                    <a:pt x="889" y="7"/>
                  </a:lnTo>
                  <a:lnTo>
                    <a:pt x="867" y="7"/>
                  </a:lnTo>
                  <a:lnTo>
                    <a:pt x="865" y="7"/>
                  </a:lnTo>
                  <a:lnTo>
                    <a:pt x="865" y="5"/>
                  </a:lnTo>
                  <a:lnTo>
                    <a:pt x="865" y="3"/>
                  </a:lnTo>
                  <a:lnTo>
                    <a:pt x="867" y="0"/>
                  </a:lnTo>
                  <a:lnTo>
                    <a:pt x="867" y="0"/>
                  </a:lnTo>
                  <a:lnTo>
                    <a:pt x="867" y="0"/>
                  </a:lnTo>
                  <a:close/>
                  <a:moveTo>
                    <a:pt x="916" y="0"/>
                  </a:moveTo>
                  <a:lnTo>
                    <a:pt x="935" y="0"/>
                  </a:lnTo>
                  <a:lnTo>
                    <a:pt x="938" y="0"/>
                  </a:lnTo>
                  <a:lnTo>
                    <a:pt x="940" y="3"/>
                  </a:lnTo>
                  <a:lnTo>
                    <a:pt x="940" y="3"/>
                  </a:lnTo>
                  <a:lnTo>
                    <a:pt x="940" y="5"/>
                  </a:lnTo>
                  <a:lnTo>
                    <a:pt x="940" y="5"/>
                  </a:lnTo>
                  <a:lnTo>
                    <a:pt x="940" y="7"/>
                  </a:lnTo>
                  <a:lnTo>
                    <a:pt x="935" y="7"/>
                  </a:lnTo>
                  <a:lnTo>
                    <a:pt x="916" y="7"/>
                  </a:lnTo>
                  <a:lnTo>
                    <a:pt x="913" y="7"/>
                  </a:lnTo>
                  <a:lnTo>
                    <a:pt x="913" y="5"/>
                  </a:lnTo>
                  <a:lnTo>
                    <a:pt x="913" y="3"/>
                  </a:lnTo>
                  <a:lnTo>
                    <a:pt x="913" y="0"/>
                  </a:lnTo>
                  <a:lnTo>
                    <a:pt x="916" y="0"/>
                  </a:lnTo>
                  <a:lnTo>
                    <a:pt x="916" y="0"/>
                  </a:lnTo>
                  <a:close/>
                  <a:moveTo>
                    <a:pt x="964" y="0"/>
                  </a:moveTo>
                  <a:lnTo>
                    <a:pt x="984" y="0"/>
                  </a:lnTo>
                  <a:lnTo>
                    <a:pt x="986" y="0"/>
                  </a:lnTo>
                  <a:lnTo>
                    <a:pt x="986" y="3"/>
                  </a:lnTo>
                  <a:lnTo>
                    <a:pt x="988" y="3"/>
                  </a:lnTo>
                  <a:lnTo>
                    <a:pt x="988" y="5"/>
                  </a:lnTo>
                  <a:lnTo>
                    <a:pt x="988" y="5"/>
                  </a:lnTo>
                  <a:lnTo>
                    <a:pt x="986" y="7"/>
                  </a:lnTo>
                  <a:lnTo>
                    <a:pt x="984" y="7"/>
                  </a:lnTo>
                  <a:lnTo>
                    <a:pt x="964" y="7"/>
                  </a:lnTo>
                  <a:lnTo>
                    <a:pt x="962" y="7"/>
                  </a:lnTo>
                  <a:lnTo>
                    <a:pt x="960" y="5"/>
                  </a:lnTo>
                  <a:lnTo>
                    <a:pt x="962" y="3"/>
                  </a:lnTo>
                  <a:lnTo>
                    <a:pt x="962" y="0"/>
                  </a:lnTo>
                  <a:lnTo>
                    <a:pt x="964" y="0"/>
                  </a:lnTo>
                  <a:lnTo>
                    <a:pt x="964" y="0"/>
                  </a:lnTo>
                  <a:close/>
                  <a:moveTo>
                    <a:pt x="1012" y="0"/>
                  </a:moveTo>
                  <a:lnTo>
                    <a:pt x="1032" y="0"/>
                  </a:lnTo>
                  <a:lnTo>
                    <a:pt x="1034" y="0"/>
                  </a:lnTo>
                  <a:lnTo>
                    <a:pt x="1034" y="3"/>
                  </a:lnTo>
                  <a:lnTo>
                    <a:pt x="1036" y="3"/>
                  </a:lnTo>
                  <a:lnTo>
                    <a:pt x="1036" y="5"/>
                  </a:lnTo>
                  <a:lnTo>
                    <a:pt x="1036" y="5"/>
                  </a:lnTo>
                  <a:lnTo>
                    <a:pt x="1034" y="7"/>
                  </a:lnTo>
                  <a:lnTo>
                    <a:pt x="1032" y="7"/>
                  </a:lnTo>
                  <a:lnTo>
                    <a:pt x="1012" y="7"/>
                  </a:lnTo>
                  <a:lnTo>
                    <a:pt x="1010" y="7"/>
                  </a:lnTo>
                  <a:lnTo>
                    <a:pt x="1008" y="5"/>
                  </a:lnTo>
                  <a:lnTo>
                    <a:pt x="1010" y="3"/>
                  </a:lnTo>
                  <a:lnTo>
                    <a:pt x="1010" y="0"/>
                  </a:lnTo>
                  <a:lnTo>
                    <a:pt x="1012" y="0"/>
                  </a:lnTo>
                  <a:lnTo>
                    <a:pt x="1012" y="0"/>
                  </a:lnTo>
                  <a:close/>
                  <a:moveTo>
                    <a:pt x="1061" y="0"/>
                  </a:moveTo>
                  <a:lnTo>
                    <a:pt x="1080" y="0"/>
                  </a:lnTo>
                  <a:lnTo>
                    <a:pt x="1083" y="0"/>
                  </a:lnTo>
                  <a:lnTo>
                    <a:pt x="1083" y="3"/>
                  </a:lnTo>
                  <a:lnTo>
                    <a:pt x="1085" y="3"/>
                  </a:lnTo>
                  <a:lnTo>
                    <a:pt x="1085" y="5"/>
                  </a:lnTo>
                  <a:lnTo>
                    <a:pt x="1085" y="5"/>
                  </a:lnTo>
                  <a:lnTo>
                    <a:pt x="1083" y="7"/>
                  </a:lnTo>
                  <a:lnTo>
                    <a:pt x="1080" y="7"/>
                  </a:lnTo>
                  <a:lnTo>
                    <a:pt x="1061" y="7"/>
                  </a:lnTo>
                  <a:lnTo>
                    <a:pt x="1058" y="7"/>
                  </a:lnTo>
                  <a:lnTo>
                    <a:pt x="1056" y="5"/>
                  </a:lnTo>
                  <a:lnTo>
                    <a:pt x="1058" y="3"/>
                  </a:lnTo>
                  <a:lnTo>
                    <a:pt x="1058" y="0"/>
                  </a:lnTo>
                  <a:lnTo>
                    <a:pt x="1061" y="0"/>
                  </a:lnTo>
                  <a:lnTo>
                    <a:pt x="1061" y="0"/>
                  </a:lnTo>
                  <a:close/>
                  <a:moveTo>
                    <a:pt x="1109" y="0"/>
                  </a:moveTo>
                  <a:lnTo>
                    <a:pt x="1129" y="0"/>
                  </a:lnTo>
                  <a:lnTo>
                    <a:pt x="1131" y="0"/>
                  </a:lnTo>
                  <a:lnTo>
                    <a:pt x="1131" y="3"/>
                  </a:lnTo>
                  <a:lnTo>
                    <a:pt x="1131" y="3"/>
                  </a:lnTo>
                  <a:lnTo>
                    <a:pt x="1133" y="5"/>
                  </a:lnTo>
                  <a:lnTo>
                    <a:pt x="1131" y="5"/>
                  </a:lnTo>
                  <a:lnTo>
                    <a:pt x="1131" y="7"/>
                  </a:lnTo>
                  <a:lnTo>
                    <a:pt x="1129" y="7"/>
                  </a:lnTo>
                  <a:lnTo>
                    <a:pt x="1109" y="7"/>
                  </a:lnTo>
                  <a:lnTo>
                    <a:pt x="1105" y="7"/>
                  </a:lnTo>
                  <a:lnTo>
                    <a:pt x="1105" y="5"/>
                  </a:lnTo>
                  <a:lnTo>
                    <a:pt x="1105" y="3"/>
                  </a:lnTo>
                  <a:lnTo>
                    <a:pt x="1107" y="0"/>
                  </a:lnTo>
                  <a:lnTo>
                    <a:pt x="1109" y="0"/>
                  </a:lnTo>
                  <a:lnTo>
                    <a:pt x="1109" y="0"/>
                  </a:lnTo>
                  <a:close/>
                  <a:moveTo>
                    <a:pt x="1155" y="0"/>
                  </a:moveTo>
                  <a:lnTo>
                    <a:pt x="1177" y="0"/>
                  </a:lnTo>
                  <a:lnTo>
                    <a:pt x="1177" y="0"/>
                  </a:lnTo>
                  <a:lnTo>
                    <a:pt x="1179" y="3"/>
                  </a:lnTo>
                  <a:lnTo>
                    <a:pt x="1179" y="3"/>
                  </a:lnTo>
                  <a:lnTo>
                    <a:pt x="1179" y="5"/>
                  </a:lnTo>
                  <a:lnTo>
                    <a:pt x="1179" y="5"/>
                  </a:lnTo>
                  <a:lnTo>
                    <a:pt x="1179" y="7"/>
                  </a:lnTo>
                  <a:lnTo>
                    <a:pt x="1177" y="7"/>
                  </a:lnTo>
                  <a:lnTo>
                    <a:pt x="1155" y="7"/>
                  </a:lnTo>
                  <a:lnTo>
                    <a:pt x="1153" y="7"/>
                  </a:lnTo>
                  <a:lnTo>
                    <a:pt x="1153" y="5"/>
                  </a:lnTo>
                  <a:lnTo>
                    <a:pt x="1153" y="3"/>
                  </a:lnTo>
                  <a:lnTo>
                    <a:pt x="1155" y="0"/>
                  </a:lnTo>
                  <a:lnTo>
                    <a:pt x="1155" y="0"/>
                  </a:lnTo>
                  <a:lnTo>
                    <a:pt x="1155" y="0"/>
                  </a:lnTo>
                  <a:close/>
                  <a:moveTo>
                    <a:pt x="1203" y="0"/>
                  </a:moveTo>
                  <a:lnTo>
                    <a:pt x="1225" y="0"/>
                  </a:lnTo>
                  <a:lnTo>
                    <a:pt x="1225" y="0"/>
                  </a:lnTo>
                  <a:lnTo>
                    <a:pt x="1228" y="3"/>
                  </a:lnTo>
                  <a:lnTo>
                    <a:pt x="1228" y="3"/>
                  </a:lnTo>
                  <a:lnTo>
                    <a:pt x="1228" y="5"/>
                  </a:lnTo>
                  <a:lnTo>
                    <a:pt x="1228" y="5"/>
                  </a:lnTo>
                  <a:lnTo>
                    <a:pt x="1228" y="7"/>
                  </a:lnTo>
                  <a:lnTo>
                    <a:pt x="1225" y="7"/>
                  </a:lnTo>
                  <a:lnTo>
                    <a:pt x="1203" y="7"/>
                  </a:lnTo>
                  <a:lnTo>
                    <a:pt x="1201" y="7"/>
                  </a:lnTo>
                  <a:lnTo>
                    <a:pt x="1201" y="5"/>
                  </a:lnTo>
                  <a:lnTo>
                    <a:pt x="1201" y="3"/>
                  </a:lnTo>
                  <a:lnTo>
                    <a:pt x="1203" y="0"/>
                  </a:lnTo>
                  <a:lnTo>
                    <a:pt x="1203" y="0"/>
                  </a:lnTo>
                  <a:lnTo>
                    <a:pt x="1203" y="0"/>
                  </a:lnTo>
                  <a:close/>
                  <a:moveTo>
                    <a:pt x="1252" y="0"/>
                  </a:moveTo>
                  <a:lnTo>
                    <a:pt x="1274" y="0"/>
                  </a:lnTo>
                  <a:lnTo>
                    <a:pt x="1274" y="0"/>
                  </a:lnTo>
                  <a:lnTo>
                    <a:pt x="1276" y="3"/>
                  </a:lnTo>
                  <a:lnTo>
                    <a:pt x="1276" y="3"/>
                  </a:lnTo>
                  <a:lnTo>
                    <a:pt x="1276" y="5"/>
                  </a:lnTo>
                  <a:lnTo>
                    <a:pt x="1276" y="5"/>
                  </a:lnTo>
                  <a:lnTo>
                    <a:pt x="1276" y="7"/>
                  </a:lnTo>
                  <a:lnTo>
                    <a:pt x="1274" y="7"/>
                  </a:lnTo>
                  <a:lnTo>
                    <a:pt x="1252" y="7"/>
                  </a:lnTo>
                  <a:lnTo>
                    <a:pt x="1250" y="7"/>
                  </a:lnTo>
                  <a:lnTo>
                    <a:pt x="1250" y="5"/>
                  </a:lnTo>
                  <a:lnTo>
                    <a:pt x="1250" y="3"/>
                  </a:lnTo>
                  <a:lnTo>
                    <a:pt x="1252" y="0"/>
                  </a:lnTo>
                  <a:lnTo>
                    <a:pt x="1252" y="0"/>
                  </a:lnTo>
                  <a:lnTo>
                    <a:pt x="1252" y="0"/>
                  </a:lnTo>
                  <a:close/>
                  <a:moveTo>
                    <a:pt x="1300" y="0"/>
                  </a:moveTo>
                  <a:lnTo>
                    <a:pt x="1320" y="0"/>
                  </a:lnTo>
                  <a:lnTo>
                    <a:pt x="1322" y="0"/>
                  </a:lnTo>
                  <a:lnTo>
                    <a:pt x="1324" y="3"/>
                  </a:lnTo>
                  <a:lnTo>
                    <a:pt x="1324" y="3"/>
                  </a:lnTo>
                  <a:lnTo>
                    <a:pt x="1324" y="5"/>
                  </a:lnTo>
                  <a:lnTo>
                    <a:pt x="1324" y="5"/>
                  </a:lnTo>
                  <a:lnTo>
                    <a:pt x="1324" y="7"/>
                  </a:lnTo>
                  <a:lnTo>
                    <a:pt x="1320" y="7"/>
                  </a:lnTo>
                  <a:lnTo>
                    <a:pt x="1300" y="7"/>
                  </a:lnTo>
                  <a:lnTo>
                    <a:pt x="1298" y="7"/>
                  </a:lnTo>
                  <a:lnTo>
                    <a:pt x="1298" y="5"/>
                  </a:lnTo>
                  <a:lnTo>
                    <a:pt x="1298" y="3"/>
                  </a:lnTo>
                  <a:lnTo>
                    <a:pt x="1298" y="0"/>
                  </a:lnTo>
                  <a:lnTo>
                    <a:pt x="1300" y="0"/>
                  </a:lnTo>
                  <a:lnTo>
                    <a:pt x="1300" y="0"/>
                  </a:lnTo>
                  <a:close/>
                  <a:moveTo>
                    <a:pt x="1348" y="0"/>
                  </a:moveTo>
                  <a:lnTo>
                    <a:pt x="1368" y="0"/>
                  </a:lnTo>
                  <a:lnTo>
                    <a:pt x="1370" y="0"/>
                  </a:lnTo>
                  <a:lnTo>
                    <a:pt x="1370" y="3"/>
                  </a:lnTo>
                  <a:lnTo>
                    <a:pt x="1373" y="3"/>
                  </a:lnTo>
                  <a:lnTo>
                    <a:pt x="1373" y="5"/>
                  </a:lnTo>
                  <a:lnTo>
                    <a:pt x="1373" y="5"/>
                  </a:lnTo>
                  <a:lnTo>
                    <a:pt x="1370" y="7"/>
                  </a:lnTo>
                  <a:lnTo>
                    <a:pt x="1368" y="7"/>
                  </a:lnTo>
                  <a:lnTo>
                    <a:pt x="1348" y="7"/>
                  </a:lnTo>
                  <a:lnTo>
                    <a:pt x="1346" y="7"/>
                  </a:lnTo>
                  <a:lnTo>
                    <a:pt x="1344" y="5"/>
                  </a:lnTo>
                  <a:lnTo>
                    <a:pt x="1346" y="3"/>
                  </a:lnTo>
                  <a:lnTo>
                    <a:pt x="1346" y="0"/>
                  </a:lnTo>
                  <a:lnTo>
                    <a:pt x="1348" y="0"/>
                  </a:lnTo>
                  <a:lnTo>
                    <a:pt x="1348" y="0"/>
                  </a:lnTo>
                  <a:close/>
                  <a:moveTo>
                    <a:pt x="1397" y="0"/>
                  </a:moveTo>
                  <a:lnTo>
                    <a:pt x="1417" y="0"/>
                  </a:lnTo>
                  <a:lnTo>
                    <a:pt x="1419" y="0"/>
                  </a:lnTo>
                  <a:lnTo>
                    <a:pt x="1419" y="3"/>
                  </a:lnTo>
                  <a:lnTo>
                    <a:pt x="1421" y="3"/>
                  </a:lnTo>
                  <a:lnTo>
                    <a:pt x="1421" y="5"/>
                  </a:lnTo>
                  <a:lnTo>
                    <a:pt x="1421" y="5"/>
                  </a:lnTo>
                  <a:lnTo>
                    <a:pt x="1419" y="7"/>
                  </a:lnTo>
                  <a:lnTo>
                    <a:pt x="1417" y="7"/>
                  </a:lnTo>
                  <a:lnTo>
                    <a:pt x="1397" y="7"/>
                  </a:lnTo>
                  <a:lnTo>
                    <a:pt x="1395" y="7"/>
                  </a:lnTo>
                  <a:lnTo>
                    <a:pt x="1392" y="5"/>
                  </a:lnTo>
                  <a:lnTo>
                    <a:pt x="1395" y="3"/>
                  </a:lnTo>
                  <a:lnTo>
                    <a:pt x="1395" y="0"/>
                  </a:lnTo>
                  <a:lnTo>
                    <a:pt x="1397" y="0"/>
                  </a:lnTo>
                  <a:lnTo>
                    <a:pt x="1397" y="0"/>
                  </a:lnTo>
                  <a:close/>
                  <a:moveTo>
                    <a:pt x="1445" y="0"/>
                  </a:moveTo>
                  <a:lnTo>
                    <a:pt x="1465" y="0"/>
                  </a:lnTo>
                  <a:lnTo>
                    <a:pt x="1467" y="0"/>
                  </a:lnTo>
                  <a:lnTo>
                    <a:pt x="1467" y="3"/>
                  </a:lnTo>
                  <a:lnTo>
                    <a:pt x="1469" y="3"/>
                  </a:lnTo>
                  <a:lnTo>
                    <a:pt x="1469" y="5"/>
                  </a:lnTo>
                  <a:lnTo>
                    <a:pt x="1469" y="5"/>
                  </a:lnTo>
                  <a:lnTo>
                    <a:pt x="1467" y="7"/>
                  </a:lnTo>
                  <a:lnTo>
                    <a:pt x="1465" y="7"/>
                  </a:lnTo>
                  <a:lnTo>
                    <a:pt x="1445" y="7"/>
                  </a:lnTo>
                  <a:lnTo>
                    <a:pt x="1443" y="7"/>
                  </a:lnTo>
                  <a:lnTo>
                    <a:pt x="1441" y="5"/>
                  </a:lnTo>
                  <a:lnTo>
                    <a:pt x="1443" y="3"/>
                  </a:lnTo>
                  <a:lnTo>
                    <a:pt x="1443" y="0"/>
                  </a:lnTo>
                  <a:lnTo>
                    <a:pt x="1445" y="0"/>
                  </a:lnTo>
                  <a:lnTo>
                    <a:pt x="1445" y="0"/>
                  </a:lnTo>
                  <a:close/>
                  <a:moveTo>
                    <a:pt x="1493" y="0"/>
                  </a:moveTo>
                  <a:lnTo>
                    <a:pt x="1513" y="0"/>
                  </a:lnTo>
                  <a:lnTo>
                    <a:pt x="1515" y="0"/>
                  </a:lnTo>
                  <a:lnTo>
                    <a:pt x="1515" y="3"/>
                  </a:lnTo>
                  <a:lnTo>
                    <a:pt x="1515" y="3"/>
                  </a:lnTo>
                  <a:lnTo>
                    <a:pt x="1518" y="5"/>
                  </a:lnTo>
                  <a:lnTo>
                    <a:pt x="1515" y="5"/>
                  </a:lnTo>
                  <a:lnTo>
                    <a:pt x="1515" y="7"/>
                  </a:lnTo>
                  <a:lnTo>
                    <a:pt x="1513" y="7"/>
                  </a:lnTo>
                  <a:lnTo>
                    <a:pt x="1493" y="7"/>
                  </a:lnTo>
                  <a:lnTo>
                    <a:pt x="1489" y="7"/>
                  </a:lnTo>
                  <a:lnTo>
                    <a:pt x="1489" y="5"/>
                  </a:lnTo>
                  <a:lnTo>
                    <a:pt x="1489" y="3"/>
                  </a:lnTo>
                  <a:lnTo>
                    <a:pt x="1491" y="0"/>
                  </a:lnTo>
                  <a:lnTo>
                    <a:pt x="1493" y="0"/>
                  </a:lnTo>
                  <a:lnTo>
                    <a:pt x="1493" y="0"/>
                  </a:lnTo>
                  <a:close/>
                  <a:moveTo>
                    <a:pt x="1540" y="0"/>
                  </a:moveTo>
                  <a:lnTo>
                    <a:pt x="1562" y="0"/>
                  </a:lnTo>
                  <a:lnTo>
                    <a:pt x="1562" y="0"/>
                  </a:lnTo>
                  <a:lnTo>
                    <a:pt x="1564" y="3"/>
                  </a:lnTo>
                  <a:lnTo>
                    <a:pt x="1564" y="3"/>
                  </a:lnTo>
                  <a:lnTo>
                    <a:pt x="1564" y="5"/>
                  </a:lnTo>
                  <a:lnTo>
                    <a:pt x="1564" y="5"/>
                  </a:lnTo>
                  <a:lnTo>
                    <a:pt x="1564" y="7"/>
                  </a:lnTo>
                  <a:lnTo>
                    <a:pt x="1562" y="7"/>
                  </a:lnTo>
                  <a:lnTo>
                    <a:pt x="1540" y="7"/>
                  </a:lnTo>
                  <a:lnTo>
                    <a:pt x="1537" y="7"/>
                  </a:lnTo>
                  <a:lnTo>
                    <a:pt x="1537" y="5"/>
                  </a:lnTo>
                  <a:lnTo>
                    <a:pt x="1537" y="3"/>
                  </a:lnTo>
                  <a:lnTo>
                    <a:pt x="1540" y="0"/>
                  </a:lnTo>
                  <a:lnTo>
                    <a:pt x="1540" y="0"/>
                  </a:lnTo>
                  <a:lnTo>
                    <a:pt x="1540" y="0"/>
                  </a:lnTo>
                  <a:close/>
                  <a:moveTo>
                    <a:pt x="1588" y="0"/>
                  </a:moveTo>
                  <a:lnTo>
                    <a:pt x="1610" y="0"/>
                  </a:lnTo>
                  <a:lnTo>
                    <a:pt x="1610" y="0"/>
                  </a:lnTo>
                  <a:lnTo>
                    <a:pt x="1612" y="3"/>
                  </a:lnTo>
                  <a:lnTo>
                    <a:pt x="1612" y="3"/>
                  </a:lnTo>
                  <a:lnTo>
                    <a:pt x="1612" y="5"/>
                  </a:lnTo>
                  <a:lnTo>
                    <a:pt x="1612" y="5"/>
                  </a:lnTo>
                  <a:lnTo>
                    <a:pt x="1612" y="7"/>
                  </a:lnTo>
                  <a:lnTo>
                    <a:pt x="1610" y="7"/>
                  </a:lnTo>
                  <a:lnTo>
                    <a:pt x="1588" y="7"/>
                  </a:lnTo>
                  <a:lnTo>
                    <a:pt x="1586" y="7"/>
                  </a:lnTo>
                  <a:lnTo>
                    <a:pt x="1586" y="5"/>
                  </a:lnTo>
                  <a:lnTo>
                    <a:pt x="1586" y="3"/>
                  </a:lnTo>
                  <a:lnTo>
                    <a:pt x="1588" y="0"/>
                  </a:lnTo>
                  <a:lnTo>
                    <a:pt x="1588" y="0"/>
                  </a:lnTo>
                  <a:lnTo>
                    <a:pt x="1588" y="0"/>
                  </a:lnTo>
                  <a:close/>
                  <a:moveTo>
                    <a:pt x="1636" y="0"/>
                  </a:moveTo>
                  <a:lnTo>
                    <a:pt x="1658" y="0"/>
                  </a:lnTo>
                  <a:lnTo>
                    <a:pt x="1658" y="0"/>
                  </a:lnTo>
                  <a:lnTo>
                    <a:pt x="1660" y="3"/>
                  </a:lnTo>
                  <a:lnTo>
                    <a:pt x="1660" y="3"/>
                  </a:lnTo>
                  <a:lnTo>
                    <a:pt x="1660" y="5"/>
                  </a:lnTo>
                  <a:lnTo>
                    <a:pt x="1660" y="5"/>
                  </a:lnTo>
                  <a:lnTo>
                    <a:pt x="1660" y="7"/>
                  </a:lnTo>
                  <a:lnTo>
                    <a:pt x="1658" y="7"/>
                  </a:lnTo>
                  <a:lnTo>
                    <a:pt x="1636" y="7"/>
                  </a:lnTo>
                  <a:lnTo>
                    <a:pt x="1634" y="7"/>
                  </a:lnTo>
                  <a:lnTo>
                    <a:pt x="1634" y="5"/>
                  </a:lnTo>
                  <a:lnTo>
                    <a:pt x="1634" y="3"/>
                  </a:lnTo>
                  <a:lnTo>
                    <a:pt x="1636" y="0"/>
                  </a:lnTo>
                  <a:lnTo>
                    <a:pt x="1636" y="0"/>
                  </a:lnTo>
                  <a:lnTo>
                    <a:pt x="1636" y="0"/>
                  </a:lnTo>
                  <a:close/>
                  <a:moveTo>
                    <a:pt x="1685" y="0"/>
                  </a:moveTo>
                  <a:lnTo>
                    <a:pt x="1704" y="0"/>
                  </a:lnTo>
                  <a:lnTo>
                    <a:pt x="1707" y="0"/>
                  </a:lnTo>
                  <a:lnTo>
                    <a:pt x="1709" y="3"/>
                  </a:lnTo>
                  <a:lnTo>
                    <a:pt x="1709" y="3"/>
                  </a:lnTo>
                  <a:lnTo>
                    <a:pt x="1709" y="5"/>
                  </a:lnTo>
                  <a:lnTo>
                    <a:pt x="1709" y="5"/>
                  </a:lnTo>
                  <a:lnTo>
                    <a:pt x="1709" y="7"/>
                  </a:lnTo>
                  <a:lnTo>
                    <a:pt x="1704" y="7"/>
                  </a:lnTo>
                  <a:lnTo>
                    <a:pt x="1685" y="7"/>
                  </a:lnTo>
                  <a:lnTo>
                    <a:pt x="1682" y="7"/>
                  </a:lnTo>
                  <a:lnTo>
                    <a:pt x="1682" y="5"/>
                  </a:lnTo>
                  <a:lnTo>
                    <a:pt x="1682" y="3"/>
                  </a:lnTo>
                  <a:lnTo>
                    <a:pt x="1682" y="0"/>
                  </a:lnTo>
                  <a:lnTo>
                    <a:pt x="1685" y="0"/>
                  </a:lnTo>
                  <a:lnTo>
                    <a:pt x="1685" y="0"/>
                  </a:lnTo>
                  <a:close/>
                  <a:moveTo>
                    <a:pt x="1733" y="0"/>
                  </a:moveTo>
                  <a:lnTo>
                    <a:pt x="1753" y="0"/>
                  </a:lnTo>
                  <a:lnTo>
                    <a:pt x="1755" y="0"/>
                  </a:lnTo>
                  <a:lnTo>
                    <a:pt x="1755" y="3"/>
                  </a:lnTo>
                  <a:lnTo>
                    <a:pt x="1757" y="3"/>
                  </a:lnTo>
                  <a:lnTo>
                    <a:pt x="1757" y="5"/>
                  </a:lnTo>
                  <a:lnTo>
                    <a:pt x="1757" y="5"/>
                  </a:lnTo>
                  <a:lnTo>
                    <a:pt x="1755" y="7"/>
                  </a:lnTo>
                  <a:lnTo>
                    <a:pt x="1753" y="7"/>
                  </a:lnTo>
                  <a:lnTo>
                    <a:pt x="1733" y="7"/>
                  </a:lnTo>
                  <a:lnTo>
                    <a:pt x="1731" y="7"/>
                  </a:lnTo>
                  <a:lnTo>
                    <a:pt x="1729" y="5"/>
                  </a:lnTo>
                  <a:lnTo>
                    <a:pt x="1731" y="3"/>
                  </a:lnTo>
                  <a:lnTo>
                    <a:pt x="1731" y="0"/>
                  </a:lnTo>
                  <a:lnTo>
                    <a:pt x="1733" y="0"/>
                  </a:lnTo>
                  <a:lnTo>
                    <a:pt x="1733" y="0"/>
                  </a:lnTo>
                  <a:close/>
                  <a:moveTo>
                    <a:pt x="1781" y="0"/>
                  </a:moveTo>
                  <a:lnTo>
                    <a:pt x="1801" y="0"/>
                  </a:lnTo>
                  <a:lnTo>
                    <a:pt x="1803" y="0"/>
                  </a:lnTo>
                  <a:lnTo>
                    <a:pt x="1803" y="3"/>
                  </a:lnTo>
                  <a:lnTo>
                    <a:pt x="1805" y="3"/>
                  </a:lnTo>
                  <a:lnTo>
                    <a:pt x="1805" y="5"/>
                  </a:lnTo>
                  <a:lnTo>
                    <a:pt x="1805" y="5"/>
                  </a:lnTo>
                  <a:lnTo>
                    <a:pt x="1803" y="7"/>
                  </a:lnTo>
                  <a:lnTo>
                    <a:pt x="1801" y="7"/>
                  </a:lnTo>
                  <a:lnTo>
                    <a:pt x="1781" y="7"/>
                  </a:lnTo>
                  <a:lnTo>
                    <a:pt x="1779" y="7"/>
                  </a:lnTo>
                  <a:lnTo>
                    <a:pt x="1777" y="5"/>
                  </a:lnTo>
                  <a:lnTo>
                    <a:pt x="1779" y="3"/>
                  </a:lnTo>
                  <a:lnTo>
                    <a:pt x="1779" y="0"/>
                  </a:lnTo>
                  <a:lnTo>
                    <a:pt x="1781" y="0"/>
                  </a:lnTo>
                  <a:lnTo>
                    <a:pt x="1781" y="0"/>
                  </a:lnTo>
                  <a:close/>
                  <a:moveTo>
                    <a:pt x="1830" y="0"/>
                  </a:moveTo>
                  <a:lnTo>
                    <a:pt x="1849" y="0"/>
                  </a:lnTo>
                  <a:lnTo>
                    <a:pt x="1852" y="0"/>
                  </a:lnTo>
                  <a:lnTo>
                    <a:pt x="1852" y="3"/>
                  </a:lnTo>
                  <a:lnTo>
                    <a:pt x="1854" y="3"/>
                  </a:lnTo>
                  <a:lnTo>
                    <a:pt x="1854" y="5"/>
                  </a:lnTo>
                  <a:lnTo>
                    <a:pt x="1854" y="5"/>
                  </a:lnTo>
                  <a:lnTo>
                    <a:pt x="1852" y="7"/>
                  </a:lnTo>
                  <a:lnTo>
                    <a:pt x="1849" y="7"/>
                  </a:lnTo>
                  <a:lnTo>
                    <a:pt x="1830" y="7"/>
                  </a:lnTo>
                  <a:lnTo>
                    <a:pt x="1827" y="7"/>
                  </a:lnTo>
                  <a:lnTo>
                    <a:pt x="1825" y="5"/>
                  </a:lnTo>
                  <a:lnTo>
                    <a:pt x="1827" y="3"/>
                  </a:lnTo>
                  <a:lnTo>
                    <a:pt x="1827" y="0"/>
                  </a:lnTo>
                  <a:lnTo>
                    <a:pt x="1830" y="0"/>
                  </a:lnTo>
                  <a:lnTo>
                    <a:pt x="1830" y="0"/>
                  </a:lnTo>
                  <a:close/>
                  <a:moveTo>
                    <a:pt x="1878" y="0"/>
                  </a:moveTo>
                  <a:lnTo>
                    <a:pt x="1898" y="0"/>
                  </a:lnTo>
                  <a:lnTo>
                    <a:pt x="1900" y="0"/>
                  </a:lnTo>
                  <a:lnTo>
                    <a:pt x="1900" y="3"/>
                  </a:lnTo>
                  <a:lnTo>
                    <a:pt x="1900" y="3"/>
                  </a:lnTo>
                  <a:lnTo>
                    <a:pt x="1902" y="5"/>
                  </a:lnTo>
                  <a:lnTo>
                    <a:pt x="1900" y="5"/>
                  </a:lnTo>
                  <a:lnTo>
                    <a:pt x="1900" y="7"/>
                  </a:lnTo>
                  <a:lnTo>
                    <a:pt x="1898" y="7"/>
                  </a:lnTo>
                  <a:lnTo>
                    <a:pt x="1878" y="7"/>
                  </a:lnTo>
                  <a:lnTo>
                    <a:pt x="1873" y="7"/>
                  </a:lnTo>
                  <a:lnTo>
                    <a:pt x="1873" y="5"/>
                  </a:lnTo>
                  <a:lnTo>
                    <a:pt x="1873" y="3"/>
                  </a:lnTo>
                  <a:lnTo>
                    <a:pt x="1876" y="0"/>
                  </a:lnTo>
                  <a:lnTo>
                    <a:pt x="1878" y="0"/>
                  </a:lnTo>
                  <a:lnTo>
                    <a:pt x="1878" y="0"/>
                  </a:lnTo>
                  <a:close/>
                  <a:moveTo>
                    <a:pt x="1924" y="0"/>
                  </a:moveTo>
                  <a:lnTo>
                    <a:pt x="1946" y="0"/>
                  </a:lnTo>
                  <a:lnTo>
                    <a:pt x="1946" y="0"/>
                  </a:lnTo>
                  <a:lnTo>
                    <a:pt x="1948" y="3"/>
                  </a:lnTo>
                  <a:lnTo>
                    <a:pt x="1948" y="3"/>
                  </a:lnTo>
                  <a:lnTo>
                    <a:pt x="1948" y="5"/>
                  </a:lnTo>
                  <a:lnTo>
                    <a:pt x="1948" y="5"/>
                  </a:lnTo>
                  <a:lnTo>
                    <a:pt x="1948" y="7"/>
                  </a:lnTo>
                  <a:lnTo>
                    <a:pt x="1946" y="7"/>
                  </a:lnTo>
                  <a:lnTo>
                    <a:pt x="1924" y="7"/>
                  </a:lnTo>
                  <a:lnTo>
                    <a:pt x="1922" y="7"/>
                  </a:lnTo>
                  <a:lnTo>
                    <a:pt x="1922" y="5"/>
                  </a:lnTo>
                  <a:lnTo>
                    <a:pt x="1922" y="3"/>
                  </a:lnTo>
                  <a:lnTo>
                    <a:pt x="1924" y="0"/>
                  </a:lnTo>
                  <a:lnTo>
                    <a:pt x="1924" y="0"/>
                  </a:lnTo>
                  <a:lnTo>
                    <a:pt x="1924" y="0"/>
                  </a:lnTo>
                  <a:close/>
                  <a:moveTo>
                    <a:pt x="1972" y="0"/>
                  </a:moveTo>
                  <a:lnTo>
                    <a:pt x="1994" y="0"/>
                  </a:lnTo>
                  <a:lnTo>
                    <a:pt x="1994" y="0"/>
                  </a:lnTo>
                  <a:lnTo>
                    <a:pt x="1997" y="3"/>
                  </a:lnTo>
                  <a:lnTo>
                    <a:pt x="1997" y="3"/>
                  </a:lnTo>
                  <a:lnTo>
                    <a:pt x="1997" y="5"/>
                  </a:lnTo>
                  <a:lnTo>
                    <a:pt x="1997" y="5"/>
                  </a:lnTo>
                  <a:lnTo>
                    <a:pt x="1997" y="7"/>
                  </a:lnTo>
                  <a:lnTo>
                    <a:pt x="1994" y="7"/>
                  </a:lnTo>
                  <a:lnTo>
                    <a:pt x="1972" y="7"/>
                  </a:lnTo>
                  <a:lnTo>
                    <a:pt x="1970" y="7"/>
                  </a:lnTo>
                  <a:lnTo>
                    <a:pt x="1970" y="5"/>
                  </a:lnTo>
                  <a:lnTo>
                    <a:pt x="1970" y="3"/>
                  </a:lnTo>
                  <a:lnTo>
                    <a:pt x="1972" y="0"/>
                  </a:lnTo>
                  <a:lnTo>
                    <a:pt x="1972" y="0"/>
                  </a:lnTo>
                  <a:lnTo>
                    <a:pt x="1972" y="0"/>
                  </a:lnTo>
                  <a:close/>
                  <a:moveTo>
                    <a:pt x="2021" y="0"/>
                  </a:moveTo>
                  <a:lnTo>
                    <a:pt x="2043" y="0"/>
                  </a:lnTo>
                  <a:lnTo>
                    <a:pt x="2043" y="0"/>
                  </a:lnTo>
                  <a:lnTo>
                    <a:pt x="2045" y="3"/>
                  </a:lnTo>
                  <a:lnTo>
                    <a:pt x="2045" y="3"/>
                  </a:lnTo>
                  <a:lnTo>
                    <a:pt x="2045" y="5"/>
                  </a:lnTo>
                  <a:lnTo>
                    <a:pt x="2045" y="5"/>
                  </a:lnTo>
                  <a:lnTo>
                    <a:pt x="2045" y="7"/>
                  </a:lnTo>
                  <a:lnTo>
                    <a:pt x="2043" y="7"/>
                  </a:lnTo>
                  <a:lnTo>
                    <a:pt x="2021" y="7"/>
                  </a:lnTo>
                  <a:lnTo>
                    <a:pt x="2018" y="7"/>
                  </a:lnTo>
                  <a:lnTo>
                    <a:pt x="2018" y="5"/>
                  </a:lnTo>
                  <a:lnTo>
                    <a:pt x="2018" y="3"/>
                  </a:lnTo>
                  <a:lnTo>
                    <a:pt x="2021" y="0"/>
                  </a:lnTo>
                  <a:lnTo>
                    <a:pt x="2021" y="0"/>
                  </a:lnTo>
                  <a:lnTo>
                    <a:pt x="2021" y="0"/>
                  </a:lnTo>
                  <a:close/>
                  <a:moveTo>
                    <a:pt x="2069" y="0"/>
                  </a:moveTo>
                  <a:lnTo>
                    <a:pt x="2089" y="0"/>
                  </a:lnTo>
                  <a:lnTo>
                    <a:pt x="2091" y="0"/>
                  </a:lnTo>
                  <a:lnTo>
                    <a:pt x="2093" y="3"/>
                  </a:lnTo>
                  <a:lnTo>
                    <a:pt x="2093" y="3"/>
                  </a:lnTo>
                  <a:lnTo>
                    <a:pt x="2093" y="5"/>
                  </a:lnTo>
                  <a:lnTo>
                    <a:pt x="2093" y="5"/>
                  </a:lnTo>
                  <a:lnTo>
                    <a:pt x="2093" y="7"/>
                  </a:lnTo>
                  <a:lnTo>
                    <a:pt x="2089" y="7"/>
                  </a:lnTo>
                  <a:lnTo>
                    <a:pt x="2069" y="7"/>
                  </a:lnTo>
                  <a:lnTo>
                    <a:pt x="2067" y="7"/>
                  </a:lnTo>
                  <a:lnTo>
                    <a:pt x="2067" y="5"/>
                  </a:lnTo>
                  <a:lnTo>
                    <a:pt x="2067" y="3"/>
                  </a:lnTo>
                  <a:lnTo>
                    <a:pt x="2067" y="0"/>
                  </a:lnTo>
                  <a:lnTo>
                    <a:pt x="2069" y="0"/>
                  </a:lnTo>
                  <a:lnTo>
                    <a:pt x="2069" y="0"/>
                  </a:lnTo>
                  <a:close/>
                  <a:moveTo>
                    <a:pt x="2117" y="0"/>
                  </a:moveTo>
                  <a:lnTo>
                    <a:pt x="2137" y="0"/>
                  </a:lnTo>
                  <a:lnTo>
                    <a:pt x="2139" y="0"/>
                  </a:lnTo>
                  <a:lnTo>
                    <a:pt x="2139" y="3"/>
                  </a:lnTo>
                  <a:lnTo>
                    <a:pt x="2142" y="3"/>
                  </a:lnTo>
                  <a:lnTo>
                    <a:pt x="2142" y="5"/>
                  </a:lnTo>
                  <a:lnTo>
                    <a:pt x="2142" y="5"/>
                  </a:lnTo>
                  <a:lnTo>
                    <a:pt x="2139" y="7"/>
                  </a:lnTo>
                  <a:lnTo>
                    <a:pt x="2137" y="7"/>
                  </a:lnTo>
                  <a:lnTo>
                    <a:pt x="2117" y="7"/>
                  </a:lnTo>
                  <a:lnTo>
                    <a:pt x="2115" y="7"/>
                  </a:lnTo>
                  <a:lnTo>
                    <a:pt x="2113" y="5"/>
                  </a:lnTo>
                  <a:lnTo>
                    <a:pt x="2115" y="3"/>
                  </a:lnTo>
                  <a:lnTo>
                    <a:pt x="2115" y="0"/>
                  </a:lnTo>
                  <a:lnTo>
                    <a:pt x="2117" y="0"/>
                  </a:lnTo>
                  <a:lnTo>
                    <a:pt x="2117" y="0"/>
                  </a:lnTo>
                  <a:close/>
                  <a:moveTo>
                    <a:pt x="2166" y="0"/>
                  </a:moveTo>
                  <a:lnTo>
                    <a:pt x="2185" y="0"/>
                  </a:lnTo>
                  <a:lnTo>
                    <a:pt x="2188" y="0"/>
                  </a:lnTo>
                  <a:lnTo>
                    <a:pt x="2188" y="3"/>
                  </a:lnTo>
                  <a:lnTo>
                    <a:pt x="2190" y="3"/>
                  </a:lnTo>
                  <a:lnTo>
                    <a:pt x="2190" y="5"/>
                  </a:lnTo>
                  <a:lnTo>
                    <a:pt x="2190" y="5"/>
                  </a:lnTo>
                  <a:lnTo>
                    <a:pt x="2188" y="7"/>
                  </a:lnTo>
                  <a:lnTo>
                    <a:pt x="2185" y="7"/>
                  </a:lnTo>
                  <a:lnTo>
                    <a:pt x="2166" y="7"/>
                  </a:lnTo>
                  <a:lnTo>
                    <a:pt x="2163" y="7"/>
                  </a:lnTo>
                  <a:lnTo>
                    <a:pt x="2161" y="5"/>
                  </a:lnTo>
                  <a:lnTo>
                    <a:pt x="2163" y="3"/>
                  </a:lnTo>
                  <a:lnTo>
                    <a:pt x="2163" y="0"/>
                  </a:lnTo>
                  <a:lnTo>
                    <a:pt x="2166" y="0"/>
                  </a:lnTo>
                  <a:lnTo>
                    <a:pt x="2166" y="0"/>
                  </a:lnTo>
                  <a:close/>
                  <a:moveTo>
                    <a:pt x="2214" y="0"/>
                  </a:moveTo>
                  <a:lnTo>
                    <a:pt x="2234" y="0"/>
                  </a:lnTo>
                  <a:lnTo>
                    <a:pt x="2236" y="0"/>
                  </a:lnTo>
                  <a:lnTo>
                    <a:pt x="2236" y="3"/>
                  </a:lnTo>
                  <a:lnTo>
                    <a:pt x="2238" y="3"/>
                  </a:lnTo>
                  <a:lnTo>
                    <a:pt x="2238" y="5"/>
                  </a:lnTo>
                  <a:lnTo>
                    <a:pt x="2238" y="5"/>
                  </a:lnTo>
                  <a:lnTo>
                    <a:pt x="2236" y="7"/>
                  </a:lnTo>
                  <a:lnTo>
                    <a:pt x="2234" y="7"/>
                  </a:lnTo>
                  <a:lnTo>
                    <a:pt x="2214" y="7"/>
                  </a:lnTo>
                  <a:lnTo>
                    <a:pt x="2212" y="7"/>
                  </a:lnTo>
                  <a:lnTo>
                    <a:pt x="2210" y="5"/>
                  </a:lnTo>
                  <a:lnTo>
                    <a:pt x="2212" y="3"/>
                  </a:lnTo>
                  <a:lnTo>
                    <a:pt x="2212" y="0"/>
                  </a:lnTo>
                  <a:lnTo>
                    <a:pt x="2214" y="0"/>
                  </a:lnTo>
                  <a:lnTo>
                    <a:pt x="2214" y="0"/>
                  </a:lnTo>
                  <a:close/>
                  <a:moveTo>
                    <a:pt x="2262" y="0"/>
                  </a:moveTo>
                  <a:lnTo>
                    <a:pt x="2282" y="0"/>
                  </a:lnTo>
                  <a:lnTo>
                    <a:pt x="2284" y="0"/>
                  </a:lnTo>
                  <a:lnTo>
                    <a:pt x="2284" y="3"/>
                  </a:lnTo>
                  <a:lnTo>
                    <a:pt x="2284" y="3"/>
                  </a:lnTo>
                  <a:lnTo>
                    <a:pt x="2287" y="5"/>
                  </a:lnTo>
                  <a:lnTo>
                    <a:pt x="2284" y="5"/>
                  </a:lnTo>
                  <a:lnTo>
                    <a:pt x="2284" y="7"/>
                  </a:lnTo>
                  <a:lnTo>
                    <a:pt x="2282" y="7"/>
                  </a:lnTo>
                  <a:lnTo>
                    <a:pt x="2262" y="7"/>
                  </a:lnTo>
                  <a:lnTo>
                    <a:pt x="2258" y="7"/>
                  </a:lnTo>
                  <a:lnTo>
                    <a:pt x="2258" y="5"/>
                  </a:lnTo>
                  <a:lnTo>
                    <a:pt x="2258" y="3"/>
                  </a:lnTo>
                  <a:lnTo>
                    <a:pt x="2260" y="0"/>
                  </a:lnTo>
                  <a:lnTo>
                    <a:pt x="2262" y="0"/>
                  </a:lnTo>
                  <a:lnTo>
                    <a:pt x="2262" y="0"/>
                  </a:lnTo>
                  <a:close/>
                  <a:moveTo>
                    <a:pt x="2308" y="0"/>
                  </a:moveTo>
                  <a:lnTo>
                    <a:pt x="2330" y="0"/>
                  </a:lnTo>
                  <a:lnTo>
                    <a:pt x="2330" y="0"/>
                  </a:lnTo>
                  <a:lnTo>
                    <a:pt x="2333" y="3"/>
                  </a:lnTo>
                  <a:lnTo>
                    <a:pt x="2333" y="3"/>
                  </a:lnTo>
                  <a:lnTo>
                    <a:pt x="2333" y="5"/>
                  </a:lnTo>
                  <a:lnTo>
                    <a:pt x="2333" y="5"/>
                  </a:lnTo>
                  <a:lnTo>
                    <a:pt x="2333" y="7"/>
                  </a:lnTo>
                  <a:lnTo>
                    <a:pt x="2330" y="7"/>
                  </a:lnTo>
                  <a:lnTo>
                    <a:pt x="2308" y="7"/>
                  </a:lnTo>
                  <a:lnTo>
                    <a:pt x="2306" y="7"/>
                  </a:lnTo>
                  <a:lnTo>
                    <a:pt x="2306" y="5"/>
                  </a:lnTo>
                  <a:lnTo>
                    <a:pt x="2306" y="3"/>
                  </a:lnTo>
                  <a:lnTo>
                    <a:pt x="2308" y="0"/>
                  </a:lnTo>
                  <a:lnTo>
                    <a:pt x="2308" y="0"/>
                  </a:lnTo>
                  <a:lnTo>
                    <a:pt x="2308" y="0"/>
                  </a:lnTo>
                  <a:close/>
                  <a:moveTo>
                    <a:pt x="2357" y="0"/>
                  </a:moveTo>
                  <a:lnTo>
                    <a:pt x="2379" y="0"/>
                  </a:lnTo>
                  <a:lnTo>
                    <a:pt x="2379" y="0"/>
                  </a:lnTo>
                  <a:lnTo>
                    <a:pt x="2381" y="3"/>
                  </a:lnTo>
                  <a:lnTo>
                    <a:pt x="2381" y="3"/>
                  </a:lnTo>
                  <a:lnTo>
                    <a:pt x="2381" y="5"/>
                  </a:lnTo>
                  <a:lnTo>
                    <a:pt x="2381" y="5"/>
                  </a:lnTo>
                  <a:lnTo>
                    <a:pt x="2381" y="7"/>
                  </a:lnTo>
                  <a:lnTo>
                    <a:pt x="2379" y="7"/>
                  </a:lnTo>
                  <a:lnTo>
                    <a:pt x="2357" y="7"/>
                  </a:lnTo>
                  <a:lnTo>
                    <a:pt x="2355" y="7"/>
                  </a:lnTo>
                  <a:lnTo>
                    <a:pt x="2355" y="5"/>
                  </a:lnTo>
                  <a:lnTo>
                    <a:pt x="2355" y="3"/>
                  </a:lnTo>
                  <a:lnTo>
                    <a:pt x="2357" y="0"/>
                  </a:lnTo>
                  <a:lnTo>
                    <a:pt x="2357" y="0"/>
                  </a:lnTo>
                  <a:lnTo>
                    <a:pt x="2357" y="0"/>
                  </a:lnTo>
                  <a:close/>
                  <a:moveTo>
                    <a:pt x="2405" y="0"/>
                  </a:moveTo>
                  <a:lnTo>
                    <a:pt x="2427" y="0"/>
                  </a:lnTo>
                  <a:lnTo>
                    <a:pt x="2427" y="0"/>
                  </a:lnTo>
                  <a:lnTo>
                    <a:pt x="2429" y="3"/>
                  </a:lnTo>
                  <a:lnTo>
                    <a:pt x="2429" y="3"/>
                  </a:lnTo>
                  <a:lnTo>
                    <a:pt x="2429" y="5"/>
                  </a:lnTo>
                  <a:lnTo>
                    <a:pt x="2429" y="5"/>
                  </a:lnTo>
                  <a:lnTo>
                    <a:pt x="2429" y="7"/>
                  </a:lnTo>
                  <a:lnTo>
                    <a:pt x="2427" y="7"/>
                  </a:lnTo>
                  <a:lnTo>
                    <a:pt x="2405" y="7"/>
                  </a:lnTo>
                  <a:lnTo>
                    <a:pt x="2403" y="7"/>
                  </a:lnTo>
                  <a:lnTo>
                    <a:pt x="2403" y="5"/>
                  </a:lnTo>
                  <a:lnTo>
                    <a:pt x="2403" y="3"/>
                  </a:lnTo>
                  <a:lnTo>
                    <a:pt x="2405" y="0"/>
                  </a:lnTo>
                  <a:lnTo>
                    <a:pt x="2405" y="0"/>
                  </a:lnTo>
                  <a:lnTo>
                    <a:pt x="2405" y="0"/>
                  </a:lnTo>
                  <a:close/>
                  <a:moveTo>
                    <a:pt x="2453" y="0"/>
                  </a:moveTo>
                  <a:lnTo>
                    <a:pt x="2473" y="0"/>
                  </a:lnTo>
                  <a:lnTo>
                    <a:pt x="2475" y="0"/>
                  </a:lnTo>
                  <a:lnTo>
                    <a:pt x="2478" y="3"/>
                  </a:lnTo>
                  <a:lnTo>
                    <a:pt x="2478" y="3"/>
                  </a:lnTo>
                  <a:lnTo>
                    <a:pt x="2478" y="5"/>
                  </a:lnTo>
                  <a:lnTo>
                    <a:pt x="2478" y="5"/>
                  </a:lnTo>
                  <a:lnTo>
                    <a:pt x="2478" y="7"/>
                  </a:lnTo>
                  <a:lnTo>
                    <a:pt x="2473" y="7"/>
                  </a:lnTo>
                  <a:lnTo>
                    <a:pt x="2453" y="7"/>
                  </a:lnTo>
                  <a:lnTo>
                    <a:pt x="2451" y="7"/>
                  </a:lnTo>
                  <a:lnTo>
                    <a:pt x="2451" y="5"/>
                  </a:lnTo>
                  <a:lnTo>
                    <a:pt x="2451" y="3"/>
                  </a:lnTo>
                  <a:lnTo>
                    <a:pt x="2451" y="0"/>
                  </a:lnTo>
                  <a:lnTo>
                    <a:pt x="2453" y="0"/>
                  </a:lnTo>
                  <a:lnTo>
                    <a:pt x="2453" y="0"/>
                  </a:lnTo>
                  <a:close/>
                  <a:moveTo>
                    <a:pt x="2502" y="0"/>
                  </a:moveTo>
                  <a:lnTo>
                    <a:pt x="2522" y="0"/>
                  </a:lnTo>
                  <a:lnTo>
                    <a:pt x="2524" y="0"/>
                  </a:lnTo>
                  <a:lnTo>
                    <a:pt x="2524" y="3"/>
                  </a:lnTo>
                  <a:lnTo>
                    <a:pt x="2526" y="3"/>
                  </a:lnTo>
                  <a:lnTo>
                    <a:pt x="2526" y="5"/>
                  </a:lnTo>
                  <a:lnTo>
                    <a:pt x="2526" y="5"/>
                  </a:lnTo>
                  <a:lnTo>
                    <a:pt x="2524" y="7"/>
                  </a:lnTo>
                  <a:lnTo>
                    <a:pt x="2522" y="7"/>
                  </a:lnTo>
                  <a:lnTo>
                    <a:pt x="2502" y="7"/>
                  </a:lnTo>
                  <a:lnTo>
                    <a:pt x="2500" y="7"/>
                  </a:lnTo>
                  <a:lnTo>
                    <a:pt x="2497" y="5"/>
                  </a:lnTo>
                  <a:lnTo>
                    <a:pt x="2500" y="3"/>
                  </a:lnTo>
                  <a:lnTo>
                    <a:pt x="2500" y="0"/>
                  </a:lnTo>
                  <a:lnTo>
                    <a:pt x="2502" y="0"/>
                  </a:lnTo>
                  <a:lnTo>
                    <a:pt x="2502" y="0"/>
                  </a:lnTo>
                  <a:close/>
                  <a:moveTo>
                    <a:pt x="2550" y="0"/>
                  </a:moveTo>
                  <a:lnTo>
                    <a:pt x="2570" y="0"/>
                  </a:lnTo>
                  <a:lnTo>
                    <a:pt x="2572" y="0"/>
                  </a:lnTo>
                  <a:lnTo>
                    <a:pt x="2572" y="3"/>
                  </a:lnTo>
                  <a:lnTo>
                    <a:pt x="2574" y="3"/>
                  </a:lnTo>
                  <a:lnTo>
                    <a:pt x="2574" y="5"/>
                  </a:lnTo>
                  <a:lnTo>
                    <a:pt x="2574" y="5"/>
                  </a:lnTo>
                  <a:lnTo>
                    <a:pt x="2572" y="7"/>
                  </a:lnTo>
                  <a:lnTo>
                    <a:pt x="2570" y="7"/>
                  </a:lnTo>
                  <a:lnTo>
                    <a:pt x="2550" y="7"/>
                  </a:lnTo>
                  <a:lnTo>
                    <a:pt x="2548" y="7"/>
                  </a:lnTo>
                  <a:lnTo>
                    <a:pt x="2546" y="5"/>
                  </a:lnTo>
                  <a:lnTo>
                    <a:pt x="2548" y="3"/>
                  </a:lnTo>
                  <a:lnTo>
                    <a:pt x="2548" y="0"/>
                  </a:lnTo>
                  <a:lnTo>
                    <a:pt x="2550" y="0"/>
                  </a:lnTo>
                  <a:lnTo>
                    <a:pt x="2550" y="0"/>
                  </a:lnTo>
                  <a:close/>
                  <a:moveTo>
                    <a:pt x="2598" y="0"/>
                  </a:moveTo>
                  <a:lnTo>
                    <a:pt x="2618" y="0"/>
                  </a:lnTo>
                  <a:lnTo>
                    <a:pt x="2620" y="0"/>
                  </a:lnTo>
                  <a:lnTo>
                    <a:pt x="2620" y="3"/>
                  </a:lnTo>
                  <a:lnTo>
                    <a:pt x="2623" y="3"/>
                  </a:lnTo>
                  <a:lnTo>
                    <a:pt x="2623" y="5"/>
                  </a:lnTo>
                  <a:lnTo>
                    <a:pt x="2623" y="5"/>
                  </a:lnTo>
                  <a:lnTo>
                    <a:pt x="2620" y="7"/>
                  </a:lnTo>
                  <a:lnTo>
                    <a:pt x="2618" y="7"/>
                  </a:lnTo>
                  <a:lnTo>
                    <a:pt x="2598" y="7"/>
                  </a:lnTo>
                  <a:lnTo>
                    <a:pt x="2596" y="7"/>
                  </a:lnTo>
                  <a:lnTo>
                    <a:pt x="2594" y="5"/>
                  </a:lnTo>
                  <a:lnTo>
                    <a:pt x="2596" y="3"/>
                  </a:lnTo>
                  <a:lnTo>
                    <a:pt x="2596" y="0"/>
                  </a:lnTo>
                  <a:lnTo>
                    <a:pt x="2598" y="0"/>
                  </a:lnTo>
                  <a:lnTo>
                    <a:pt x="2598" y="0"/>
                  </a:lnTo>
                  <a:close/>
                  <a:moveTo>
                    <a:pt x="2647" y="0"/>
                  </a:moveTo>
                  <a:lnTo>
                    <a:pt x="2667" y="0"/>
                  </a:lnTo>
                  <a:lnTo>
                    <a:pt x="2669" y="0"/>
                  </a:lnTo>
                  <a:lnTo>
                    <a:pt x="2669" y="3"/>
                  </a:lnTo>
                  <a:lnTo>
                    <a:pt x="2669" y="3"/>
                  </a:lnTo>
                  <a:lnTo>
                    <a:pt x="2671" y="5"/>
                  </a:lnTo>
                  <a:lnTo>
                    <a:pt x="2669" y="5"/>
                  </a:lnTo>
                  <a:lnTo>
                    <a:pt x="2669" y="7"/>
                  </a:lnTo>
                  <a:lnTo>
                    <a:pt x="2667" y="7"/>
                  </a:lnTo>
                  <a:lnTo>
                    <a:pt x="2647" y="7"/>
                  </a:lnTo>
                  <a:lnTo>
                    <a:pt x="2642" y="7"/>
                  </a:lnTo>
                  <a:lnTo>
                    <a:pt x="2642" y="5"/>
                  </a:lnTo>
                  <a:lnTo>
                    <a:pt x="2642" y="3"/>
                  </a:lnTo>
                  <a:lnTo>
                    <a:pt x="2645" y="0"/>
                  </a:lnTo>
                  <a:lnTo>
                    <a:pt x="2647" y="0"/>
                  </a:lnTo>
                  <a:lnTo>
                    <a:pt x="2647" y="0"/>
                  </a:lnTo>
                  <a:close/>
                  <a:moveTo>
                    <a:pt x="2693" y="0"/>
                  </a:moveTo>
                  <a:lnTo>
                    <a:pt x="2715" y="0"/>
                  </a:lnTo>
                  <a:lnTo>
                    <a:pt x="2715" y="0"/>
                  </a:lnTo>
                  <a:lnTo>
                    <a:pt x="2717" y="3"/>
                  </a:lnTo>
                  <a:lnTo>
                    <a:pt x="2717" y="3"/>
                  </a:lnTo>
                  <a:lnTo>
                    <a:pt x="2717" y="5"/>
                  </a:lnTo>
                  <a:lnTo>
                    <a:pt x="2717" y="5"/>
                  </a:lnTo>
                  <a:lnTo>
                    <a:pt x="2717" y="7"/>
                  </a:lnTo>
                  <a:lnTo>
                    <a:pt x="2715" y="7"/>
                  </a:lnTo>
                  <a:lnTo>
                    <a:pt x="2693" y="7"/>
                  </a:lnTo>
                  <a:lnTo>
                    <a:pt x="2691" y="7"/>
                  </a:lnTo>
                  <a:lnTo>
                    <a:pt x="2691" y="5"/>
                  </a:lnTo>
                  <a:lnTo>
                    <a:pt x="2691" y="3"/>
                  </a:lnTo>
                  <a:lnTo>
                    <a:pt x="2693" y="0"/>
                  </a:lnTo>
                  <a:lnTo>
                    <a:pt x="2693" y="0"/>
                  </a:lnTo>
                  <a:lnTo>
                    <a:pt x="2693" y="0"/>
                  </a:lnTo>
                  <a:close/>
                  <a:moveTo>
                    <a:pt x="2741" y="0"/>
                  </a:moveTo>
                  <a:lnTo>
                    <a:pt x="2763" y="0"/>
                  </a:lnTo>
                  <a:lnTo>
                    <a:pt x="2763" y="0"/>
                  </a:lnTo>
                  <a:lnTo>
                    <a:pt x="2765" y="3"/>
                  </a:lnTo>
                  <a:lnTo>
                    <a:pt x="2765" y="3"/>
                  </a:lnTo>
                  <a:lnTo>
                    <a:pt x="2765" y="5"/>
                  </a:lnTo>
                  <a:lnTo>
                    <a:pt x="2765" y="5"/>
                  </a:lnTo>
                  <a:lnTo>
                    <a:pt x="2765" y="7"/>
                  </a:lnTo>
                  <a:lnTo>
                    <a:pt x="2763" y="7"/>
                  </a:lnTo>
                  <a:lnTo>
                    <a:pt x="2741" y="7"/>
                  </a:lnTo>
                  <a:lnTo>
                    <a:pt x="2739" y="7"/>
                  </a:lnTo>
                  <a:lnTo>
                    <a:pt x="2739" y="5"/>
                  </a:lnTo>
                  <a:lnTo>
                    <a:pt x="2739" y="3"/>
                  </a:lnTo>
                  <a:lnTo>
                    <a:pt x="2741" y="0"/>
                  </a:lnTo>
                  <a:lnTo>
                    <a:pt x="2741" y="0"/>
                  </a:lnTo>
                  <a:lnTo>
                    <a:pt x="2741" y="0"/>
                  </a:lnTo>
                  <a:close/>
                  <a:moveTo>
                    <a:pt x="2790" y="0"/>
                  </a:moveTo>
                  <a:lnTo>
                    <a:pt x="2812" y="0"/>
                  </a:lnTo>
                  <a:lnTo>
                    <a:pt x="2812" y="0"/>
                  </a:lnTo>
                  <a:lnTo>
                    <a:pt x="2814" y="3"/>
                  </a:lnTo>
                  <a:lnTo>
                    <a:pt x="2814" y="3"/>
                  </a:lnTo>
                  <a:lnTo>
                    <a:pt x="2814" y="5"/>
                  </a:lnTo>
                  <a:lnTo>
                    <a:pt x="2814" y="5"/>
                  </a:lnTo>
                  <a:lnTo>
                    <a:pt x="2814" y="7"/>
                  </a:lnTo>
                  <a:lnTo>
                    <a:pt x="2812" y="7"/>
                  </a:lnTo>
                  <a:lnTo>
                    <a:pt x="2790" y="7"/>
                  </a:lnTo>
                  <a:lnTo>
                    <a:pt x="2787" y="7"/>
                  </a:lnTo>
                  <a:lnTo>
                    <a:pt x="2787" y="5"/>
                  </a:lnTo>
                  <a:lnTo>
                    <a:pt x="2787" y="3"/>
                  </a:lnTo>
                  <a:lnTo>
                    <a:pt x="2790" y="0"/>
                  </a:lnTo>
                  <a:lnTo>
                    <a:pt x="2790" y="0"/>
                  </a:lnTo>
                  <a:lnTo>
                    <a:pt x="2790" y="0"/>
                  </a:lnTo>
                  <a:close/>
                  <a:moveTo>
                    <a:pt x="2838" y="0"/>
                  </a:moveTo>
                  <a:lnTo>
                    <a:pt x="2858" y="0"/>
                  </a:lnTo>
                  <a:lnTo>
                    <a:pt x="2860" y="0"/>
                  </a:lnTo>
                  <a:lnTo>
                    <a:pt x="2862" y="3"/>
                  </a:lnTo>
                  <a:lnTo>
                    <a:pt x="2862" y="3"/>
                  </a:lnTo>
                  <a:lnTo>
                    <a:pt x="2862" y="5"/>
                  </a:lnTo>
                  <a:lnTo>
                    <a:pt x="2862" y="5"/>
                  </a:lnTo>
                  <a:lnTo>
                    <a:pt x="2862" y="7"/>
                  </a:lnTo>
                  <a:lnTo>
                    <a:pt x="2858" y="7"/>
                  </a:lnTo>
                  <a:lnTo>
                    <a:pt x="2838" y="7"/>
                  </a:lnTo>
                  <a:lnTo>
                    <a:pt x="2836" y="7"/>
                  </a:lnTo>
                  <a:lnTo>
                    <a:pt x="2836" y="5"/>
                  </a:lnTo>
                  <a:lnTo>
                    <a:pt x="2836" y="3"/>
                  </a:lnTo>
                  <a:lnTo>
                    <a:pt x="2836" y="0"/>
                  </a:lnTo>
                  <a:lnTo>
                    <a:pt x="2838" y="0"/>
                  </a:lnTo>
                  <a:lnTo>
                    <a:pt x="2838" y="0"/>
                  </a:lnTo>
                  <a:close/>
                  <a:moveTo>
                    <a:pt x="2886" y="0"/>
                  </a:moveTo>
                  <a:lnTo>
                    <a:pt x="2906" y="0"/>
                  </a:lnTo>
                  <a:lnTo>
                    <a:pt x="2908" y="0"/>
                  </a:lnTo>
                  <a:lnTo>
                    <a:pt x="2908" y="3"/>
                  </a:lnTo>
                  <a:lnTo>
                    <a:pt x="2910" y="3"/>
                  </a:lnTo>
                  <a:lnTo>
                    <a:pt x="2910" y="5"/>
                  </a:lnTo>
                  <a:lnTo>
                    <a:pt x="2910" y="5"/>
                  </a:lnTo>
                  <a:lnTo>
                    <a:pt x="2908" y="7"/>
                  </a:lnTo>
                  <a:lnTo>
                    <a:pt x="2906" y="7"/>
                  </a:lnTo>
                  <a:lnTo>
                    <a:pt x="2886" y="7"/>
                  </a:lnTo>
                  <a:lnTo>
                    <a:pt x="2884" y="7"/>
                  </a:lnTo>
                  <a:lnTo>
                    <a:pt x="2882" y="5"/>
                  </a:lnTo>
                  <a:lnTo>
                    <a:pt x="2884" y="3"/>
                  </a:lnTo>
                  <a:lnTo>
                    <a:pt x="2884" y="0"/>
                  </a:lnTo>
                  <a:lnTo>
                    <a:pt x="2886" y="0"/>
                  </a:lnTo>
                  <a:lnTo>
                    <a:pt x="2886" y="0"/>
                  </a:lnTo>
                  <a:close/>
                  <a:moveTo>
                    <a:pt x="2935" y="0"/>
                  </a:moveTo>
                  <a:lnTo>
                    <a:pt x="2954" y="0"/>
                  </a:lnTo>
                  <a:lnTo>
                    <a:pt x="2957" y="0"/>
                  </a:lnTo>
                  <a:lnTo>
                    <a:pt x="2957" y="3"/>
                  </a:lnTo>
                  <a:lnTo>
                    <a:pt x="2959" y="3"/>
                  </a:lnTo>
                  <a:lnTo>
                    <a:pt x="2959" y="5"/>
                  </a:lnTo>
                  <a:lnTo>
                    <a:pt x="2959" y="5"/>
                  </a:lnTo>
                  <a:lnTo>
                    <a:pt x="2957" y="7"/>
                  </a:lnTo>
                  <a:lnTo>
                    <a:pt x="2954" y="7"/>
                  </a:lnTo>
                  <a:lnTo>
                    <a:pt x="2935" y="7"/>
                  </a:lnTo>
                  <a:lnTo>
                    <a:pt x="2932" y="7"/>
                  </a:lnTo>
                  <a:lnTo>
                    <a:pt x="2930" y="5"/>
                  </a:lnTo>
                  <a:lnTo>
                    <a:pt x="2932" y="3"/>
                  </a:lnTo>
                  <a:lnTo>
                    <a:pt x="2932" y="0"/>
                  </a:lnTo>
                  <a:lnTo>
                    <a:pt x="2935" y="0"/>
                  </a:lnTo>
                  <a:lnTo>
                    <a:pt x="2935" y="0"/>
                  </a:lnTo>
                  <a:close/>
                  <a:moveTo>
                    <a:pt x="2983" y="0"/>
                  </a:moveTo>
                  <a:lnTo>
                    <a:pt x="3003" y="0"/>
                  </a:lnTo>
                  <a:lnTo>
                    <a:pt x="3005" y="0"/>
                  </a:lnTo>
                  <a:lnTo>
                    <a:pt x="3005" y="3"/>
                  </a:lnTo>
                  <a:lnTo>
                    <a:pt x="3007" y="3"/>
                  </a:lnTo>
                  <a:lnTo>
                    <a:pt x="3007" y="5"/>
                  </a:lnTo>
                  <a:lnTo>
                    <a:pt x="3007" y="5"/>
                  </a:lnTo>
                  <a:lnTo>
                    <a:pt x="3005" y="7"/>
                  </a:lnTo>
                  <a:lnTo>
                    <a:pt x="3003" y="7"/>
                  </a:lnTo>
                  <a:lnTo>
                    <a:pt x="2983" y="7"/>
                  </a:lnTo>
                  <a:lnTo>
                    <a:pt x="2981" y="7"/>
                  </a:lnTo>
                  <a:lnTo>
                    <a:pt x="2979" y="5"/>
                  </a:lnTo>
                  <a:lnTo>
                    <a:pt x="2981" y="3"/>
                  </a:lnTo>
                  <a:lnTo>
                    <a:pt x="2981" y="0"/>
                  </a:lnTo>
                  <a:lnTo>
                    <a:pt x="2983" y="0"/>
                  </a:lnTo>
                  <a:lnTo>
                    <a:pt x="2983" y="0"/>
                  </a:lnTo>
                  <a:close/>
                  <a:moveTo>
                    <a:pt x="3031" y="0"/>
                  </a:moveTo>
                  <a:lnTo>
                    <a:pt x="3051" y="0"/>
                  </a:lnTo>
                  <a:lnTo>
                    <a:pt x="3053" y="0"/>
                  </a:lnTo>
                  <a:lnTo>
                    <a:pt x="3053" y="3"/>
                  </a:lnTo>
                  <a:lnTo>
                    <a:pt x="3053" y="3"/>
                  </a:lnTo>
                  <a:lnTo>
                    <a:pt x="3055" y="5"/>
                  </a:lnTo>
                  <a:lnTo>
                    <a:pt x="3053" y="5"/>
                  </a:lnTo>
                  <a:lnTo>
                    <a:pt x="3053" y="7"/>
                  </a:lnTo>
                  <a:lnTo>
                    <a:pt x="3051" y="7"/>
                  </a:lnTo>
                  <a:lnTo>
                    <a:pt x="3031" y="7"/>
                  </a:lnTo>
                  <a:lnTo>
                    <a:pt x="3027" y="7"/>
                  </a:lnTo>
                  <a:lnTo>
                    <a:pt x="3027" y="5"/>
                  </a:lnTo>
                  <a:lnTo>
                    <a:pt x="3027" y="3"/>
                  </a:lnTo>
                  <a:lnTo>
                    <a:pt x="3029" y="0"/>
                  </a:lnTo>
                  <a:lnTo>
                    <a:pt x="3031" y="0"/>
                  </a:lnTo>
                  <a:lnTo>
                    <a:pt x="3031" y="0"/>
                  </a:lnTo>
                  <a:close/>
                  <a:moveTo>
                    <a:pt x="3077" y="0"/>
                  </a:moveTo>
                  <a:lnTo>
                    <a:pt x="3099" y="0"/>
                  </a:lnTo>
                  <a:lnTo>
                    <a:pt x="3099" y="0"/>
                  </a:lnTo>
                  <a:lnTo>
                    <a:pt x="3102" y="3"/>
                  </a:lnTo>
                  <a:lnTo>
                    <a:pt x="3102" y="3"/>
                  </a:lnTo>
                  <a:lnTo>
                    <a:pt x="3102" y="5"/>
                  </a:lnTo>
                  <a:lnTo>
                    <a:pt x="3102" y="5"/>
                  </a:lnTo>
                  <a:lnTo>
                    <a:pt x="3102" y="7"/>
                  </a:lnTo>
                  <a:lnTo>
                    <a:pt x="3099" y="7"/>
                  </a:lnTo>
                  <a:lnTo>
                    <a:pt x="3077" y="7"/>
                  </a:lnTo>
                  <a:lnTo>
                    <a:pt x="3075" y="7"/>
                  </a:lnTo>
                  <a:lnTo>
                    <a:pt x="3075" y="5"/>
                  </a:lnTo>
                  <a:lnTo>
                    <a:pt x="3075" y="3"/>
                  </a:lnTo>
                  <a:lnTo>
                    <a:pt x="3077" y="0"/>
                  </a:lnTo>
                  <a:lnTo>
                    <a:pt x="3077" y="0"/>
                  </a:lnTo>
                  <a:lnTo>
                    <a:pt x="3077" y="0"/>
                  </a:lnTo>
                  <a:close/>
                  <a:moveTo>
                    <a:pt x="3126" y="0"/>
                  </a:moveTo>
                  <a:lnTo>
                    <a:pt x="3148" y="0"/>
                  </a:lnTo>
                  <a:lnTo>
                    <a:pt x="3148" y="0"/>
                  </a:lnTo>
                  <a:lnTo>
                    <a:pt x="3150" y="3"/>
                  </a:lnTo>
                  <a:lnTo>
                    <a:pt x="3150" y="3"/>
                  </a:lnTo>
                  <a:lnTo>
                    <a:pt x="3150" y="5"/>
                  </a:lnTo>
                  <a:lnTo>
                    <a:pt x="3150" y="5"/>
                  </a:lnTo>
                  <a:lnTo>
                    <a:pt x="3150" y="7"/>
                  </a:lnTo>
                  <a:lnTo>
                    <a:pt x="3148" y="7"/>
                  </a:lnTo>
                  <a:lnTo>
                    <a:pt x="3126" y="7"/>
                  </a:lnTo>
                  <a:lnTo>
                    <a:pt x="3124" y="7"/>
                  </a:lnTo>
                  <a:lnTo>
                    <a:pt x="3124" y="5"/>
                  </a:lnTo>
                  <a:lnTo>
                    <a:pt x="3124" y="3"/>
                  </a:lnTo>
                  <a:lnTo>
                    <a:pt x="3126" y="0"/>
                  </a:lnTo>
                  <a:lnTo>
                    <a:pt x="3126" y="0"/>
                  </a:lnTo>
                  <a:lnTo>
                    <a:pt x="3126" y="0"/>
                  </a:lnTo>
                  <a:close/>
                  <a:moveTo>
                    <a:pt x="3174" y="0"/>
                  </a:moveTo>
                  <a:lnTo>
                    <a:pt x="3196" y="0"/>
                  </a:lnTo>
                  <a:lnTo>
                    <a:pt x="3196" y="0"/>
                  </a:lnTo>
                  <a:lnTo>
                    <a:pt x="3198" y="3"/>
                  </a:lnTo>
                  <a:lnTo>
                    <a:pt x="3198" y="3"/>
                  </a:lnTo>
                  <a:lnTo>
                    <a:pt x="3198" y="5"/>
                  </a:lnTo>
                  <a:lnTo>
                    <a:pt x="3198" y="5"/>
                  </a:lnTo>
                  <a:lnTo>
                    <a:pt x="3198" y="7"/>
                  </a:lnTo>
                  <a:lnTo>
                    <a:pt x="3196" y="7"/>
                  </a:lnTo>
                  <a:lnTo>
                    <a:pt x="3174" y="7"/>
                  </a:lnTo>
                  <a:lnTo>
                    <a:pt x="3172" y="7"/>
                  </a:lnTo>
                  <a:lnTo>
                    <a:pt x="3172" y="5"/>
                  </a:lnTo>
                  <a:lnTo>
                    <a:pt x="3172" y="3"/>
                  </a:lnTo>
                  <a:lnTo>
                    <a:pt x="3174" y="0"/>
                  </a:lnTo>
                  <a:lnTo>
                    <a:pt x="3174" y="0"/>
                  </a:lnTo>
                  <a:lnTo>
                    <a:pt x="3174" y="0"/>
                  </a:lnTo>
                  <a:close/>
                  <a:moveTo>
                    <a:pt x="3222" y="0"/>
                  </a:moveTo>
                  <a:lnTo>
                    <a:pt x="3242" y="0"/>
                  </a:lnTo>
                  <a:lnTo>
                    <a:pt x="3244" y="0"/>
                  </a:lnTo>
                  <a:lnTo>
                    <a:pt x="3247" y="3"/>
                  </a:lnTo>
                  <a:lnTo>
                    <a:pt x="3247" y="3"/>
                  </a:lnTo>
                  <a:lnTo>
                    <a:pt x="3247" y="5"/>
                  </a:lnTo>
                  <a:lnTo>
                    <a:pt x="3247" y="5"/>
                  </a:lnTo>
                  <a:lnTo>
                    <a:pt x="3247" y="7"/>
                  </a:lnTo>
                  <a:lnTo>
                    <a:pt x="3242" y="7"/>
                  </a:lnTo>
                  <a:lnTo>
                    <a:pt x="3222" y="7"/>
                  </a:lnTo>
                  <a:lnTo>
                    <a:pt x="3220" y="7"/>
                  </a:lnTo>
                  <a:lnTo>
                    <a:pt x="3220" y="5"/>
                  </a:lnTo>
                  <a:lnTo>
                    <a:pt x="3220" y="3"/>
                  </a:lnTo>
                  <a:lnTo>
                    <a:pt x="3220" y="0"/>
                  </a:lnTo>
                  <a:lnTo>
                    <a:pt x="3222" y="0"/>
                  </a:lnTo>
                  <a:lnTo>
                    <a:pt x="3222" y="0"/>
                  </a:lnTo>
                  <a:close/>
                  <a:moveTo>
                    <a:pt x="3271" y="0"/>
                  </a:moveTo>
                  <a:lnTo>
                    <a:pt x="3290" y="0"/>
                  </a:lnTo>
                  <a:lnTo>
                    <a:pt x="3293" y="0"/>
                  </a:lnTo>
                  <a:lnTo>
                    <a:pt x="3293" y="3"/>
                  </a:lnTo>
                  <a:lnTo>
                    <a:pt x="3295" y="3"/>
                  </a:lnTo>
                  <a:lnTo>
                    <a:pt x="3295" y="5"/>
                  </a:lnTo>
                  <a:lnTo>
                    <a:pt x="3295" y="5"/>
                  </a:lnTo>
                  <a:lnTo>
                    <a:pt x="3293" y="7"/>
                  </a:lnTo>
                  <a:lnTo>
                    <a:pt x="3290" y="7"/>
                  </a:lnTo>
                  <a:lnTo>
                    <a:pt x="3271" y="7"/>
                  </a:lnTo>
                  <a:lnTo>
                    <a:pt x="3269" y="7"/>
                  </a:lnTo>
                  <a:lnTo>
                    <a:pt x="3266" y="5"/>
                  </a:lnTo>
                  <a:lnTo>
                    <a:pt x="3269" y="3"/>
                  </a:lnTo>
                  <a:lnTo>
                    <a:pt x="3269" y="0"/>
                  </a:lnTo>
                  <a:lnTo>
                    <a:pt x="3271" y="0"/>
                  </a:lnTo>
                  <a:lnTo>
                    <a:pt x="3271" y="0"/>
                  </a:lnTo>
                  <a:close/>
                  <a:moveTo>
                    <a:pt x="3319" y="0"/>
                  </a:moveTo>
                  <a:lnTo>
                    <a:pt x="3339" y="0"/>
                  </a:lnTo>
                  <a:lnTo>
                    <a:pt x="3341" y="0"/>
                  </a:lnTo>
                  <a:lnTo>
                    <a:pt x="3341" y="3"/>
                  </a:lnTo>
                  <a:lnTo>
                    <a:pt x="3343" y="3"/>
                  </a:lnTo>
                  <a:lnTo>
                    <a:pt x="3343" y="5"/>
                  </a:lnTo>
                  <a:lnTo>
                    <a:pt x="3343" y="5"/>
                  </a:lnTo>
                  <a:lnTo>
                    <a:pt x="3341" y="7"/>
                  </a:lnTo>
                  <a:lnTo>
                    <a:pt x="3339" y="7"/>
                  </a:lnTo>
                  <a:lnTo>
                    <a:pt x="3319" y="7"/>
                  </a:lnTo>
                  <a:lnTo>
                    <a:pt x="3317" y="7"/>
                  </a:lnTo>
                  <a:lnTo>
                    <a:pt x="3315" y="5"/>
                  </a:lnTo>
                  <a:lnTo>
                    <a:pt x="3317" y="3"/>
                  </a:lnTo>
                  <a:lnTo>
                    <a:pt x="3317" y="0"/>
                  </a:lnTo>
                  <a:lnTo>
                    <a:pt x="3319" y="0"/>
                  </a:lnTo>
                  <a:lnTo>
                    <a:pt x="3319" y="0"/>
                  </a:lnTo>
                  <a:close/>
                  <a:moveTo>
                    <a:pt x="3367" y="0"/>
                  </a:moveTo>
                  <a:lnTo>
                    <a:pt x="3387" y="0"/>
                  </a:lnTo>
                  <a:lnTo>
                    <a:pt x="3389" y="0"/>
                  </a:lnTo>
                  <a:lnTo>
                    <a:pt x="3389" y="3"/>
                  </a:lnTo>
                  <a:lnTo>
                    <a:pt x="3392" y="3"/>
                  </a:lnTo>
                  <a:lnTo>
                    <a:pt x="3392" y="5"/>
                  </a:lnTo>
                  <a:lnTo>
                    <a:pt x="3392" y="5"/>
                  </a:lnTo>
                  <a:lnTo>
                    <a:pt x="3389" y="7"/>
                  </a:lnTo>
                  <a:lnTo>
                    <a:pt x="3387" y="7"/>
                  </a:lnTo>
                  <a:lnTo>
                    <a:pt x="3367" y="7"/>
                  </a:lnTo>
                  <a:lnTo>
                    <a:pt x="3365" y="7"/>
                  </a:lnTo>
                  <a:lnTo>
                    <a:pt x="3363" y="5"/>
                  </a:lnTo>
                  <a:lnTo>
                    <a:pt x="3365" y="3"/>
                  </a:lnTo>
                  <a:lnTo>
                    <a:pt x="3365" y="0"/>
                  </a:lnTo>
                  <a:lnTo>
                    <a:pt x="3367" y="0"/>
                  </a:lnTo>
                  <a:lnTo>
                    <a:pt x="3367" y="0"/>
                  </a:lnTo>
                  <a:close/>
                  <a:moveTo>
                    <a:pt x="3416" y="0"/>
                  </a:moveTo>
                  <a:lnTo>
                    <a:pt x="3435" y="0"/>
                  </a:lnTo>
                  <a:lnTo>
                    <a:pt x="3438" y="0"/>
                  </a:lnTo>
                  <a:lnTo>
                    <a:pt x="3438" y="3"/>
                  </a:lnTo>
                  <a:lnTo>
                    <a:pt x="3438" y="3"/>
                  </a:lnTo>
                  <a:lnTo>
                    <a:pt x="3440" y="5"/>
                  </a:lnTo>
                  <a:lnTo>
                    <a:pt x="3438" y="5"/>
                  </a:lnTo>
                  <a:lnTo>
                    <a:pt x="3438" y="7"/>
                  </a:lnTo>
                  <a:lnTo>
                    <a:pt x="3435" y="7"/>
                  </a:lnTo>
                  <a:lnTo>
                    <a:pt x="3416" y="7"/>
                  </a:lnTo>
                  <a:lnTo>
                    <a:pt x="3411" y="7"/>
                  </a:lnTo>
                  <a:lnTo>
                    <a:pt x="3411" y="5"/>
                  </a:lnTo>
                  <a:lnTo>
                    <a:pt x="3411" y="3"/>
                  </a:lnTo>
                  <a:lnTo>
                    <a:pt x="3414" y="0"/>
                  </a:lnTo>
                  <a:lnTo>
                    <a:pt x="3416" y="0"/>
                  </a:lnTo>
                  <a:lnTo>
                    <a:pt x="3416" y="0"/>
                  </a:lnTo>
                  <a:close/>
                  <a:moveTo>
                    <a:pt x="3462" y="0"/>
                  </a:moveTo>
                  <a:lnTo>
                    <a:pt x="3484" y="0"/>
                  </a:lnTo>
                  <a:lnTo>
                    <a:pt x="3484" y="0"/>
                  </a:lnTo>
                  <a:lnTo>
                    <a:pt x="3486" y="3"/>
                  </a:lnTo>
                  <a:lnTo>
                    <a:pt x="3486" y="3"/>
                  </a:lnTo>
                  <a:lnTo>
                    <a:pt x="3486" y="5"/>
                  </a:lnTo>
                  <a:lnTo>
                    <a:pt x="3486" y="5"/>
                  </a:lnTo>
                  <a:lnTo>
                    <a:pt x="3486" y="7"/>
                  </a:lnTo>
                  <a:lnTo>
                    <a:pt x="3484" y="7"/>
                  </a:lnTo>
                  <a:lnTo>
                    <a:pt x="3462" y="7"/>
                  </a:lnTo>
                  <a:lnTo>
                    <a:pt x="3460" y="7"/>
                  </a:lnTo>
                  <a:lnTo>
                    <a:pt x="3460" y="5"/>
                  </a:lnTo>
                  <a:lnTo>
                    <a:pt x="3460" y="3"/>
                  </a:lnTo>
                  <a:lnTo>
                    <a:pt x="3462" y="0"/>
                  </a:lnTo>
                  <a:lnTo>
                    <a:pt x="3462" y="0"/>
                  </a:lnTo>
                  <a:lnTo>
                    <a:pt x="3462" y="0"/>
                  </a:lnTo>
                  <a:close/>
                  <a:moveTo>
                    <a:pt x="3510" y="0"/>
                  </a:moveTo>
                  <a:lnTo>
                    <a:pt x="3532" y="0"/>
                  </a:lnTo>
                  <a:lnTo>
                    <a:pt x="3532" y="0"/>
                  </a:lnTo>
                  <a:lnTo>
                    <a:pt x="3534" y="3"/>
                  </a:lnTo>
                  <a:lnTo>
                    <a:pt x="3534" y="3"/>
                  </a:lnTo>
                  <a:lnTo>
                    <a:pt x="3534" y="5"/>
                  </a:lnTo>
                  <a:lnTo>
                    <a:pt x="3534" y="5"/>
                  </a:lnTo>
                  <a:lnTo>
                    <a:pt x="3534" y="7"/>
                  </a:lnTo>
                  <a:lnTo>
                    <a:pt x="3532" y="7"/>
                  </a:lnTo>
                  <a:lnTo>
                    <a:pt x="3510" y="7"/>
                  </a:lnTo>
                  <a:lnTo>
                    <a:pt x="3508" y="7"/>
                  </a:lnTo>
                  <a:lnTo>
                    <a:pt x="3508" y="5"/>
                  </a:lnTo>
                  <a:lnTo>
                    <a:pt x="3508" y="3"/>
                  </a:lnTo>
                  <a:lnTo>
                    <a:pt x="3510" y="0"/>
                  </a:lnTo>
                  <a:lnTo>
                    <a:pt x="3510" y="0"/>
                  </a:lnTo>
                  <a:lnTo>
                    <a:pt x="3510" y="0"/>
                  </a:lnTo>
                  <a:close/>
                  <a:moveTo>
                    <a:pt x="3559" y="0"/>
                  </a:moveTo>
                  <a:lnTo>
                    <a:pt x="3580" y="0"/>
                  </a:lnTo>
                  <a:lnTo>
                    <a:pt x="3580" y="0"/>
                  </a:lnTo>
                  <a:lnTo>
                    <a:pt x="3583" y="3"/>
                  </a:lnTo>
                  <a:lnTo>
                    <a:pt x="3583" y="3"/>
                  </a:lnTo>
                  <a:lnTo>
                    <a:pt x="3583" y="5"/>
                  </a:lnTo>
                  <a:lnTo>
                    <a:pt x="3583" y="5"/>
                  </a:lnTo>
                  <a:lnTo>
                    <a:pt x="3583" y="7"/>
                  </a:lnTo>
                  <a:lnTo>
                    <a:pt x="3580" y="7"/>
                  </a:lnTo>
                  <a:lnTo>
                    <a:pt x="3559" y="7"/>
                  </a:lnTo>
                  <a:lnTo>
                    <a:pt x="3556" y="7"/>
                  </a:lnTo>
                  <a:lnTo>
                    <a:pt x="3556" y="5"/>
                  </a:lnTo>
                  <a:lnTo>
                    <a:pt x="3556" y="3"/>
                  </a:lnTo>
                  <a:lnTo>
                    <a:pt x="3559" y="0"/>
                  </a:lnTo>
                  <a:lnTo>
                    <a:pt x="3559" y="0"/>
                  </a:lnTo>
                  <a:lnTo>
                    <a:pt x="3559" y="0"/>
                  </a:lnTo>
                  <a:close/>
                  <a:moveTo>
                    <a:pt x="3607" y="0"/>
                  </a:moveTo>
                  <a:lnTo>
                    <a:pt x="3627" y="0"/>
                  </a:lnTo>
                  <a:lnTo>
                    <a:pt x="3629" y="0"/>
                  </a:lnTo>
                  <a:lnTo>
                    <a:pt x="3631" y="3"/>
                  </a:lnTo>
                  <a:lnTo>
                    <a:pt x="3631" y="3"/>
                  </a:lnTo>
                  <a:lnTo>
                    <a:pt x="3631" y="5"/>
                  </a:lnTo>
                  <a:lnTo>
                    <a:pt x="3631" y="5"/>
                  </a:lnTo>
                  <a:lnTo>
                    <a:pt x="3631" y="7"/>
                  </a:lnTo>
                  <a:lnTo>
                    <a:pt x="3627" y="7"/>
                  </a:lnTo>
                  <a:lnTo>
                    <a:pt x="3607" y="7"/>
                  </a:lnTo>
                  <a:lnTo>
                    <a:pt x="3605" y="7"/>
                  </a:lnTo>
                  <a:lnTo>
                    <a:pt x="3605" y="5"/>
                  </a:lnTo>
                  <a:lnTo>
                    <a:pt x="3605" y="3"/>
                  </a:lnTo>
                  <a:lnTo>
                    <a:pt x="3605" y="0"/>
                  </a:lnTo>
                  <a:lnTo>
                    <a:pt x="3607" y="0"/>
                  </a:lnTo>
                  <a:lnTo>
                    <a:pt x="3607" y="0"/>
                  </a:lnTo>
                  <a:close/>
                </a:path>
              </a:pathLst>
            </a:custGeom>
            <a:solidFill>
              <a:srgbClr val="000000"/>
            </a:solidFill>
            <a:ln w="31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it-IT"/>
            </a:p>
          </p:txBody>
        </p:sp>
      </p:gr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2"/>
          </p:nvPr>
        </p:nvSpPr>
        <p:spPr>
          <a:noFill/>
        </p:spPr>
        <p:txBody>
          <a:bodyPr/>
          <a:lstStyle/>
          <a:p>
            <a:fld id="{6F81C443-7638-497D-B7D0-B03AB1F5C426}" type="slidenum">
              <a:rPr lang="it-IT"/>
              <a:pPr/>
              <a:t>98</a:t>
            </a:fld>
            <a:endParaRPr lang="it-IT"/>
          </a:p>
        </p:txBody>
      </p:sp>
      <p:grpSp>
        <p:nvGrpSpPr>
          <p:cNvPr id="2" name="Group 7"/>
          <p:cNvGrpSpPr>
            <a:grpSpLocks noChangeAspect="1"/>
          </p:cNvGrpSpPr>
          <p:nvPr/>
        </p:nvGrpSpPr>
        <p:grpSpPr bwMode="auto">
          <a:xfrm>
            <a:off x="611188" y="400050"/>
            <a:ext cx="7793036" cy="5824538"/>
            <a:chOff x="385" y="252"/>
            <a:chExt cx="4909" cy="3669"/>
          </a:xfrm>
        </p:grpSpPr>
        <p:sp>
          <p:nvSpPr>
            <p:cNvPr id="9222" name="AutoShape 6"/>
            <p:cNvSpPr>
              <a:spLocks noChangeAspect="1" noChangeArrowheads="1" noTextEdit="1"/>
            </p:cNvSpPr>
            <p:nvPr/>
          </p:nvSpPr>
          <p:spPr bwMode="auto">
            <a:xfrm>
              <a:off x="385" y="252"/>
              <a:ext cx="4763" cy="36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grpSp>
          <p:nvGrpSpPr>
            <p:cNvPr id="3" name="Group 208"/>
            <p:cNvGrpSpPr>
              <a:grpSpLocks/>
            </p:cNvGrpSpPr>
            <p:nvPr/>
          </p:nvGrpSpPr>
          <p:grpSpPr bwMode="auto">
            <a:xfrm>
              <a:off x="385" y="254"/>
              <a:ext cx="4909" cy="2891"/>
              <a:chOff x="385" y="254"/>
              <a:chExt cx="4909" cy="2891"/>
            </a:xfrm>
          </p:grpSpPr>
          <p:sp>
            <p:nvSpPr>
              <p:cNvPr id="9224" name="Rectangle 8"/>
              <p:cNvSpPr>
                <a:spLocks noChangeArrowheads="1"/>
              </p:cNvSpPr>
              <p:nvPr/>
            </p:nvSpPr>
            <p:spPr bwMode="auto">
              <a:xfrm>
                <a:off x="432" y="254"/>
                <a:ext cx="2578"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SE NON C’E’ VARIABILITA’ ESTERNA: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25" name="Rectangle 9"/>
              <p:cNvSpPr>
                <a:spLocks noChangeArrowheads="1"/>
              </p:cNvSpPr>
              <p:nvPr/>
            </p:nvSpPr>
            <p:spPr bwMode="auto">
              <a:xfrm>
                <a:off x="2919" y="254"/>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26" name="Rectangle 10"/>
              <p:cNvSpPr>
                <a:spLocks noChangeArrowheads="1"/>
              </p:cNvSpPr>
              <p:nvPr/>
            </p:nvSpPr>
            <p:spPr bwMode="auto">
              <a:xfrm>
                <a:off x="432" y="433"/>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27" name="Rectangle 11"/>
              <p:cNvSpPr>
                <a:spLocks noChangeArrowheads="1"/>
              </p:cNvSpPr>
              <p:nvPr/>
            </p:nvSpPr>
            <p:spPr bwMode="auto">
              <a:xfrm>
                <a:off x="541" y="586"/>
                <a:ext cx="779"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VARIANZA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28" name="Rectangle 12"/>
              <p:cNvSpPr>
                <a:spLocks noChangeArrowheads="1"/>
              </p:cNvSpPr>
              <p:nvPr/>
            </p:nvSpPr>
            <p:spPr bwMode="auto">
              <a:xfrm>
                <a:off x="1258" y="586"/>
                <a:ext cx="605"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000000"/>
                    </a:solidFill>
                    <a:effectLst/>
                    <a:latin typeface="Arial" pitchFamily="34" charset="0"/>
                    <a:cs typeface="Arial" pitchFamily="34" charset="0"/>
                  </a:rPr>
                  <a:t>TOTALE</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29" name="Rectangle 13"/>
              <p:cNvSpPr>
                <a:spLocks noChangeArrowheads="1"/>
              </p:cNvSpPr>
              <p:nvPr/>
            </p:nvSpPr>
            <p:spPr bwMode="auto">
              <a:xfrm>
                <a:off x="1797" y="586"/>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0" name="Rectangle 14"/>
              <p:cNvSpPr>
                <a:spLocks noChangeArrowheads="1"/>
              </p:cNvSpPr>
              <p:nvPr/>
            </p:nvSpPr>
            <p:spPr bwMode="auto">
              <a:xfrm>
                <a:off x="2116" y="433"/>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1" name="Rectangle 15"/>
              <p:cNvSpPr>
                <a:spLocks noChangeArrowheads="1"/>
              </p:cNvSpPr>
              <p:nvPr/>
            </p:nvSpPr>
            <p:spPr bwMode="auto">
              <a:xfrm>
                <a:off x="2077" y="589"/>
                <a:ext cx="140"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2" name="Rectangle 16"/>
              <p:cNvSpPr>
                <a:spLocks noChangeArrowheads="1"/>
              </p:cNvSpPr>
              <p:nvPr/>
            </p:nvSpPr>
            <p:spPr bwMode="auto">
              <a:xfrm>
                <a:off x="2156" y="589"/>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3" name="Rectangle 17"/>
              <p:cNvSpPr>
                <a:spLocks noChangeArrowheads="1"/>
              </p:cNvSpPr>
              <p:nvPr/>
            </p:nvSpPr>
            <p:spPr bwMode="auto">
              <a:xfrm>
                <a:off x="2640" y="433"/>
                <a:ext cx="779"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VARIANZA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4" name="Rectangle 18"/>
              <p:cNvSpPr>
                <a:spLocks noChangeArrowheads="1"/>
              </p:cNvSpPr>
              <p:nvPr/>
            </p:nvSpPr>
            <p:spPr bwMode="auto">
              <a:xfrm>
                <a:off x="2412" y="586"/>
                <a:ext cx="670"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000000"/>
                    </a:solidFill>
                    <a:effectLst/>
                    <a:latin typeface="Arial" pitchFamily="34" charset="0"/>
                    <a:cs typeface="Arial" pitchFamily="34" charset="0"/>
                  </a:rPr>
                  <a:t>INTERNA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5" name="Rectangle 19"/>
              <p:cNvSpPr>
                <a:spLocks noChangeArrowheads="1"/>
              </p:cNvSpPr>
              <p:nvPr/>
            </p:nvSpPr>
            <p:spPr bwMode="auto">
              <a:xfrm>
                <a:off x="3012" y="586"/>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6" name="Rectangle 20"/>
              <p:cNvSpPr>
                <a:spLocks noChangeArrowheads="1"/>
              </p:cNvSpPr>
              <p:nvPr/>
            </p:nvSpPr>
            <p:spPr bwMode="auto">
              <a:xfrm>
                <a:off x="3052" y="588"/>
                <a:ext cx="256" cy="1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Wingdings" pitchFamily="2" charset="2"/>
                    <a:cs typeface="Arial" pitchFamily="34" charset="0"/>
                  </a:rPr>
                  <a:t>ß</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7" name="Rectangle 21"/>
              <p:cNvSpPr>
                <a:spLocks noChangeArrowheads="1"/>
              </p:cNvSpPr>
              <p:nvPr/>
            </p:nvSpPr>
            <p:spPr bwMode="auto">
              <a:xfrm>
                <a:off x="3184" y="586"/>
                <a:ext cx="465"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scarti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8" name="Rectangle 22"/>
              <p:cNvSpPr>
                <a:spLocks noChangeArrowheads="1"/>
              </p:cNvSpPr>
              <p:nvPr/>
            </p:nvSpPr>
            <p:spPr bwMode="auto">
              <a:xfrm>
                <a:off x="2563" y="744"/>
                <a:ext cx="577"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fra indivi</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39" name="Rectangle 23"/>
              <p:cNvSpPr>
                <a:spLocks noChangeArrowheads="1"/>
              </p:cNvSpPr>
              <p:nvPr/>
            </p:nvSpPr>
            <p:spPr bwMode="auto">
              <a:xfrm>
                <a:off x="3068" y="744"/>
                <a:ext cx="426"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dui di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40" name="Rectangle 24"/>
              <p:cNvSpPr>
                <a:spLocks noChangeArrowheads="1"/>
              </p:cNvSpPr>
              <p:nvPr/>
            </p:nvSpPr>
            <p:spPr bwMode="auto">
              <a:xfrm>
                <a:off x="2463" y="902"/>
                <a:ext cx="1149"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ciascun gruppo e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41" name="Rectangle 25"/>
              <p:cNvSpPr>
                <a:spLocks noChangeArrowheads="1"/>
              </p:cNvSpPr>
              <p:nvPr/>
            </p:nvSpPr>
            <p:spPr bwMode="auto">
              <a:xfrm>
                <a:off x="2454" y="1058"/>
                <a:ext cx="1161"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media del proprio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42" name="Rectangle 26"/>
              <p:cNvSpPr>
                <a:spLocks noChangeArrowheads="1"/>
              </p:cNvSpPr>
              <p:nvPr/>
            </p:nvSpPr>
            <p:spPr bwMode="auto">
              <a:xfrm>
                <a:off x="2768" y="1213"/>
                <a:ext cx="491"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gruppo</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43" name="Rectangle 27"/>
              <p:cNvSpPr>
                <a:spLocks noChangeArrowheads="1"/>
              </p:cNvSpPr>
              <p:nvPr/>
            </p:nvSpPr>
            <p:spPr bwMode="auto">
              <a:xfrm>
                <a:off x="3189" y="1213"/>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44" name="Rectangle 28"/>
              <p:cNvSpPr>
                <a:spLocks noChangeArrowheads="1"/>
              </p:cNvSpPr>
              <p:nvPr/>
            </p:nvSpPr>
            <p:spPr bwMode="auto">
              <a:xfrm>
                <a:off x="385" y="408"/>
                <a:ext cx="5"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45" name="Rectangle 29"/>
              <p:cNvSpPr>
                <a:spLocks noChangeArrowheads="1"/>
              </p:cNvSpPr>
              <p:nvPr/>
            </p:nvSpPr>
            <p:spPr bwMode="auto">
              <a:xfrm>
                <a:off x="385" y="408"/>
                <a:ext cx="23"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46" name="Rectangle 30"/>
              <p:cNvSpPr>
                <a:spLocks noChangeArrowheads="1"/>
              </p:cNvSpPr>
              <p:nvPr/>
            </p:nvSpPr>
            <p:spPr bwMode="auto">
              <a:xfrm>
                <a:off x="394" y="417"/>
                <a:ext cx="5"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47" name="Rectangle 31"/>
              <p:cNvSpPr>
                <a:spLocks noChangeArrowheads="1"/>
              </p:cNvSpPr>
              <p:nvPr/>
            </p:nvSpPr>
            <p:spPr bwMode="auto">
              <a:xfrm>
                <a:off x="394" y="417"/>
                <a:ext cx="1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48" name="Rectangle 32"/>
              <p:cNvSpPr>
                <a:spLocks noChangeArrowheads="1"/>
              </p:cNvSpPr>
              <p:nvPr/>
            </p:nvSpPr>
            <p:spPr bwMode="auto">
              <a:xfrm>
                <a:off x="404" y="426"/>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49" name="Rectangle 33"/>
              <p:cNvSpPr>
                <a:spLocks noChangeArrowheads="1"/>
              </p:cNvSpPr>
              <p:nvPr/>
            </p:nvSpPr>
            <p:spPr bwMode="auto">
              <a:xfrm>
                <a:off x="404" y="426"/>
                <a:ext cx="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0" name="Rectangle 34"/>
              <p:cNvSpPr>
                <a:spLocks noChangeArrowheads="1"/>
              </p:cNvSpPr>
              <p:nvPr/>
            </p:nvSpPr>
            <p:spPr bwMode="auto">
              <a:xfrm>
                <a:off x="408" y="408"/>
                <a:ext cx="152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1" name="Rectangle 35"/>
              <p:cNvSpPr>
                <a:spLocks noChangeArrowheads="1"/>
              </p:cNvSpPr>
              <p:nvPr/>
            </p:nvSpPr>
            <p:spPr bwMode="auto">
              <a:xfrm>
                <a:off x="408" y="417"/>
                <a:ext cx="152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2" name="Rectangle 36"/>
              <p:cNvSpPr>
                <a:spLocks noChangeArrowheads="1"/>
              </p:cNvSpPr>
              <p:nvPr/>
            </p:nvSpPr>
            <p:spPr bwMode="auto">
              <a:xfrm>
                <a:off x="408" y="426"/>
                <a:ext cx="152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3" name="Rectangle 37"/>
              <p:cNvSpPr>
                <a:spLocks noChangeArrowheads="1"/>
              </p:cNvSpPr>
              <p:nvPr/>
            </p:nvSpPr>
            <p:spPr bwMode="auto">
              <a:xfrm>
                <a:off x="1951" y="408"/>
                <a:ext cx="5"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4" name="Rectangle 38"/>
              <p:cNvSpPr>
                <a:spLocks noChangeArrowheads="1"/>
              </p:cNvSpPr>
              <p:nvPr/>
            </p:nvSpPr>
            <p:spPr bwMode="auto">
              <a:xfrm>
                <a:off x="1932" y="408"/>
                <a:ext cx="2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5" name="Rectangle 39"/>
              <p:cNvSpPr>
                <a:spLocks noChangeArrowheads="1"/>
              </p:cNvSpPr>
              <p:nvPr/>
            </p:nvSpPr>
            <p:spPr bwMode="auto">
              <a:xfrm>
                <a:off x="1942" y="417"/>
                <a:ext cx="4"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6" name="Rectangle 40"/>
              <p:cNvSpPr>
                <a:spLocks noChangeArrowheads="1"/>
              </p:cNvSpPr>
              <p:nvPr/>
            </p:nvSpPr>
            <p:spPr bwMode="auto">
              <a:xfrm>
                <a:off x="1932" y="417"/>
                <a:ext cx="1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7" name="Rectangle 41"/>
              <p:cNvSpPr>
                <a:spLocks noChangeArrowheads="1"/>
              </p:cNvSpPr>
              <p:nvPr/>
            </p:nvSpPr>
            <p:spPr bwMode="auto">
              <a:xfrm>
                <a:off x="1932" y="426"/>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8" name="Rectangle 42"/>
              <p:cNvSpPr>
                <a:spLocks noChangeArrowheads="1"/>
              </p:cNvSpPr>
              <p:nvPr/>
            </p:nvSpPr>
            <p:spPr bwMode="auto">
              <a:xfrm>
                <a:off x="1932" y="426"/>
                <a:ext cx="5"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59" name="Rectangle 43"/>
              <p:cNvSpPr>
                <a:spLocks noChangeArrowheads="1"/>
              </p:cNvSpPr>
              <p:nvPr/>
            </p:nvSpPr>
            <p:spPr bwMode="auto">
              <a:xfrm>
                <a:off x="2291" y="408"/>
                <a:ext cx="4"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0" name="Rectangle 44"/>
              <p:cNvSpPr>
                <a:spLocks noChangeArrowheads="1"/>
              </p:cNvSpPr>
              <p:nvPr/>
            </p:nvSpPr>
            <p:spPr bwMode="auto">
              <a:xfrm>
                <a:off x="2291" y="408"/>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1" name="Rectangle 45"/>
              <p:cNvSpPr>
                <a:spLocks noChangeArrowheads="1"/>
              </p:cNvSpPr>
              <p:nvPr/>
            </p:nvSpPr>
            <p:spPr bwMode="auto">
              <a:xfrm>
                <a:off x="2295" y="408"/>
                <a:ext cx="136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2" name="Rectangle 46"/>
              <p:cNvSpPr>
                <a:spLocks noChangeArrowheads="1"/>
              </p:cNvSpPr>
              <p:nvPr/>
            </p:nvSpPr>
            <p:spPr bwMode="auto">
              <a:xfrm>
                <a:off x="3659" y="408"/>
                <a:ext cx="4"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3" name="Rectangle 47"/>
              <p:cNvSpPr>
                <a:spLocks noChangeArrowheads="1"/>
              </p:cNvSpPr>
              <p:nvPr/>
            </p:nvSpPr>
            <p:spPr bwMode="auto">
              <a:xfrm>
                <a:off x="3659" y="408"/>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4" name="Rectangle 48"/>
              <p:cNvSpPr>
                <a:spLocks noChangeArrowheads="1"/>
              </p:cNvSpPr>
              <p:nvPr/>
            </p:nvSpPr>
            <p:spPr bwMode="auto">
              <a:xfrm>
                <a:off x="404" y="431"/>
                <a:ext cx="4"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5" name="Rectangle 49"/>
              <p:cNvSpPr>
                <a:spLocks noChangeArrowheads="1"/>
              </p:cNvSpPr>
              <p:nvPr/>
            </p:nvSpPr>
            <p:spPr bwMode="auto">
              <a:xfrm>
                <a:off x="394" y="431"/>
                <a:ext cx="5"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6" name="Rectangle 50"/>
              <p:cNvSpPr>
                <a:spLocks noChangeArrowheads="1"/>
              </p:cNvSpPr>
              <p:nvPr/>
            </p:nvSpPr>
            <p:spPr bwMode="auto">
              <a:xfrm>
                <a:off x="385" y="431"/>
                <a:ext cx="5"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7" name="Rectangle 51"/>
              <p:cNvSpPr>
                <a:spLocks noChangeArrowheads="1"/>
              </p:cNvSpPr>
              <p:nvPr/>
            </p:nvSpPr>
            <p:spPr bwMode="auto">
              <a:xfrm>
                <a:off x="385" y="1369"/>
                <a:ext cx="5"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8" name="Rectangle 52"/>
              <p:cNvSpPr>
                <a:spLocks noChangeArrowheads="1"/>
              </p:cNvSpPr>
              <p:nvPr/>
            </p:nvSpPr>
            <p:spPr bwMode="auto">
              <a:xfrm>
                <a:off x="385" y="1387"/>
                <a:ext cx="23"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69" name="Rectangle 53"/>
              <p:cNvSpPr>
                <a:spLocks noChangeArrowheads="1"/>
              </p:cNvSpPr>
              <p:nvPr/>
            </p:nvSpPr>
            <p:spPr bwMode="auto">
              <a:xfrm>
                <a:off x="394" y="1369"/>
                <a:ext cx="5"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0" name="Rectangle 54"/>
              <p:cNvSpPr>
                <a:spLocks noChangeArrowheads="1"/>
              </p:cNvSpPr>
              <p:nvPr/>
            </p:nvSpPr>
            <p:spPr bwMode="auto">
              <a:xfrm>
                <a:off x="394" y="1378"/>
                <a:ext cx="1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1" name="Rectangle 55"/>
              <p:cNvSpPr>
                <a:spLocks noChangeArrowheads="1"/>
              </p:cNvSpPr>
              <p:nvPr/>
            </p:nvSpPr>
            <p:spPr bwMode="auto">
              <a:xfrm>
                <a:off x="404" y="1369"/>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2" name="Rectangle 56"/>
              <p:cNvSpPr>
                <a:spLocks noChangeArrowheads="1"/>
              </p:cNvSpPr>
              <p:nvPr/>
            </p:nvSpPr>
            <p:spPr bwMode="auto">
              <a:xfrm>
                <a:off x="404" y="1369"/>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3" name="Rectangle 57"/>
              <p:cNvSpPr>
                <a:spLocks noChangeArrowheads="1"/>
              </p:cNvSpPr>
              <p:nvPr/>
            </p:nvSpPr>
            <p:spPr bwMode="auto">
              <a:xfrm>
                <a:off x="408" y="1387"/>
                <a:ext cx="152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4" name="Rectangle 58"/>
              <p:cNvSpPr>
                <a:spLocks noChangeArrowheads="1"/>
              </p:cNvSpPr>
              <p:nvPr/>
            </p:nvSpPr>
            <p:spPr bwMode="auto">
              <a:xfrm>
                <a:off x="408" y="1378"/>
                <a:ext cx="152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5" name="Rectangle 59"/>
              <p:cNvSpPr>
                <a:spLocks noChangeArrowheads="1"/>
              </p:cNvSpPr>
              <p:nvPr/>
            </p:nvSpPr>
            <p:spPr bwMode="auto">
              <a:xfrm>
                <a:off x="408" y="1369"/>
                <a:ext cx="152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6" name="Rectangle 60"/>
              <p:cNvSpPr>
                <a:spLocks noChangeArrowheads="1"/>
              </p:cNvSpPr>
              <p:nvPr/>
            </p:nvSpPr>
            <p:spPr bwMode="auto">
              <a:xfrm>
                <a:off x="1951" y="431"/>
                <a:ext cx="5"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7" name="Rectangle 61"/>
              <p:cNvSpPr>
                <a:spLocks noChangeArrowheads="1"/>
              </p:cNvSpPr>
              <p:nvPr/>
            </p:nvSpPr>
            <p:spPr bwMode="auto">
              <a:xfrm>
                <a:off x="1942" y="431"/>
                <a:ext cx="4"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8" name="Rectangle 62"/>
              <p:cNvSpPr>
                <a:spLocks noChangeArrowheads="1"/>
              </p:cNvSpPr>
              <p:nvPr/>
            </p:nvSpPr>
            <p:spPr bwMode="auto">
              <a:xfrm>
                <a:off x="1932" y="431"/>
                <a:ext cx="5"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79" name="Rectangle 63"/>
              <p:cNvSpPr>
                <a:spLocks noChangeArrowheads="1"/>
              </p:cNvSpPr>
              <p:nvPr/>
            </p:nvSpPr>
            <p:spPr bwMode="auto">
              <a:xfrm>
                <a:off x="1951" y="1369"/>
                <a:ext cx="5" cy="23"/>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0" name="Rectangle 64"/>
              <p:cNvSpPr>
                <a:spLocks noChangeArrowheads="1"/>
              </p:cNvSpPr>
              <p:nvPr/>
            </p:nvSpPr>
            <p:spPr bwMode="auto">
              <a:xfrm>
                <a:off x="1932" y="1387"/>
                <a:ext cx="2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1" name="Rectangle 65"/>
              <p:cNvSpPr>
                <a:spLocks noChangeArrowheads="1"/>
              </p:cNvSpPr>
              <p:nvPr/>
            </p:nvSpPr>
            <p:spPr bwMode="auto">
              <a:xfrm>
                <a:off x="1942" y="1369"/>
                <a:ext cx="4" cy="1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2" name="Rectangle 66"/>
              <p:cNvSpPr>
                <a:spLocks noChangeArrowheads="1"/>
              </p:cNvSpPr>
              <p:nvPr/>
            </p:nvSpPr>
            <p:spPr bwMode="auto">
              <a:xfrm>
                <a:off x="1932" y="1378"/>
                <a:ext cx="14" cy="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3" name="Rectangle 67"/>
              <p:cNvSpPr>
                <a:spLocks noChangeArrowheads="1"/>
              </p:cNvSpPr>
              <p:nvPr/>
            </p:nvSpPr>
            <p:spPr bwMode="auto">
              <a:xfrm>
                <a:off x="1932" y="1369"/>
                <a:ext cx="5"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4" name="Rectangle 68"/>
              <p:cNvSpPr>
                <a:spLocks noChangeArrowheads="1"/>
              </p:cNvSpPr>
              <p:nvPr/>
            </p:nvSpPr>
            <p:spPr bwMode="auto">
              <a:xfrm>
                <a:off x="1932" y="1369"/>
                <a:ext cx="5"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5" name="Rectangle 69"/>
              <p:cNvSpPr>
                <a:spLocks noChangeArrowheads="1"/>
              </p:cNvSpPr>
              <p:nvPr/>
            </p:nvSpPr>
            <p:spPr bwMode="auto">
              <a:xfrm>
                <a:off x="2291" y="431"/>
                <a:ext cx="4"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6" name="Rectangle 70"/>
              <p:cNvSpPr>
                <a:spLocks noChangeArrowheads="1"/>
              </p:cNvSpPr>
              <p:nvPr/>
            </p:nvSpPr>
            <p:spPr bwMode="auto">
              <a:xfrm>
                <a:off x="2291" y="1369"/>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7" name="Rectangle 71"/>
              <p:cNvSpPr>
                <a:spLocks noChangeArrowheads="1"/>
              </p:cNvSpPr>
              <p:nvPr/>
            </p:nvSpPr>
            <p:spPr bwMode="auto">
              <a:xfrm>
                <a:off x="2291" y="1369"/>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8" name="Rectangle 72"/>
              <p:cNvSpPr>
                <a:spLocks noChangeArrowheads="1"/>
              </p:cNvSpPr>
              <p:nvPr/>
            </p:nvSpPr>
            <p:spPr bwMode="auto">
              <a:xfrm>
                <a:off x="2295" y="1369"/>
                <a:ext cx="136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89" name="Rectangle 73"/>
              <p:cNvSpPr>
                <a:spLocks noChangeArrowheads="1"/>
              </p:cNvSpPr>
              <p:nvPr/>
            </p:nvSpPr>
            <p:spPr bwMode="auto">
              <a:xfrm>
                <a:off x="3659" y="431"/>
                <a:ext cx="4" cy="93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90" name="Rectangle 74"/>
              <p:cNvSpPr>
                <a:spLocks noChangeArrowheads="1"/>
              </p:cNvSpPr>
              <p:nvPr/>
            </p:nvSpPr>
            <p:spPr bwMode="auto">
              <a:xfrm>
                <a:off x="3659" y="1369"/>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91" name="Rectangle 75"/>
              <p:cNvSpPr>
                <a:spLocks noChangeArrowheads="1"/>
              </p:cNvSpPr>
              <p:nvPr/>
            </p:nvSpPr>
            <p:spPr bwMode="auto">
              <a:xfrm>
                <a:off x="3659" y="1369"/>
                <a:ext cx="4" cy="4"/>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292" name="Rectangle 76"/>
              <p:cNvSpPr>
                <a:spLocks noChangeArrowheads="1"/>
              </p:cNvSpPr>
              <p:nvPr/>
            </p:nvSpPr>
            <p:spPr bwMode="auto">
              <a:xfrm>
                <a:off x="432" y="1396"/>
                <a:ext cx="2341"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dirty="0" smtClean="0">
                    <a:ln>
                      <a:noFill/>
                    </a:ln>
                    <a:solidFill>
                      <a:srgbClr val="000000"/>
                    </a:solidFill>
                    <a:effectLst/>
                    <a:latin typeface="Arial" pitchFamily="34" charset="0"/>
                    <a:cs typeface="Arial" pitchFamily="34" charset="0"/>
                  </a:rPr>
                  <a:t>Es.: Tutte le medie d’area sono uguali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3" name="Rectangle 77"/>
              <p:cNvSpPr>
                <a:spLocks noChangeArrowheads="1"/>
              </p:cNvSpPr>
              <p:nvPr/>
            </p:nvSpPr>
            <p:spPr bwMode="auto">
              <a:xfrm>
                <a:off x="2926" y="1396"/>
                <a:ext cx="256" cy="17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smtClean="0">
                    <a:ln>
                      <a:noFill/>
                    </a:ln>
                    <a:solidFill>
                      <a:srgbClr val="000000"/>
                    </a:solidFill>
                    <a:effectLst/>
                    <a:latin typeface="Wingdings" pitchFamily="2" charset="2"/>
                    <a:cs typeface="Arial" pitchFamily="34" charset="0"/>
                  </a:rPr>
                  <a:t>à</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294" name="Rectangle 78"/>
              <p:cNvSpPr>
                <a:spLocks noChangeArrowheads="1"/>
              </p:cNvSpPr>
              <p:nvPr/>
            </p:nvSpPr>
            <p:spPr bwMode="auto">
              <a:xfrm>
                <a:off x="3059" y="1396"/>
                <a:ext cx="2235"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dirty="0" smtClean="0">
                    <a:ln>
                      <a:noFill/>
                    </a:ln>
                    <a:solidFill>
                      <a:srgbClr val="000000"/>
                    </a:solidFill>
                    <a:effectLst/>
                    <a:latin typeface="Arial" pitchFamily="34" charset="0"/>
                    <a:cs typeface="Arial" pitchFamily="34" charset="0"/>
                  </a:rPr>
                  <a:t> la variabilità dei punteggi individuali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5" name="Rectangle 79"/>
              <p:cNvSpPr>
                <a:spLocks noChangeArrowheads="1"/>
              </p:cNvSpPr>
              <p:nvPr/>
            </p:nvSpPr>
            <p:spPr bwMode="auto">
              <a:xfrm>
                <a:off x="432" y="1552"/>
                <a:ext cx="4446"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dirty="0" smtClean="0">
                    <a:ln>
                      <a:noFill/>
                    </a:ln>
                    <a:solidFill>
                      <a:srgbClr val="000000"/>
                    </a:solidFill>
                    <a:effectLst/>
                    <a:latin typeface="Arial" pitchFamily="34" charset="0"/>
                    <a:cs typeface="Arial" pitchFamily="34" charset="0"/>
                  </a:rPr>
                  <a:t>non dipende dall’appartenenza geografica = conoscere la residenza non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6" name="Rectangle 80"/>
              <p:cNvSpPr>
                <a:spLocks noChangeArrowheads="1"/>
              </p:cNvSpPr>
              <p:nvPr/>
            </p:nvSpPr>
            <p:spPr bwMode="auto">
              <a:xfrm>
                <a:off x="432" y="1707"/>
                <a:ext cx="3176"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dirty="0" smtClean="0">
                    <a:ln>
                      <a:noFill/>
                    </a:ln>
                    <a:solidFill>
                      <a:srgbClr val="000000"/>
                    </a:solidFill>
                    <a:effectLst/>
                    <a:latin typeface="Arial" pitchFamily="34" charset="0"/>
                    <a:cs typeface="Arial" pitchFamily="34" charset="0"/>
                  </a:rPr>
                  <a:t>riduce la probabilità di errore nel predire il punteggio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7" name="Rectangle 81"/>
              <p:cNvSpPr>
                <a:spLocks noChangeArrowheads="1"/>
              </p:cNvSpPr>
              <p:nvPr/>
            </p:nvSpPr>
            <p:spPr bwMode="auto">
              <a:xfrm>
                <a:off x="3606" y="1707"/>
                <a:ext cx="1589" cy="33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dirty="0" smtClean="0">
                    <a:ln>
                      <a:noFill/>
                    </a:ln>
                    <a:solidFill>
                      <a:srgbClr val="000000"/>
                    </a:solidFill>
                    <a:effectLst/>
                    <a:latin typeface="Arial" pitchFamily="34" charset="0"/>
                    <a:cs typeface="Arial" pitchFamily="34" charset="0"/>
                  </a:rPr>
                  <a:t> individuale = indipendenza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8" name="Rectangle 82"/>
              <p:cNvSpPr>
                <a:spLocks noChangeArrowheads="1"/>
              </p:cNvSpPr>
              <p:nvPr/>
            </p:nvSpPr>
            <p:spPr bwMode="auto">
              <a:xfrm>
                <a:off x="432" y="1863"/>
                <a:ext cx="2811"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dirty="0" smtClean="0">
                    <a:ln>
                      <a:noFill/>
                    </a:ln>
                    <a:solidFill>
                      <a:srgbClr val="000000"/>
                    </a:solidFill>
                    <a:effectLst/>
                    <a:latin typeface="Arial" pitchFamily="34" charset="0"/>
                    <a:cs typeface="Arial" pitchFamily="34" charset="0"/>
                  </a:rPr>
                  <a:t>totale fra punteggio</a:t>
                </a:r>
                <a:r>
                  <a:rPr kumimoji="0" lang="it-IT" sz="1700" b="0" i="1" u="none" strike="noStrike" cap="none" normalizeH="0" dirty="0" smtClean="0">
                    <a:ln>
                      <a:noFill/>
                    </a:ln>
                    <a:solidFill>
                      <a:srgbClr val="000000"/>
                    </a:solidFill>
                    <a:effectLst/>
                    <a:latin typeface="Arial" pitchFamily="34" charset="0"/>
                    <a:cs typeface="Arial" pitchFamily="34" charset="0"/>
                  </a:rPr>
                  <a:t> prova </a:t>
                </a:r>
                <a:r>
                  <a:rPr kumimoji="0" lang="it-IT" sz="1700" b="0" i="1" u="none" strike="noStrike" cap="none" normalizeH="0" baseline="0" dirty="0" smtClean="0">
                    <a:ln>
                      <a:noFill/>
                    </a:ln>
                    <a:solidFill>
                      <a:srgbClr val="000000"/>
                    </a:solidFill>
                    <a:effectLst/>
                    <a:latin typeface="Arial" pitchFamily="34" charset="0"/>
                    <a:cs typeface="Arial" pitchFamily="34" charset="0"/>
                  </a:rPr>
                  <a:t> e area di residenza</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99" name="Rectangle 83"/>
              <p:cNvSpPr>
                <a:spLocks noChangeArrowheads="1"/>
              </p:cNvSpPr>
              <p:nvPr/>
            </p:nvSpPr>
            <p:spPr bwMode="auto">
              <a:xfrm>
                <a:off x="2786" y="1863"/>
                <a:ext cx="98" cy="1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0" name="Rectangle 84"/>
              <p:cNvSpPr>
                <a:spLocks noChangeArrowheads="1"/>
              </p:cNvSpPr>
              <p:nvPr/>
            </p:nvSpPr>
            <p:spPr bwMode="auto">
              <a:xfrm>
                <a:off x="432" y="2017"/>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1" name="Rectangle 85"/>
              <p:cNvSpPr>
                <a:spLocks noChangeArrowheads="1"/>
              </p:cNvSpPr>
              <p:nvPr/>
            </p:nvSpPr>
            <p:spPr bwMode="auto">
              <a:xfrm>
                <a:off x="432" y="2172"/>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2" name="Rectangle 86"/>
              <p:cNvSpPr>
                <a:spLocks noChangeArrowheads="1"/>
              </p:cNvSpPr>
              <p:nvPr/>
            </p:nvSpPr>
            <p:spPr bwMode="auto">
              <a:xfrm>
                <a:off x="1790" y="2170"/>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3" name="Rectangle 87"/>
              <p:cNvSpPr>
                <a:spLocks noChangeArrowheads="1"/>
              </p:cNvSpPr>
              <p:nvPr/>
            </p:nvSpPr>
            <p:spPr bwMode="auto">
              <a:xfrm>
                <a:off x="1844" y="217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4" name="Rectangle 88"/>
              <p:cNvSpPr>
                <a:spLocks noChangeArrowheads="1"/>
              </p:cNvSpPr>
              <p:nvPr/>
            </p:nvSpPr>
            <p:spPr bwMode="auto">
              <a:xfrm>
                <a:off x="2768" y="217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5" name="Rectangle 89"/>
              <p:cNvSpPr>
                <a:spLocks noChangeArrowheads="1"/>
              </p:cNvSpPr>
              <p:nvPr/>
            </p:nvSpPr>
            <p:spPr bwMode="auto">
              <a:xfrm>
                <a:off x="3687" y="2170"/>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6" name="Rectangle 90"/>
              <p:cNvSpPr>
                <a:spLocks noChangeArrowheads="1"/>
              </p:cNvSpPr>
              <p:nvPr/>
            </p:nvSpPr>
            <p:spPr bwMode="auto">
              <a:xfrm>
                <a:off x="3740" y="217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7" name="Rectangle 91"/>
              <p:cNvSpPr>
                <a:spLocks noChangeArrowheads="1"/>
              </p:cNvSpPr>
              <p:nvPr/>
            </p:nvSpPr>
            <p:spPr bwMode="auto">
              <a:xfrm>
                <a:off x="4662" y="217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08" name="Rectangle 92"/>
              <p:cNvSpPr>
                <a:spLocks noChangeArrowheads="1"/>
              </p:cNvSpPr>
              <p:nvPr/>
            </p:nvSpPr>
            <p:spPr bwMode="auto">
              <a:xfrm>
                <a:off x="1344" y="2170"/>
                <a:ext cx="4" cy="15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309" name="Rectangle 93"/>
              <p:cNvSpPr>
                <a:spLocks noChangeArrowheads="1"/>
              </p:cNvSpPr>
              <p:nvPr/>
            </p:nvSpPr>
            <p:spPr bwMode="auto">
              <a:xfrm>
                <a:off x="432" y="2328"/>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0" name="Rectangle 94"/>
              <p:cNvSpPr>
                <a:spLocks noChangeArrowheads="1"/>
              </p:cNvSpPr>
              <p:nvPr/>
            </p:nvSpPr>
            <p:spPr bwMode="auto">
              <a:xfrm>
                <a:off x="1765" y="2325"/>
                <a:ext cx="177"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1" name="Rectangle 95"/>
              <p:cNvSpPr>
                <a:spLocks noChangeArrowheads="1"/>
              </p:cNvSpPr>
              <p:nvPr/>
            </p:nvSpPr>
            <p:spPr bwMode="auto">
              <a:xfrm>
                <a:off x="1872" y="2325"/>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2" name="Rectangle 96"/>
              <p:cNvSpPr>
                <a:spLocks noChangeArrowheads="1"/>
              </p:cNvSpPr>
              <p:nvPr/>
            </p:nvSpPr>
            <p:spPr bwMode="auto">
              <a:xfrm>
                <a:off x="2740" y="2325"/>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3" name="Rectangle 97"/>
              <p:cNvSpPr>
                <a:spLocks noChangeArrowheads="1"/>
              </p:cNvSpPr>
              <p:nvPr/>
            </p:nvSpPr>
            <p:spPr bwMode="auto">
              <a:xfrm>
                <a:off x="2793" y="2325"/>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4" name="Rectangle 98"/>
              <p:cNvSpPr>
                <a:spLocks noChangeArrowheads="1"/>
              </p:cNvSpPr>
              <p:nvPr/>
            </p:nvSpPr>
            <p:spPr bwMode="auto">
              <a:xfrm>
                <a:off x="3715" y="2325"/>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7" name="Rectangle 101"/>
              <p:cNvSpPr>
                <a:spLocks noChangeArrowheads="1"/>
              </p:cNvSpPr>
              <p:nvPr/>
            </p:nvSpPr>
            <p:spPr bwMode="auto">
              <a:xfrm>
                <a:off x="1344" y="2325"/>
                <a:ext cx="4" cy="15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318" name="Rectangle 102"/>
              <p:cNvSpPr>
                <a:spLocks noChangeArrowheads="1"/>
              </p:cNvSpPr>
              <p:nvPr/>
            </p:nvSpPr>
            <p:spPr bwMode="auto">
              <a:xfrm>
                <a:off x="432" y="2483"/>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19" name="Rectangle 103"/>
              <p:cNvSpPr>
                <a:spLocks noChangeArrowheads="1"/>
              </p:cNvSpPr>
              <p:nvPr/>
            </p:nvSpPr>
            <p:spPr bwMode="auto">
              <a:xfrm>
                <a:off x="1790" y="2481"/>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0" name="Rectangle 104"/>
              <p:cNvSpPr>
                <a:spLocks noChangeArrowheads="1"/>
              </p:cNvSpPr>
              <p:nvPr/>
            </p:nvSpPr>
            <p:spPr bwMode="auto">
              <a:xfrm>
                <a:off x="1844" y="248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1" name="Rectangle 105"/>
              <p:cNvSpPr>
                <a:spLocks noChangeArrowheads="1"/>
              </p:cNvSpPr>
              <p:nvPr/>
            </p:nvSpPr>
            <p:spPr bwMode="auto">
              <a:xfrm>
                <a:off x="2714" y="2481"/>
                <a:ext cx="177"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2" name="Rectangle 106"/>
              <p:cNvSpPr>
                <a:spLocks noChangeArrowheads="1"/>
              </p:cNvSpPr>
              <p:nvPr/>
            </p:nvSpPr>
            <p:spPr bwMode="auto">
              <a:xfrm>
                <a:off x="2821" y="248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3" name="Rectangle 107"/>
              <p:cNvSpPr>
                <a:spLocks noChangeArrowheads="1"/>
              </p:cNvSpPr>
              <p:nvPr/>
            </p:nvSpPr>
            <p:spPr bwMode="auto">
              <a:xfrm>
                <a:off x="3715" y="248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4" name="Rectangle 108"/>
              <p:cNvSpPr>
                <a:spLocks noChangeArrowheads="1"/>
              </p:cNvSpPr>
              <p:nvPr/>
            </p:nvSpPr>
            <p:spPr bwMode="auto">
              <a:xfrm>
                <a:off x="4662" y="248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5" name="Rectangle 109"/>
              <p:cNvSpPr>
                <a:spLocks noChangeArrowheads="1"/>
              </p:cNvSpPr>
              <p:nvPr/>
            </p:nvSpPr>
            <p:spPr bwMode="auto">
              <a:xfrm>
                <a:off x="1344" y="2481"/>
                <a:ext cx="4" cy="15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326" name="Rectangle 110"/>
              <p:cNvSpPr>
                <a:spLocks noChangeArrowheads="1"/>
              </p:cNvSpPr>
              <p:nvPr/>
            </p:nvSpPr>
            <p:spPr bwMode="auto">
              <a:xfrm>
                <a:off x="432" y="2639"/>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7" name="Rectangle 111"/>
              <p:cNvSpPr>
                <a:spLocks noChangeArrowheads="1"/>
              </p:cNvSpPr>
              <p:nvPr/>
            </p:nvSpPr>
            <p:spPr bwMode="auto">
              <a:xfrm>
                <a:off x="1790" y="2636"/>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8" name="Rectangle 112"/>
              <p:cNvSpPr>
                <a:spLocks noChangeArrowheads="1"/>
              </p:cNvSpPr>
              <p:nvPr/>
            </p:nvSpPr>
            <p:spPr bwMode="auto">
              <a:xfrm>
                <a:off x="1844" y="263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29" name="Rectangle 113"/>
              <p:cNvSpPr>
                <a:spLocks noChangeArrowheads="1"/>
              </p:cNvSpPr>
              <p:nvPr/>
            </p:nvSpPr>
            <p:spPr bwMode="auto">
              <a:xfrm>
                <a:off x="2740" y="2636"/>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30" name="Rectangle 114"/>
              <p:cNvSpPr>
                <a:spLocks noChangeArrowheads="1"/>
              </p:cNvSpPr>
              <p:nvPr/>
            </p:nvSpPr>
            <p:spPr bwMode="auto">
              <a:xfrm>
                <a:off x="2793" y="263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31" name="Rectangle 115"/>
              <p:cNvSpPr>
                <a:spLocks noChangeArrowheads="1"/>
              </p:cNvSpPr>
              <p:nvPr/>
            </p:nvSpPr>
            <p:spPr bwMode="auto">
              <a:xfrm>
                <a:off x="3661" y="2636"/>
                <a:ext cx="177"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32" name="Rectangle 116"/>
              <p:cNvSpPr>
                <a:spLocks noChangeArrowheads="1"/>
              </p:cNvSpPr>
              <p:nvPr/>
            </p:nvSpPr>
            <p:spPr bwMode="auto">
              <a:xfrm>
                <a:off x="3768" y="263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34" name="Rectangle 118"/>
              <p:cNvSpPr>
                <a:spLocks noChangeArrowheads="1"/>
              </p:cNvSpPr>
              <p:nvPr/>
            </p:nvSpPr>
            <p:spPr bwMode="auto">
              <a:xfrm>
                <a:off x="4687" y="263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35" name="Rectangle 119"/>
              <p:cNvSpPr>
                <a:spLocks noChangeArrowheads="1"/>
              </p:cNvSpPr>
              <p:nvPr/>
            </p:nvSpPr>
            <p:spPr bwMode="auto">
              <a:xfrm>
                <a:off x="1344" y="2636"/>
                <a:ext cx="4" cy="15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336" name="Rectangle 120"/>
              <p:cNvSpPr>
                <a:spLocks noChangeArrowheads="1"/>
              </p:cNvSpPr>
              <p:nvPr/>
            </p:nvSpPr>
            <p:spPr bwMode="auto">
              <a:xfrm>
                <a:off x="432" y="2794"/>
                <a:ext cx="759"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Media Italia</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37" name="Rectangle 121"/>
              <p:cNvSpPr>
                <a:spLocks noChangeArrowheads="1"/>
              </p:cNvSpPr>
              <p:nvPr/>
            </p:nvSpPr>
            <p:spPr bwMode="auto">
              <a:xfrm>
                <a:off x="1123" y="2794"/>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38" name="Rectangle 122"/>
              <p:cNvSpPr>
                <a:spLocks noChangeArrowheads="1"/>
              </p:cNvSpPr>
              <p:nvPr/>
            </p:nvSpPr>
            <p:spPr bwMode="auto">
              <a:xfrm>
                <a:off x="1446" y="2794"/>
                <a:ext cx="711"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dirty="0" smtClean="0">
                    <a:ln>
                      <a:noFill/>
                    </a:ln>
                    <a:solidFill>
                      <a:srgbClr val="000000"/>
                    </a:solidFill>
                    <a:effectLst/>
                    <a:latin typeface="Arial" pitchFamily="34" charset="0"/>
                    <a:cs typeface="Arial" pitchFamily="34" charset="0"/>
                  </a:rPr>
                  <a:t>Media Nord</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39" name="Rectangle 123"/>
              <p:cNvSpPr>
                <a:spLocks noChangeArrowheads="1"/>
              </p:cNvSpPr>
              <p:nvPr/>
            </p:nvSpPr>
            <p:spPr bwMode="auto">
              <a:xfrm>
                <a:off x="2191" y="2794"/>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40" name="Rectangle 124"/>
              <p:cNvSpPr>
                <a:spLocks noChangeArrowheads="1"/>
              </p:cNvSpPr>
              <p:nvPr/>
            </p:nvSpPr>
            <p:spPr bwMode="auto">
              <a:xfrm>
                <a:off x="2474" y="2794"/>
                <a:ext cx="826"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dirty="0" smtClean="0">
                    <a:ln>
                      <a:noFill/>
                    </a:ln>
                    <a:solidFill>
                      <a:srgbClr val="000000"/>
                    </a:solidFill>
                    <a:effectLst/>
                    <a:latin typeface="Arial" pitchFamily="34" charset="0"/>
                    <a:cs typeface="Arial" pitchFamily="34" charset="0"/>
                  </a:rPr>
                  <a:t>Media Centro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41" name="Rectangle 125"/>
              <p:cNvSpPr>
                <a:spLocks noChangeArrowheads="1"/>
              </p:cNvSpPr>
              <p:nvPr/>
            </p:nvSpPr>
            <p:spPr bwMode="auto">
              <a:xfrm>
                <a:off x="3061" y="2794"/>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42" name="Rectangle 126"/>
              <p:cNvSpPr>
                <a:spLocks noChangeArrowheads="1"/>
              </p:cNvSpPr>
              <p:nvPr/>
            </p:nvSpPr>
            <p:spPr bwMode="auto">
              <a:xfrm>
                <a:off x="3403" y="2794"/>
                <a:ext cx="658"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dirty="0" smtClean="0">
                    <a:ln>
                      <a:noFill/>
                    </a:ln>
                    <a:solidFill>
                      <a:srgbClr val="000000"/>
                    </a:solidFill>
                    <a:effectLst/>
                    <a:latin typeface="Arial" pitchFamily="34" charset="0"/>
                    <a:cs typeface="Arial" pitchFamily="34" charset="0"/>
                  </a:rPr>
                  <a:t>Media Sud</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343" name="Rectangle 127"/>
              <p:cNvSpPr>
                <a:spLocks noChangeArrowheads="1"/>
              </p:cNvSpPr>
              <p:nvPr/>
            </p:nvSpPr>
            <p:spPr bwMode="auto">
              <a:xfrm>
                <a:off x="4026" y="2794"/>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45" name="Rectangle 129"/>
              <p:cNvSpPr>
                <a:spLocks noChangeArrowheads="1"/>
              </p:cNvSpPr>
              <p:nvPr/>
            </p:nvSpPr>
            <p:spPr bwMode="auto">
              <a:xfrm>
                <a:off x="4973" y="2794"/>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46" name="Rectangle 130"/>
              <p:cNvSpPr>
                <a:spLocks noChangeArrowheads="1"/>
              </p:cNvSpPr>
              <p:nvPr/>
            </p:nvSpPr>
            <p:spPr bwMode="auto">
              <a:xfrm>
                <a:off x="1344" y="2792"/>
                <a:ext cx="4" cy="15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347" name="Rectangle 131"/>
              <p:cNvSpPr>
                <a:spLocks noChangeArrowheads="1"/>
              </p:cNvSpPr>
              <p:nvPr/>
            </p:nvSpPr>
            <p:spPr bwMode="auto">
              <a:xfrm>
                <a:off x="432" y="2954"/>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48" name="Rectangle 132"/>
              <p:cNvSpPr>
                <a:spLocks noChangeArrowheads="1"/>
              </p:cNvSpPr>
              <p:nvPr/>
            </p:nvSpPr>
            <p:spPr bwMode="auto">
              <a:xfrm>
                <a:off x="1790" y="2952"/>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49" name="Rectangle 133"/>
              <p:cNvSpPr>
                <a:spLocks noChangeArrowheads="1"/>
              </p:cNvSpPr>
              <p:nvPr/>
            </p:nvSpPr>
            <p:spPr bwMode="auto">
              <a:xfrm>
                <a:off x="1844" y="2952"/>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50" name="Rectangle 134"/>
              <p:cNvSpPr>
                <a:spLocks noChangeArrowheads="1"/>
              </p:cNvSpPr>
              <p:nvPr/>
            </p:nvSpPr>
            <p:spPr bwMode="auto">
              <a:xfrm>
                <a:off x="2740" y="2952"/>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51" name="Rectangle 135"/>
              <p:cNvSpPr>
                <a:spLocks noChangeArrowheads="1"/>
              </p:cNvSpPr>
              <p:nvPr/>
            </p:nvSpPr>
            <p:spPr bwMode="auto">
              <a:xfrm>
                <a:off x="2793" y="2952"/>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52" name="Rectangle 136"/>
              <p:cNvSpPr>
                <a:spLocks noChangeArrowheads="1"/>
              </p:cNvSpPr>
              <p:nvPr/>
            </p:nvSpPr>
            <p:spPr bwMode="auto">
              <a:xfrm>
                <a:off x="3661" y="2952"/>
                <a:ext cx="177"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53" name="Rectangle 137"/>
              <p:cNvSpPr>
                <a:spLocks noChangeArrowheads="1"/>
              </p:cNvSpPr>
              <p:nvPr/>
            </p:nvSpPr>
            <p:spPr bwMode="auto">
              <a:xfrm>
                <a:off x="3768" y="2952"/>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354" name="Rectangle 138"/>
              <p:cNvSpPr>
                <a:spLocks noChangeArrowheads="1"/>
              </p:cNvSpPr>
              <p:nvPr/>
            </p:nvSpPr>
            <p:spPr bwMode="auto">
              <a:xfrm>
                <a:off x="4634" y="2952"/>
                <a:ext cx="0"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356" name="Picture 140"/>
              <p:cNvPicPr>
                <a:picLocks noChangeAspect="1" noChangeArrowheads="1"/>
              </p:cNvPicPr>
              <p:nvPr/>
            </p:nvPicPr>
            <p:blipFill>
              <a:blip r:embed="rId2" cstate="print"/>
              <a:srcRect/>
              <a:stretch>
                <a:fillRect/>
              </a:stretch>
            </p:blipFill>
            <p:spPr bwMode="auto">
              <a:xfrm>
                <a:off x="397" y="2947"/>
                <a:ext cx="23" cy="5"/>
              </a:xfrm>
              <a:prstGeom prst="rect">
                <a:avLst/>
              </a:prstGeom>
              <a:noFill/>
              <a:ln w="9525">
                <a:noFill/>
                <a:miter lim="800000"/>
                <a:headEnd/>
                <a:tailEnd/>
              </a:ln>
            </p:spPr>
          </p:pic>
          <p:pic>
            <p:nvPicPr>
              <p:cNvPr id="9357" name="Picture 141"/>
              <p:cNvPicPr>
                <a:picLocks noChangeAspect="1" noChangeArrowheads="1"/>
              </p:cNvPicPr>
              <p:nvPr/>
            </p:nvPicPr>
            <p:blipFill>
              <a:blip r:embed="rId2" cstate="print"/>
              <a:srcRect/>
              <a:stretch>
                <a:fillRect/>
              </a:stretch>
            </p:blipFill>
            <p:spPr bwMode="auto">
              <a:xfrm>
                <a:off x="420" y="2947"/>
                <a:ext cx="23" cy="5"/>
              </a:xfrm>
              <a:prstGeom prst="rect">
                <a:avLst/>
              </a:prstGeom>
              <a:noFill/>
              <a:ln w="9525">
                <a:noFill/>
                <a:miter lim="800000"/>
                <a:headEnd/>
                <a:tailEnd/>
              </a:ln>
            </p:spPr>
          </p:pic>
          <p:pic>
            <p:nvPicPr>
              <p:cNvPr id="9358" name="Picture 142"/>
              <p:cNvPicPr>
                <a:picLocks noChangeAspect="1" noChangeArrowheads="1"/>
              </p:cNvPicPr>
              <p:nvPr/>
            </p:nvPicPr>
            <p:blipFill>
              <a:blip r:embed="rId2" cstate="print"/>
              <a:srcRect/>
              <a:stretch>
                <a:fillRect/>
              </a:stretch>
            </p:blipFill>
            <p:spPr bwMode="auto">
              <a:xfrm>
                <a:off x="443" y="2947"/>
                <a:ext cx="23" cy="5"/>
              </a:xfrm>
              <a:prstGeom prst="rect">
                <a:avLst/>
              </a:prstGeom>
              <a:noFill/>
              <a:ln w="9525">
                <a:noFill/>
                <a:miter lim="800000"/>
                <a:headEnd/>
                <a:tailEnd/>
              </a:ln>
            </p:spPr>
          </p:pic>
          <p:pic>
            <p:nvPicPr>
              <p:cNvPr id="9359" name="Picture 143"/>
              <p:cNvPicPr>
                <a:picLocks noChangeAspect="1" noChangeArrowheads="1"/>
              </p:cNvPicPr>
              <p:nvPr/>
            </p:nvPicPr>
            <p:blipFill>
              <a:blip r:embed="rId2" cstate="print"/>
              <a:srcRect/>
              <a:stretch>
                <a:fillRect/>
              </a:stretch>
            </p:blipFill>
            <p:spPr bwMode="auto">
              <a:xfrm>
                <a:off x="466" y="2947"/>
                <a:ext cx="24" cy="5"/>
              </a:xfrm>
              <a:prstGeom prst="rect">
                <a:avLst/>
              </a:prstGeom>
              <a:noFill/>
              <a:ln w="9525">
                <a:noFill/>
                <a:miter lim="800000"/>
                <a:headEnd/>
                <a:tailEnd/>
              </a:ln>
            </p:spPr>
          </p:pic>
          <p:pic>
            <p:nvPicPr>
              <p:cNvPr id="9360" name="Picture 144"/>
              <p:cNvPicPr>
                <a:picLocks noChangeAspect="1" noChangeArrowheads="1"/>
              </p:cNvPicPr>
              <p:nvPr/>
            </p:nvPicPr>
            <p:blipFill>
              <a:blip r:embed="rId2" cstate="print"/>
              <a:srcRect/>
              <a:stretch>
                <a:fillRect/>
              </a:stretch>
            </p:blipFill>
            <p:spPr bwMode="auto">
              <a:xfrm>
                <a:off x="490" y="2947"/>
                <a:ext cx="23" cy="5"/>
              </a:xfrm>
              <a:prstGeom prst="rect">
                <a:avLst/>
              </a:prstGeom>
              <a:noFill/>
              <a:ln w="9525">
                <a:noFill/>
                <a:miter lim="800000"/>
                <a:headEnd/>
                <a:tailEnd/>
              </a:ln>
            </p:spPr>
          </p:pic>
          <p:pic>
            <p:nvPicPr>
              <p:cNvPr id="9361" name="Picture 145"/>
              <p:cNvPicPr>
                <a:picLocks noChangeAspect="1" noChangeArrowheads="1"/>
              </p:cNvPicPr>
              <p:nvPr/>
            </p:nvPicPr>
            <p:blipFill>
              <a:blip r:embed="rId2" cstate="print"/>
              <a:srcRect/>
              <a:stretch>
                <a:fillRect/>
              </a:stretch>
            </p:blipFill>
            <p:spPr bwMode="auto">
              <a:xfrm>
                <a:off x="513" y="2947"/>
                <a:ext cx="23" cy="5"/>
              </a:xfrm>
              <a:prstGeom prst="rect">
                <a:avLst/>
              </a:prstGeom>
              <a:noFill/>
              <a:ln w="9525">
                <a:noFill/>
                <a:miter lim="800000"/>
                <a:headEnd/>
                <a:tailEnd/>
              </a:ln>
            </p:spPr>
          </p:pic>
          <p:pic>
            <p:nvPicPr>
              <p:cNvPr id="9362" name="Picture 146"/>
              <p:cNvPicPr>
                <a:picLocks noChangeAspect="1" noChangeArrowheads="1"/>
              </p:cNvPicPr>
              <p:nvPr/>
            </p:nvPicPr>
            <p:blipFill>
              <a:blip r:embed="rId2" cstate="print"/>
              <a:srcRect/>
              <a:stretch>
                <a:fillRect/>
              </a:stretch>
            </p:blipFill>
            <p:spPr bwMode="auto">
              <a:xfrm>
                <a:off x="536" y="2947"/>
                <a:ext cx="24" cy="5"/>
              </a:xfrm>
              <a:prstGeom prst="rect">
                <a:avLst/>
              </a:prstGeom>
              <a:noFill/>
              <a:ln w="9525">
                <a:noFill/>
                <a:miter lim="800000"/>
                <a:headEnd/>
                <a:tailEnd/>
              </a:ln>
            </p:spPr>
          </p:pic>
          <p:pic>
            <p:nvPicPr>
              <p:cNvPr id="9363" name="Picture 147"/>
              <p:cNvPicPr>
                <a:picLocks noChangeAspect="1" noChangeArrowheads="1"/>
              </p:cNvPicPr>
              <p:nvPr/>
            </p:nvPicPr>
            <p:blipFill>
              <a:blip r:embed="rId2" cstate="print"/>
              <a:srcRect/>
              <a:stretch>
                <a:fillRect/>
              </a:stretch>
            </p:blipFill>
            <p:spPr bwMode="auto">
              <a:xfrm>
                <a:off x="560" y="2947"/>
                <a:ext cx="23" cy="5"/>
              </a:xfrm>
              <a:prstGeom prst="rect">
                <a:avLst/>
              </a:prstGeom>
              <a:noFill/>
              <a:ln w="9525">
                <a:noFill/>
                <a:miter lim="800000"/>
                <a:headEnd/>
                <a:tailEnd/>
              </a:ln>
            </p:spPr>
          </p:pic>
          <p:pic>
            <p:nvPicPr>
              <p:cNvPr id="9364" name="Picture 148"/>
              <p:cNvPicPr>
                <a:picLocks noChangeAspect="1" noChangeArrowheads="1"/>
              </p:cNvPicPr>
              <p:nvPr/>
            </p:nvPicPr>
            <p:blipFill>
              <a:blip r:embed="rId2" cstate="print"/>
              <a:srcRect/>
              <a:stretch>
                <a:fillRect/>
              </a:stretch>
            </p:blipFill>
            <p:spPr bwMode="auto">
              <a:xfrm>
                <a:off x="583" y="2947"/>
                <a:ext cx="23" cy="5"/>
              </a:xfrm>
              <a:prstGeom prst="rect">
                <a:avLst/>
              </a:prstGeom>
              <a:noFill/>
              <a:ln w="9525">
                <a:noFill/>
                <a:miter lim="800000"/>
                <a:headEnd/>
                <a:tailEnd/>
              </a:ln>
            </p:spPr>
          </p:pic>
          <p:pic>
            <p:nvPicPr>
              <p:cNvPr id="9365" name="Picture 149"/>
              <p:cNvPicPr>
                <a:picLocks noChangeAspect="1" noChangeArrowheads="1"/>
              </p:cNvPicPr>
              <p:nvPr/>
            </p:nvPicPr>
            <p:blipFill>
              <a:blip r:embed="rId2" cstate="print"/>
              <a:srcRect/>
              <a:stretch>
                <a:fillRect/>
              </a:stretch>
            </p:blipFill>
            <p:spPr bwMode="auto">
              <a:xfrm>
                <a:off x="606" y="2947"/>
                <a:ext cx="23" cy="5"/>
              </a:xfrm>
              <a:prstGeom prst="rect">
                <a:avLst/>
              </a:prstGeom>
              <a:noFill/>
              <a:ln w="9525">
                <a:noFill/>
                <a:miter lim="800000"/>
                <a:headEnd/>
                <a:tailEnd/>
              </a:ln>
            </p:spPr>
          </p:pic>
          <p:pic>
            <p:nvPicPr>
              <p:cNvPr id="9366" name="Picture 150"/>
              <p:cNvPicPr>
                <a:picLocks noChangeAspect="1" noChangeArrowheads="1"/>
              </p:cNvPicPr>
              <p:nvPr/>
            </p:nvPicPr>
            <p:blipFill>
              <a:blip r:embed="rId2" cstate="print"/>
              <a:srcRect/>
              <a:stretch>
                <a:fillRect/>
              </a:stretch>
            </p:blipFill>
            <p:spPr bwMode="auto">
              <a:xfrm>
                <a:off x="629" y="2947"/>
                <a:ext cx="24" cy="5"/>
              </a:xfrm>
              <a:prstGeom prst="rect">
                <a:avLst/>
              </a:prstGeom>
              <a:noFill/>
              <a:ln w="9525">
                <a:noFill/>
                <a:miter lim="800000"/>
                <a:headEnd/>
                <a:tailEnd/>
              </a:ln>
            </p:spPr>
          </p:pic>
          <p:pic>
            <p:nvPicPr>
              <p:cNvPr id="9367" name="Picture 151"/>
              <p:cNvPicPr>
                <a:picLocks noChangeAspect="1" noChangeArrowheads="1"/>
              </p:cNvPicPr>
              <p:nvPr/>
            </p:nvPicPr>
            <p:blipFill>
              <a:blip r:embed="rId2" cstate="print"/>
              <a:srcRect/>
              <a:stretch>
                <a:fillRect/>
              </a:stretch>
            </p:blipFill>
            <p:spPr bwMode="auto">
              <a:xfrm>
                <a:off x="653" y="2947"/>
                <a:ext cx="23" cy="5"/>
              </a:xfrm>
              <a:prstGeom prst="rect">
                <a:avLst/>
              </a:prstGeom>
              <a:noFill/>
              <a:ln w="9525">
                <a:noFill/>
                <a:miter lim="800000"/>
                <a:headEnd/>
                <a:tailEnd/>
              </a:ln>
            </p:spPr>
          </p:pic>
          <p:pic>
            <p:nvPicPr>
              <p:cNvPr id="9368" name="Picture 152"/>
              <p:cNvPicPr>
                <a:picLocks noChangeAspect="1" noChangeArrowheads="1"/>
              </p:cNvPicPr>
              <p:nvPr/>
            </p:nvPicPr>
            <p:blipFill>
              <a:blip r:embed="rId2" cstate="print"/>
              <a:srcRect/>
              <a:stretch>
                <a:fillRect/>
              </a:stretch>
            </p:blipFill>
            <p:spPr bwMode="auto">
              <a:xfrm>
                <a:off x="676" y="2947"/>
                <a:ext cx="23" cy="5"/>
              </a:xfrm>
              <a:prstGeom prst="rect">
                <a:avLst/>
              </a:prstGeom>
              <a:noFill/>
              <a:ln w="9525">
                <a:noFill/>
                <a:miter lim="800000"/>
                <a:headEnd/>
                <a:tailEnd/>
              </a:ln>
            </p:spPr>
          </p:pic>
          <p:pic>
            <p:nvPicPr>
              <p:cNvPr id="9369" name="Picture 153"/>
              <p:cNvPicPr>
                <a:picLocks noChangeAspect="1" noChangeArrowheads="1"/>
              </p:cNvPicPr>
              <p:nvPr/>
            </p:nvPicPr>
            <p:blipFill>
              <a:blip r:embed="rId2" cstate="print"/>
              <a:srcRect/>
              <a:stretch>
                <a:fillRect/>
              </a:stretch>
            </p:blipFill>
            <p:spPr bwMode="auto">
              <a:xfrm>
                <a:off x="699" y="2947"/>
                <a:ext cx="23" cy="5"/>
              </a:xfrm>
              <a:prstGeom prst="rect">
                <a:avLst/>
              </a:prstGeom>
              <a:noFill/>
              <a:ln w="9525">
                <a:noFill/>
                <a:miter lim="800000"/>
                <a:headEnd/>
                <a:tailEnd/>
              </a:ln>
            </p:spPr>
          </p:pic>
          <p:pic>
            <p:nvPicPr>
              <p:cNvPr id="9370" name="Picture 154"/>
              <p:cNvPicPr>
                <a:picLocks noChangeAspect="1" noChangeArrowheads="1"/>
              </p:cNvPicPr>
              <p:nvPr/>
            </p:nvPicPr>
            <p:blipFill>
              <a:blip r:embed="rId2" cstate="print"/>
              <a:srcRect/>
              <a:stretch>
                <a:fillRect/>
              </a:stretch>
            </p:blipFill>
            <p:spPr bwMode="auto">
              <a:xfrm>
                <a:off x="722" y="2947"/>
                <a:ext cx="24" cy="5"/>
              </a:xfrm>
              <a:prstGeom prst="rect">
                <a:avLst/>
              </a:prstGeom>
              <a:noFill/>
              <a:ln w="9525">
                <a:noFill/>
                <a:miter lim="800000"/>
                <a:headEnd/>
                <a:tailEnd/>
              </a:ln>
            </p:spPr>
          </p:pic>
          <p:pic>
            <p:nvPicPr>
              <p:cNvPr id="9371" name="Picture 155"/>
              <p:cNvPicPr>
                <a:picLocks noChangeAspect="1" noChangeArrowheads="1"/>
              </p:cNvPicPr>
              <p:nvPr/>
            </p:nvPicPr>
            <p:blipFill>
              <a:blip r:embed="rId2" cstate="print"/>
              <a:srcRect/>
              <a:stretch>
                <a:fillRect/>
              </a:stretch>
            </p:blipFill>
            <p:spPr bwMode="auto">
              <a:xfrm>
                <a:off x="746" y="2947"/>
                <a:ext cx="23" cy="5"/>
              </a:xfrm>
              <a:prstGeom prst="rect">
                <a:avLst/>
              </a:prstGeom>
              <a:noFill/>
              <a:ln w="9525">
                <a:noFill/>
                <a:miter lim="800000"/>
                <a:headEnd/>
                <a:tailEnd/>
              </a:ln>
            </p:spPr>
          </p:pic>
          <p:pic>
            <p:nvPicPr>
              <p:cNvPr id="9372" name="Picture 156"/>
              <p:cNvPicPr>
                <a:picLocks noChangeAspect="1" noChangeArrowheads="1"/>
              </p:cNvPicPr>
              <p:nvPr/>
            </p:nvPicPr>
            <p:blipFill>
              <a:blip r:embed="rId2" cstate="print"/>
              <a:srcRect/>
              <a:stretch>
                <a:fillRect/>
              </a:stretch>
            </p:blipFill>
            <p:spPr bwMode="auto">
              <a:xfrm>
                <a:off x="769" y="2947"/>
                <a:ext cx="23" cy="5"/>
              </a:xfrm>
              <a:prstGeom prst="rect">
                <a:avLst/>
              </a:prstGeom>
              <a:noFill/>
              <a:ln w="9525">
                <a:noFill/>
                <a:miter lim="800000"/>
                <a:headEnd/>
                <a:tailEnd/>
              </a:ln>
            </p:spPr>
          </p:pic>
          <p:pic>
            <p:nvPicPr>
              <p:cNvPr id="9373" name="Picture 157"/>
              <p:cNvPicPr>
                <a:picLocks noChangeAspect="1" noChangeArrowheads="1"/>
              </p:cNvPicPr>
              <p:nvPr/>
            </p:nvPicPr>
            <p:blipFill>
              <a:blip r:embed="rId2" cstate="print"/>
              <a:srcRect/>
              <a:stretch>
                <a:fillRect/>
              </a:stretch>
            </p:blipFill>
            <p:spPr bwMode="auto">
              <a:xfrm>
                <a:off x="792" y="2947"/>
                <a:ext cx="23" cy="5"/>
              </a:xfrm>
              <a:prstGeom prst="rect">
                <a:avLst/>
              </a:prstGeom>
              <a:noFill/>
              <a:ln w="9525">
                <a:noFill/>
                <a:miter lim="800000"/>
                <a:headEnd/>
                <a:tailEnd/>
              </a:ln>
            </p:spPr>
          </p:pic>
          <p:pic>
            <p:nvPicPr>
              <p:cNvPr id="9374" name="Picture 158"/>
              <p:cNvPicPr>
                <a:picLocks noChangeAspect="1" noChangeArrowheads="1"/>
              </p:cNvPicPr>
              <p:nvPr/>
            </p:nvPicPr>
            <p:blipFill>
              <a:blip r:embed="rId2" cstate="print"/>
              <a:srcRect/>
              <a:stretch>
                <a:fillRect/>
              </a:stretch>
            </p:blipFill>
            <p:spPr bwMode="auto">
              <a:xfrm>
                <a:off x="815" y="2947"/>
                <a:ext cx="24" cy="5"/>
              </a:xfrm>
              <a:prstGeom prst="rect">
                <a:avLst/>
              </a:prstGeom>
              <a:noFill/>
              <a:ln w="9525">
                <a:noFill/>
                <a:miter lim="800000"/>
                <a:headEnd/>
                <a:tailEnd/>
              </a:ln>
            </p:spPr>
          </p:pic>
          <p:pic>
            <p:nvPicPr>
              <p:cNvPr id="9375" name="Picture 159"/>
              <p:cNvPicPr>
                <a:picLocks noChangeAspect="1" noChangeArrowheads="1"/>
              </p:cNvPicPr>
              <p:nvPr/>
            </p:nvPicPr>
            <p:blipFill>
              <a:blip r:embed="rId2" cstate="print"/>
              <a:srcRect/>
              <a:stretch>
                <a:fillRect/>
              </a:stretch>
            </p:blipFill>
            <p:spPr bwMode="auto">
              <a:xfrm>
                <a:off x="839" y="2947"/>
                <a:ext cx="23" cy="5"/>
              </a:xfrm>
              <a:prstGeom prst="rect">
                <a:avLst/>
              </a:prstGeom>
              <a:noFill/>
              <a:ln w="9525">
                <a:noFill/>
                <a:miter lim="800000"/>
                <a:headEnd/>
                <a:tailEnd/>
              </a:ln>
            </p:spPr>
          </p:pic>
          <p:pic>
            <p:nvPicPr>
              <p:cNvPr id="9376" name="Picture 160"/>
              <p:cNvPicPr>
                <a:picLocks noChangeAspect="1" noChangeArrowheads="1"/>
              </p:cNvPicPr>
              <p:nvPr/>
            </p:nvPicPr>
            <p:blipFill>
              <a:blip r:embed="rId2" cstate="print"/>
              <a:srcRect/>
              <a:stretch>
                <a:fillRect/>
              </a:stretch>
            </p:blipFill>
            <p:spPr bwMode="auto">
              <a:xfrm>
                <a:off x="862" y="2947"/>
                <a:ext cx="23" cy="5"/>
              </a:xfrm>
              <a:prstGeom prst="rect">
                <a:avLst/>
              </a:prstGeom>
              <a:noFill/>
              <a:ln w="9525">
                <a:noFill/>
                <a:miter lim="800000"/>
                <a:headEnd/>
                <a:tailEnd/>
              </a:ln>
            </p:spPr>
          </p:pic>
          <p:pic>
            <p:nvPicPr>
              <p:cNvPr id="9377" name="Picture 161"/>
              <p:cNvPicPr>
                <a:picLocks noChangeAspect="1" noChangeArrowheads="1"/>
              </p:cNvPicPr>
              <p:nvPr/>
            </p:nvPicPr>
            <p:blipFill>
              <a:blip r:embed="rId2" cstate="print"/>
              <a:srcRect/>
              <a:stretch>
                <a:fillRect/>
              </a:stretch>
            </p:blipFill>
            <p:spPr bwMode="auto">
              <a:xfrm>
                <a:off x="885" y="2947"/>
                <a:ext cx="24" cy="5"/>
              </a:xfrm>
              <a:prstGeom prst="rect">
                <a:avLst/>
              </a:prstGeom>
              <a:noFill/>
              <a:ln w="9525">
                <a:noFill/>
                <a:miter lim="800000"/>
                <a:headEnd/>
                <a:tailEnd/>
              </a:ln>
            </p:spPr>
          </p:pic>
          <p:pic>
            <p:nvPicPr>
              <p:cNvPr id="9378" name="Picture 162"/>
              <p:cNvPicPr>
                <a:picLocks noChangeAspect="1" noChangeArrowheads="1"/>
              </p:cNvPicPr>
              <p:nvPr/>
            </p:nvPicPr>
            <p:blipFill>
              <a:blip r:embed="rId2" cstate="print"/>
              <a:srcRect/>
              <a:stretch>
                <a:fillRect/>
              </a:stretch>
            </p:blipFill>
            <p:spPr bwMode="auto">
              <a:xfrm>
                <a:off x="909" y="2947"/>
                <a:ext cx="23" cy="5"/>
              </a:xfrm>
              <a:prstGeom prst="rect">
                <a:avLst/>
              </a:prstGeom>
              <a:noFill/>
              <a:ln w="9525">
                <a:noFill/>
                <a:miter lim="800000"/>
                <a:headEnd/>
                <a:tailEnd/>
              </a:ln>
            </p:spPr>
          </p:pic>
          <p:pic>
            <p:nvPicPr>
              <p:cNvPr id="9379" name="Picture 163"/>
              <p:cNvPicPr>
                <a:picLocks noChangeAspect="1" noChangeArrowheads="1"/>
              </p:cNvPicPr>
              <p:nvPr/>
            </p:nvPicPr>
            <p:blipFill>
              <a:blip r:embed="rId2" cstate="print"/>
              <a:srcRect/>
              <a:stretch>
                <a:fillRect/>
              </a:stretch>
            </p:blipFill>
            <p:spPr bwMode="auto">
              <a:xfrm>
                <a:off x="932" y="2947"/>
                <a:ext cx="23" cy="5"/>
              </a:xfrm>
              <a:prstGeom prst="rect">
                <a:avLst/>
              </a:prstGeom>
              <a:noFill/>
              <a:ln w="9525">
                <a:noFill/>
                <a:miter lim="800000"/>
                <a:headEnd/>
                <a:tailEnd/>
              </a:ln>
            </p:spPr>
          </p:pic>
          <p:pic>
            <p:nvPicPr>
              <p:cNvPr id="9380" name="Picture 164"/>
              <p:cNvPicPr>
                <a:picLocks noChangeAspect="1" noChangeArrowheads="1"/>
              </p:cNvPicPr>
              <p:nvPr/>
            </p:nvPicPr>
            <p:blipFill>
              <a:blip r:embed="rId2" cstate="print"/>
              <a:srcRect/>
              <a:stretch>
                <a:fillRect/>
              </a:stretch>
            </p:blipFill>
            <p:spPr bwMode="auto">
              <a:xfrm>
                <a:off x="955" y="2947"/>
                <a:ext cx="23" cy="5"/>
              </a:xfrm>
              <a:prstGeom prst="rect">
                <a:avLst/>
              </a:prstGeom>
              <a:noFill/>
              <a:ln w="9525">
                <a:noFill/>
                <a:miter lim="800000"/>
                <a:headEnd/>
                <a:tailEnd/>
              </a:ln>
            </p:spPr>
          </p:pic>
          <p:pic>
            <p:nvPicPr>
              <p:cNvPr id="9381" name="Picture 165"/>
              <p:cNvPicPr>
                <a:picLocks noChangeAspect="1" noChangeArrowheads="1"/>
              </p:cNvPicPr>
              <p:nvPr/>
            </p:nvPicPr>
            <p:blipFill>
              <a:blip r:embed="rId2" cstate="print"/>
              <a:srcRect/>
              <a:stretch>
                <a:fillRect/>
              </a:stretch>
            </p:blipFill>
            <p:spPr bwMode="auto">
              <a:xfrm>
                <a:off x="978" y="2947"/>
                <a:ext cx="24" cy="5"/>
              </a:xfrm>
              <a:prstGeom prst="rect">
                <a:avLst/>
              </a:prstGeom>
              <a:noFill/>
              <a:ln w="9525">
                <a:noFill/>
                <a:miter lim="800000"/>
                <a:headEnd/>
                <a:tailEnd/>
              </a:ln>
            </p:spPr>
          </p:pic>
          <p:pic>
            <p:nvPicPr>
              <p:cNvPr id="9382" name="Picture 166"/>
              <p:cNvPicPr>
                <a:picLocks noChangeAspect="1" noChangeArrowheads="1"/>
              </p:cNvPicPr>
              <p:nvPr/>
            </p:nvPicPr>
            <p:blipFill>
              <a:blip r:embed="rId2" cstate="print"/>
              <a:srcRect/>
              <a:stretch>
                <a:fillRect/>
              </a:stretch>
            </p:blipFill>
            <p:spPr bwMode="auto">
              <a:xfrm>
                <a:off x="1002" y="2947"/>
                <a:ext cx="23" cy="5"/>
              </a:xfrm>
              <a:prstGeom prst="rect">
                <a:avLst/>
              </a:prstGeom>
              <a:noFill/>
              <a:ln w="9525">
                <a:noFill/>
                <a:miter lim="800000"/>
                <a:headEnd/>
                <a:tailEnd/>
              </a:ln>
            </p:spPr>
          </p:pic>
          <p:pic>
            <p:nvPicPr>
              <p:cNvPr id="9383" name="Picture 167"/>
              <p:cNvPicPr>
                <a:picLocks noChangeAspect="1" noChangeArrowheads="1"/>
              </p:cNvPicPr>
              <p:nvPr/>
            </p:nvPicPr>
            <p:blipFill>
              <a:blip r:embed="rId2" cstate="print"/>
              <a:srcRect/>
              <a:stretch>
                <a:fillRect/>
              </a:stretch>
            </p:blipFill>
            <p:spPr bwMode="auto">
              <a:xfrm>
                <a:off x="1025" y="2947"/>
                <a:ext cx="23" cy="5"/>
              </a:xfrm>
              <a:prstGeom prst="rect">
                <a:avLst/>
              </a:prstGeom>
              <a:noFill/>
              <a:ln w="9525">
                <a:noFill/>
                <a:miter lim="800000"/>
                <a:headEnd/>
                <a:tailEnd/>
              </a:ln>
            </p:spPr>
          </p:pic>
          <p:pic>
            <p:nvPicPr>
              <p:cNvPr id="9384" name="Picture 168"/>
              <p:cNvPicPr>
                <a:picLocks noChangeAspect="1" noChangeArrowheads="1"/>
              </p:cNvPicPr>
              <p:nvPr/>
            </p:nvPicPr>
            <p:blipFill>
              <a:blip r:embed="rId2" cstate="print"/>
              <a:srcRect/>
              <a:stretch>
                <a:fillRect/>
              </a:stretch>
            </p:blipFill>
            <p:spPr bwMode="auto">
              <a:xfrm>
                <a:off x="1048" y="2947"/>
                <a:ext cx="23" cy="5"/>
              </a:xfrm>
              <a:prstGeom prst="rect">
                <a:avLst/>
              </a:prstGeom>
              <a:noFill/>
              <a:ln w="9525">
                <a:noFill/>
                <a:miter lim="800000"/>
                <a:headEnd/>
                <a:tailEnd/>
              </a:ln>
            </p:spPr>
          </p:pic>
          <p:pic>
            <p:nvPicPr>
              <p:cNvPr id="9385" name="Picture 169"/>
              <p:cNvPicPr>
                <a:picLocks noChangeAspect="1" noChangeArrowheads="1"/>
              </p:cNvPicPr>
              <p:nvPr/>
            </p:nvPicPr>
            <p:blipFill>
              <a:blip r:embed="rId2" cstate="print"/>
              <a:srcRect/>
              <a:stretch>
                <a:fillRect/>
              </a:stretch>
            </p:blipFill>
            <p:spPr bwMode="auto">
              <a:xfrm>
                <a:off x="1071" y="2947"/>
                <a:ext cx="24" cy="5"/>
              </a:xfrm>
              <a:prstGeom prst="rect">
                <a:avLst/>
              </a:prstGeom>
              <a:noFill/>
              <a:ln w="9525">
                <a:noFill/>
                <a:miter lim="800000"/>
                <a:headEnd/>
                <a:tailEnd/>
              </a:ln>
            </p:spPr>
          </p:pic>
          <p:pic>
            <p:nvPicPr>
              <p:cNvPr id="9386" name="Picture 170"/>
              <p:cNvPicPr>
                <a:picLocks noChangeAspect="1" noChangeArrowheads="1"/>
              </p:cNvPicPr>
              <p:nvPr/>
            </p:nvPicPr>
            <p:blipFill>
              <a:blip r:embed="rId2" cstate="print"/>
              <a:srcRect/>
              <a:stretch>
                <a:fillRect/>
              </a:stretch>
            </p:blipFill>
            <p:spPr bwMode="auto">
              <a:xfrm>
                <a:off x="1095" y="2947"/>
                <a:ext cx="23" cy="5"/>
              </a:xfrm>
              <a:prstGeom prst="rect">
                <a:avLst/>
              </a:prstGeom>
              <a:noFill/>
              <a:ln w="9525">
                <a:noFill/>
                <a:miter lim="800000"/>
                <a:headEnd/>
                <a:tailEnd/>
              </a:ln>
            </p:spPr>
          </p:pic>
          <p:pic>
            <p:nvPicPr>
              <p:cNvPr id="9387" name="Picture 171"/>
              <p:cNvPicPr>
                <a:picLocks noChangeAspect="1" noChangeArrowheads="1"/>
              </p:cNvPicPr>
              <p:nvPr/>
            </p:nvPicPr>
            <p:blipFill>
              <a:blip r:embed="rId2" cstate="print"/>
              <a:srcRect/>
              <a:stretch>
                <a:fillRect/>
              </a:stretch>
            </p:blipFill>
            <p:spPr bwMode="auto">
              <a:xfrm>
                <a:off x="1118" y="2947"/>
                <a:ext cx="23" cy="5"/>
              </a:xfrm>
              <a:prstGeom prst="rect">
                <a:avLst/>
              </a:prstGeom>
              <a:noFill/>
              <a:ln w="9525">
                <a:noFill/>
                <a:miter lim="800000"/>
                <a:headEnd/>
                <a:tailEnd/>
              </a:ln>
            </p:spPr>
          </p:pic>
          <p:pic>
            <p:nvPicPr>
              <p:cNvPr id="9388" name="Picture 172"/>
              <p:cNvPicPr>
                <a:picLocks noChangeAspect="1" noChangeArrowheads="1"/>
              </p:cNvPicPr>
              <p:nvPr/>
            </p:nvPicPr>
            <p:blipFill>
              <a:blip r:embed="rId2" cstate="print"/>
              <a:srcRect/>
              <a:stretch>
                <a:fillRect/>
              </a:stretch>
            </p:blipFill>
            <p:spPr bwMode="auto">
              <a:xfrm>
                <a:off x="1141" y="2947"/>
                <a:ext cx="23" cy="5"/>
              </a:xfrm>
              <a:prstGeom prst="rect">
                <a:avLst/>
              </a:prstGeom>
              <a:noFill/>
              <a:ln w="9525">
                <a:noFill/>
                <a:miter lim="800000"/>
                <a:headEnd/>
                <a:tailEnd/>
              </a:ln>
            </p:spPr>
          </p:pic>
          <p:pic>
            <p:nvPicPr>
              <p:cNvPr id="9389" name="Picture 173"/>
              <p:cNvPicPr>
                <a:picLocks noChangeAspect="1" noChangeArrowheads="1"/>
              </p:cNvPicPr>
              <p:nvPr/>
            </p:nvPicPr>
            <p:blipFill>
              <a:blip r:embed="rId2" cstate="print"/>
              <a:srcRect/>
              <a:stretch>
                <a:fillRect/>
              </a:stretch>
            </p:blipFill>
            <p:spPr bwMode="auto">
              <a:xfrm>
                <a:off x="1164" y="2947"/>
                <a:ext cx="24" cy="5"/>
              </a:xfrm>
              <a:prstGeom prst="rect">
                <a:avLst/>
              </a:prstGeom>
              <a:noFill/>
              <a:ln w="9525">
                <a:noFill/>
                <a:miter lim="800000"/>
                <a:headEnd/>
                <a:tailEnd/>
              </a:ln>
            </p:spPr>
          </p:pic>
          <p:pic>
            <p:nvPicPr>
              <p:cNvPr id="9390" name="Picture 174"/>
              <p:cNvPicPr>
                <a:picLocks noChangeAspect="1" noChangeArrowheads="1"/>
              </p:cNvPicPr>
              <p:nvPr/>
            </p:nvPicPr>
            <p:blipFill>
              <a:blip r:embed="rId2" cstate="print"/>
              <a:srcRect/>
              <a:stretch>
                <a:fillRect/>
              </a:stretch>
            </p:blipFill>
            <p:spPr bwMode="auto">
              <a:xfrm>
                <a:off x="1188" y="2947"/>
                <a:ext cx="23" cy="5"/>
              </a:xfrm>
              <a:prstGeom prst="rect">
                <a:avLst/>
              </a:prstGeom>
              <a:noFill/>
              <a:ln w="9525">
                <a:noFill/>
                <a:miter lim="800000"/>
                <a:headEnd/>
                <a:tailEnd/>
              </a:ln>
            </p:spPr>
          </p:pic>
          <p:pic>
            <p:nvPicPr>
              <p:cNvPr id="9391" name="Picture 175"/>
              <p:cNvPicPr>
                <a:picLocks noChangeAspect="1" noChangeArrowheads="1"/>
              </p:cNvPicPr>
              <p:nvPr/>
            </p:nvPicPr>
            <p:blipFill>
              <a:blip r:embed="rId2" cstate="print"/>
              <a:srcRect/>
              <a:stretch>
                <a:fillRect/>
              </a:stretch>
            </p:blipFill>
            <p:spPr bwMode="auto">
              <a:xfrm>
                <a:off x="1211" y="2947"/>
                <a:ext cx="23" cy="5"/>
              </a:xfrm>
              <a:prstGeom prst="rect">
                <a:avLst/>
              </a:prstGeom>
              <a:noFill/>
              <a:ln w="9525">
                <a:noFill/>
                <a:miter lim="800000"/>
                <a:headEnd/>
                <a:tailEnd/>
              </a:ln>
            </p:spPr>
          </p:pic>
          <p:pic>
            <p:nvPicPr>
              <p:cNvPr id="9392" name="Picture 176"/>
              <p:cNvPicPr>
                <a:picLocks noChangeAspect="1" noChangeArrowheads="1"/>
              </p:cNvPicPr>
              <p:nvPr/>
            </p:nvPicPr>
            <p:blipFill>
              <a:blip r:embed="rId2" cstate="print"/>
              <a:srcRect/>
              <a:stretch>
                <a:fillRect/>
              </a:stretch>
            </p:blipFill>
            <p:spPr bwMode="auto">
              <a:xfrm>
                <a:off x="1234" y="2947"/>
                <a:ext cx="24" cy="5"/>
              </a:xfrm>
              <a:prstGeom prst="rect">
                <a:avLst/>
              </a:prstGeom>
              <a:noFill/>
              <a:ln w="9525">
                <a:noFill/>
                <a:miter lim="800000"/>
                <a:headEnd/>
                <a:tailEnd/>
              </a:ln>
            </p:spPr>
          </p:pic>
          <p:pic>
            <p:nvPicPr>
              <p:cNvPr id="9393" name="Picture 177"/>
              <p:cNvPicPr>
                <a:picLocks noChangeAspect="1" noChangeArrowheads="1"/>
              </p:cNvPicPr>
              <p:nvPr/>
            </p:nvPicPr>
            <p:blipFill>
              <a:blip r:embed="rId2" cstate="print"/>
              <a:srcRect/>
              <a:stretch>
                <a:fillRect/>
              </a:stretch>
            </p:blipFill>
            <p:spPr bwMode="auto">
              <a:xfrm>
                <a:off x="1258" y="2947"/>
                <a:ext cx="23" cy="5"/>
              </a:xfrm>
              <a:prstGeom prst="rect">
                <a:avLst/>
              </a:prstGeom>
              <a:noFill/>
              <a:ln w="9525">
                <a:noFill/>
                <a:miter lim="800000"/>
                <a:headEnd/>
                <a:tailEnd/>
              </a:ln>
            </p:spPr>
          </p:pic>
          <p:pic>
            <p:nvPicPr>
              <p:cNvPr id="9394" name="Picture 178"/>
              <p:cNvPicPr>
                <a:picLocks noChangeAspect="1" noChangeArrowheads="1"/>
              </p:cNvPicPr>
              <p:nvPr/>
            </p:nvPicPr>
            <p:blipFill>
              <a:blip r:embed="rId2" cstate="print"/>
              <a:srcRect/>
              <a:stretch>
                <a:fillRect/>
              </a:stretch>
            </p:blipFill>
            <p:spPr bwMode="auto">
              <a:xfrm>
                <a:off x="1281" y="2947"/>
                <a:ext cx="23" cy="5"/>
              </a:xfrm>
              <a:prstGeom prst="rect">
                <a:avLst/>
              </a:prstGeom>
              <a:noFill/>
              <a:ln w="9525">
                <a:noFill/>
                <a:miter lim="800000"/>
                <a:headEnd/>
                <a:tailEnd/>
              </a:ln>
            </p:spPr>
          </p:pic>
          <p:pic>
            <p:nvPicPr>
              <p:cNvPr id="9395" name="Picture 179"/>
              <p:cNvPicPr>
                <a:picLocks noChangeAspect="1" noChangeArrowheads="1"/>
              </p:cNvPicPr>
              <p:nvPr/>
            </p:nvPicPr>
            <p:blipFill>
              <a:blip r:embed="rId2" cstate="print"/>
              <a:srcRect/>
              <a:stretch>
                <a:fillRect/>
              </a:stretch>
            </p:blipFill>
            <p:spPr bwMode="auto">
              <a:xfrm>
                <a:off x="1304" y="2947"/>
                <a:ext cx="23" cy="5"/>
              </a:xfrm>
              <a:prstGeom prst="rect">
                <a:avLst/>
              </a:prstGeom>
              <a:noFill/>
              <a:ln w="9525">
                <a:noFill/>
                <a:miter lim="800000"/>
                <a:headEnd/>
                <a:tailEnd/>
              </a:ln>
            </p:spPr>
          </p:pic>
          <p:pic>
            <p:nvPicPr>
              <p:cNvPr id="9396" name="Picture 180"/>
              <p:cNvPicPr>
                <a:picLocks noChangeAspect="1" noChangeArrowheads="1"/>
              </p:cNvPicPr>
              <p:nvPr/>
            </p:nvPicPr>
            <p:blipFill>
              <a:blip r:embed="rId3" cstate="print"/>
              <a:srcRect/>
              <a:stretch>
                <a:fillRect/>
              </a:stretch>
            </p:blipFill>
            <p:spPr bwMode="auto">
              <a:xfrm>
                <a:off x="1327" y="2947"/>
                <a:ext cx="17" cy="5"/>
              </a:xfrm>
              <a:prstGeom prst="rect">
                <a:avLst/>
              </a:prstGeom>
              <a:noFill/>
              <a:ln w="9525">
                <a:noFill/>
                <a:miter lim="800000"/>
                <a:headEnd/>
                <a:tailEnd/>
              </a:ln>
            </p:spPr>
          </p:pic>
          <p:pic>
            <p:nvPicPr>
              <p:cNvPr id="9397" name="Picture 181"/>
              <p:cNvPicPr>
                <a:picLocks noChangeAspect="1" noChangeArrowheads="1"/>
              </p:cNvPicPr>
              <p:nvPr/>
            </p:nvPicPr>
            <p:blipFill>
              <a:blip r:embed="rId4" cstate="print"/>
              <a:srcRect/>
              <a:stretch>
                <a:fillRect/>
              </a:stretch>
            </p:blipFill>
            <p:spPr bwMode="auto">
              <a:xfrm>
                <a:off x="1344" y="2947"/>
                <a:ext cx="4" cy="5"/>
              </a:xfrm>
              <a:prstGeom prst="rect">
                <a:avLst/>
              </a:prstGeom>
              <a:noFill/>
              <a:ln w="9525">
                <a:noFill/>
                <a:miter lim="800000"/>
                <a:headEnd/>
                <a:tailEnd/>
              </a:ln>
            </p:spPr>
          </p:pic>
          <p:pic>
            <p:nvPicPr>
              <p:cNvPr id="9398" name="Picture 182"/>
              <p:cNvPicPr>
                <a:picLocks noChangeAspect="1" noChangeArrowheads="1"/>
              </p:cNvPicPr>
              <p:nvPr/>
            </p:nvPicPr>
            <p:blipFill>
              <a:blip r:embed="rId5" cstate="print"/>
              <a:srcRect/>
              <a:stretch>
                <a:fillRect/>
              </a:stretch>
            </p:blipFill>
            <p:spPr bwMode="auto">
              <a:xfrm>
                <a:off x="1348" y="2947"/>
                <a:ext cx="24" cy="5"/>
              </a:xfrm>
              <a:prstGeom prst="rect">
                <a:avLst/>
              </a:prstGeom>
              <a:noFill/>
              <a:ln w="9525">
                <a:noFill/>
                <a:miter lim="800000"/>
                <a:headEnd/>
                <a:tailEnd/>
              </a:ln>
            </p:spPr>
          </p:pic>
          <p:pic>
            <p:nvPicPr>
              <p:cNvPr id="9399" name="Picture 183"/>
              <p:cNvPicPr>
                <a:picLocks noChangeAspect="1" noChangeArrowheads="1"/>
              </p:cNvPicPr>
              <p:nvPr/>
            </p:nvPicPr>
            <p:blipFill>
              <a:blip r:embed="rId5" cstate="print"/>
              <a:srcRect/>
              <a:stretch>
                <a:fillRect/>
              </a:stretch>
            </p:blipFill>
            <p:spPr bwMode="auto">
              <a:xfrm>
                <a:off x="1372" y="2947"/>
                <a:ext cx="23" cy="5"/>
              </a:xfrm>
              <a:prstGeom prst="rect">
                <a:avLst/>
              </a:prstGeom>
              <a:noFill/>
              <a:ln w="9525">
                <a:noFill/>
                <a:miter lim="800000"/>
                <a:headEnd/>
                <a:tailEnd/>
              </a:ln>
            </p:spPr>
          </p:pic>
          <p:pic>
            <p:nvPicPr>
              <p:cNvPr id="9400" name="Picture 184"/>
              <p:cNvPicPr>
                <a:picLocks noChangeAspect="1" noChangeArrowheads="1"/>
              </p:cNvPicPr>
              <p:nvPr/>
            </p:nvPicPr>
            <p:blipFill>
              <a:blip r:embed="rId5" cstate="print"/>
              <a:srcRect/>
              <a:stretch>
                <a:fillRect/>
              </a:stretch>
            </p:blipFill>
            <p:spPr bwMode="auto">
              <a:xfrm>
                <a:off x="1395" y="2947"/>
                <a:ext cx="23" cy="5"/>
              </a:xfrm>
              <a:prstGeom prst="rect">
                <a:avLst/>
              </a:prstGeom>
              <a:noFill/>
              <a:ln w="9525">
                <a:noFill/>
                <a:miter lim="800000"/>
                <a:headEnd/>
                <a:tailEnd/>
              </a:ln>
            </p:spPr>
          </p:pic>
          <p:pic>
            <p:nvPicPr>
              <p:cNvPr id="9401" name="Picture 185"/>
              <p:cNvPicPr>
                <a:picLocks noChangeAspect="1" noChangeArrowheads="1"/>
              </p:cNvPicPr>
              <p:nvPr/>
            </p:nvPicPr>
            <p:blipFill>
              <a:blip r:embed="rId5" cstate="print"/>
              <a:srcRect/>
              <a:stretch>
                <a:fillRect/>
              </a:stretch>
            </p:blipFill>
            <p:spPr bwMode="auto">
              <a:xfrm>
                <a:off x="1418" y="2947"/>
                <a:ext cx="23" cy="5"/>
              </a:xfrm>
              <a:prstGeom prst="rect">
                <a:avLst/>
              </a:prstGeom>
              <a:noFill/>
              <a:ln w="9525">
                <a:noFill/>
                <a:miter lim="800000"/>
                <a:headEnd/>
                <a:tailEnd/>
              </a:ln>
            </p:spPr>
          </p:pic>
          <p:pic>
            <p:nvPicPr>
              <p:cNvPr id="9402" name="Picture 186"/>
              <p:cNvPicPr>
                <a:picLocks noChangeAspect="1" noChangeArrowheads="1"/>
              </p:cNvPicPr>
              <p:nvPr/>
            </p:nvPicPr>
            <p:blipFill>
              <a:blip r:embed="rId5" cstate="print"/>
              <a:srcRect/>
              <a:stretch>
                <a:fillRect/>
              </a:stretch>
            </p:blipFill>
            <p:spPr bwMode="auto">
              <a:xfrm>
                <a:off x="1441" y="2947"/>
                <a:ext cx="24" cy="5"/>
              </a:xfrm>
              <a:prstGeom prst="rect">
                <a:avLst/>
              </a:prstGeom>
              <a:noFill/>
              <a:ln w="9525">
                <a:noFill/>
                <a:miter lim="800000"/>
                <a:headEnd/>
                <a:tailEnd/>
              </a:ln>
            </p:spPr>
          </p:pic>
          <p:pic>
            <p:nvPicPr>
              <p:cNvPr id="9403" name="Picture 187"/>
              <p:cNvPicPr>
                <a:picLocks noChangeAspect="1" noChangeArrowheads="1"/>
              </p:cNvPicPr>
              <p:nvPr/>
            </p:nvPicPr>
            <p:blipFill>
              <a:blip r:embed="rId5" cstate="print"/>
              <a:srcRect/>
              <a:stretch>
                <a:fillRect/>
              </a:stretch>
            </p:blipFill>
            <p:spPr bwMode="auto">
              <a:xfrm>
                <a:off x="1465" y="2947"/>
                <a:ext cx="23" cy="5"/>
              </a:xfrm>
              <a:prstGeom prst="rect">
                <a:avLst/>
              </a:prstGeom>
              <a:noFill/>
              <a:ln w="9525">
                <a:noFill/>
                <a:miter lim="800000"/>
                <a:headEnd/>
                <a:tailEnd/>
              </a:ln>
            </p:spPr>
          </p:pic>
          <p:pic>
            <p:nvPicPr>
              <p:cNvPr id="9404" name="Picture 188"/>
              <p:cNvPicPr>
                <a:picLocks noChangeAspect="1" noChangeArrowheads="1"/>
              </p:cNvPicPr>
              <p:nvPr/>
            </p:nvPicPr>
            <p:blipFill>
              <a:blip r:embed="rId5" cstate="print"/>
              <a:srcRect/>
              <a:stretch>
                <a:fillRect/>
              </a:stretch>
            </p:blipFill>
            <p:spPr bwMode="auto">
              <a:xfrm>
                <a:off x="1488" y="2947"/>
                <a:ext cx="23" cy="5"/>
              </a:xfrm>
              <a:prstGeom prst="rect">
                <a:avLst/>
              </a:prstGeom>
              <a:noFill/>
              <a:ln w="9525">
                <a:noFill/>
                <a:miter lim="800000"/>
                <a:headEnd/>
                <a:tailEnd/>
              </a:ln>
            </p:spPr>
          </p:pic>
          <p:pic>
            <p:nvPicPr>
              <p:cNvPr id="9405" name="Picture 189"/>
              <p:cNvPicPr>
                <a:picLocks noChangeAspect="1" noChangeArrowheads="1"/>
              </p:cNvPicPr>
              <p:nvPr/>
            </p:nvPicPr>
            <p:blipFill>
              <a:blip r:embed="rId5" cstate="print"/>
              <a:srcRect/>
              <a:stretch>
                <a:fillRect/>
              </a:stretch>
            </p:blipFill>
            <p:spPr bwMode="auto">
              <a:xfrm>
                <a:off x="1511" y="2947"/>
                <a:ext cx="23" cy="5"/>
              </a:xfrm>
              <a:prstGeom prst="rect">
                <a:avLst/>
              </a:prstGeom>
              <a:noFill/>
              <a:ln w="9525">
                <a:noFill/>
                <a:miter lim="800000"/>
                <a:headEnd/>
                <a:tailEnd/>
              </a:ln>
            </p:spPr>
          </p:pic>
          <p:pic>
            <p:nvPicPr>
              <p:cNvPr id="9406" name="Picture 190"/>
              <p:cNvPicPr>
                <a:picLocks noChangeAspect="1" noChangeArrowheads="1"/>
              </p:cNvPicPr>
              <p:nvPr/>
            </p:nvPicPr>
            <p:blipFill>
              <a:blip r:embed="rId5" cstate="print"/>
              <a:srcRect/>
              <a:stretch>
                <a:fillRect/>
              </a:stretch>
            </p:blipFill>
            <p:spPr bwMode="auto">
              <a:xfrm>
                <a:off x="1534" y="2947"/>
                <a:ext cx="24" cy="5"/>
              </a:xfrm>
              <a:prstGeom prst="rect">
                <a:avLst/>
              </a:prstGeom>
              <a:noFill/>
              <a:ln w="9525">
                <a:noFill/>
                <a:miter lim="800000"/>
                <a:headEnd/>
                <a:tailEnd/>
              </a:ln>
            </p:spPr>
          </p:pic>
          <p:pic>
            <p:nvPicPr>
              <p:cNvPr id="9407" name="Picture 191"/>
              <p:cNvPicPr>
                <a:picLocks noChangeAspect="1" noChangeArrowheads="1"/>
              </p:cNvPicPr>
              <p:nvPr/>
            </p:nvPicPr>
            <p:blipFill>
              <a:blip r:embed="rId5" cstate="print"/>
              <a:srcRect/>
              <a:stretch>
                <a:fillRect/>
              </a:stretch>
            </p:blipFill>
            <p:spPr bwMode="auto">
              <a:xfrm>
                <a:off x="1558" y="2947"/>
                <a:ext cx="23" cy="5"/>
              </a:xfrm>
              <a:prstGeom prst="rect">
                <a:avLst/>
              </a:prstGeom>
              <a:noFill/>
              <a:ln w="9525">
                <a:noFill/>
                <a:miter lim="800000"/>
                <a:headEnd/>
                <a:tailEnd/>
              </a:ln>
            </p:spPr>
          </p:pic>
          <p:pic>
            <p:nvPicPr>
              <p:cNvPr id="9408" name="Picture 192"/>
              <p:cNvPicPr>
                <a:picLocks noChangeAspect="1" noChangeArrowheads="1"/>
              </p:cNvPicPr>
              <p:nvPr/>
            </p:nvPicPr>
            <p:blipFill>
              <a:blip r:embed="rId5" cstate="print"/>
              <a:srcRect/>
              <a:stretch>
                <a:fillRect/>
              </a:stretch>
            </p:blipFill>
            <p:spPr bwMode="auto">
              <a:xfrm>
                <a:off x="1581" y="2947"/>
                <a:ext cx="23" cy="5"/>
              </a:xfrm>
              <a:prstGeom prst="rect">
                <a:avLst/>
              </a:prstGeom>
              <a:noFill/>
              <a:ln w="9525">
                <a:noFill/>
                <a:miter lim="800000"/>
                <a:headEnd/>
                <a:tailEnd/>
              </a:ln>
            </p:spPr>
          </p:pic>
          <p:pic>
            <p:nvPicPr>
              <p:cNvPr id="9409" name="Picture 193"/>
              <p:cNvPicPr>
                <a:picLocks noChangeAspect="1" noChangeArrowheads="1"/>
              </p:cNvPicPr>
              <p:nvPr/>
            </p:nvPicPr>
            <p:blipFill>
              <a:blip r:embed="rId5" cstate="print"/>
              <a:srcRect/>
              <a:stretch>
                <a:fillRect/>
              </a:stretch>
            </p:blipFill>
            <p:spPr bwMode="auto">
              <a:xfrm>
                <a:off x="1604" y="2947"/>
                <a:ext cx="24" cy="5"/>
              </a:xfrm>
              <a:prstGeom prst="rect">
                <a:avLst/>
              </a:prstGeom>
              <a:noFill/>
              <a:ln w="9525">
                <a:noFill/>
                <a:miter lim="800000"/>
                <a:headEnd/>
                <a:tailEnd/>
              </a:ln>
            </p:spPr>
          </p:pic>
          <p:pic>
            <p:nvPicPr>
              <p:cNvPr id="9410" name="Picture 194"/>
              <p:cNvPicPr>
                <a:picLocks noChangeAspect="1" noChangeArrowheads="1"/>
              </p:cNvPicPr>
              <p:nvPr/>
            </p:nvPicPr>
            <p:blipFill>
              <a:blip r:embed="rId5" cstate="print"/>
              <a:srcRect/>
              <a:stretch>
                <a:fillRect/>
              </a:stretch>
            </p:blipFill>
            <p:spPr bwMode="auto">
              <a:xfrm>
                <a:off x="1628" y="2947"/>
                <a:ext cx="23" cy="5"/>
              </a:xfrm>
              <a:prstGeom prst="rect">
                <a:avLst/>
              </a:prstGeom>
              <a:noFill/>
              <a:ln w="9525">
                <a:noFill/>
                <a:miter lim="800000"/>
                <a:headEnd/>
                <a:tailEnd/>
              </a:ln>
            </p:spPr>
          </p:pic>
          <p:pic>
            <p:nvPicPr>
              <p:cNvPr id="9411" name="Picture 195"/>
              <p:cNvPicPr>
                <a:picLocks noChangeAspect="1" noChangeArrowheads="1"/>
              </p:cNvPicPr>
              <p:nvPr/>
            </p:nvPicPr>
            <p:blipFill>
              <a:blip r:embed="rId5" cstate="print"/>
              <a:srcRect/>
              <a:stretch>
                <a:fillRect/>
              </a:stretch>
            </p:blipFill>
            <p:spPr bwMode="auto">
              <a:xfrm>
                <a:off x="1651" y="2947"/>
                <a:ext cx="23" cy="5"/>
              </a:xfrm>
              <a:prstGeom prst="rect">
                <a:avLst/>
              </a:prstGeom>
              <a:noFill/>
              <a:ln w="9525">
                <a:noFill/>
                <a:miter lim="800000"/>
                <a:headEnd/>
                <a:tailEnd/>
              </a:ln>
            </p:spPr>
          </p:pic>
          <p:pic>
            <p:nvPicPr>
              <p:cNvPr id="9412" name="Picture 196"/>
              <p:cNvPicPr>
                <a:picLocks noChangeAspect="1" noChangeArrowheads="1"/>
              </p:cNvPicPr>
              <p:nvPr/>
            </p:nvPicPr>
            <p:blipFill>
              <a:blip r:embed="rId5" cstate="print"/>
              <a:srcRect/>
              <a:stretch>
                <a:fillRect/>
              </a:stretch>
            </p:blipFill>
            <p:spPr bwMode="auto">
              <a:xfrm>
                <a:off x="1674" y="2947"/>
                <a:ext cx="23" cy="5"/>
              </a:xfrm>
              <a:prstGeom prst="rect">
                <a:avLst/>
              </a:prstGeom>
              <a:noFill/>
              <a:ln w="9525">
                <a:noFill/>
                <a:miter lim="800000"/>
                <a:headEnd/>
                <a:tailEnd/>
              </a:ln>
            </p:spPr>
          </p:pic>
          <p:pic>
            <p:nvPicPr>
              <p:cNvPr id="9413" name="Picture 197"/>
              <p:cNvPicPr>
                <a:picLocks noChangeAspect="1" noChangeArrowheads="1"/>
              </p:cNvPicPr>
              <p:nvPr/>
            </p:nvPicPr>
            <p:blipFill>
              <a:blip r:embed="rId5" cstate="print"/>
              <a:srcRect/>
              <a:stretch>
                <a:fillRect/>
              </a:stretch>
            </p:blipFill>
            <p:spPr bwMode="auto">
              <a:xfrm>
                <a:off x="1697" y="2947"/>
                <a:ext cx="24" cy="5"/>
              </a:xfrm>
              <a:prstGeom prst="rect">
                <a:avLst/>
              </a:prstGeom>
              <a:noFill/>
              <a:ln w="9525">
                <a:noFill/>
                <a:miter lim="800000"/>
                <a:headEnd/>
                <a:tailEnd/>
              </a:ln>
            </p:spPr>
          </p:pic>
          <p:pic>
            <p:nvPicPr>
              <p:cNvPr id="9414" name="Picture 198"/>
              <p:cNvPicPr>
                <a:picLocks noChangeAspect="1" noChangeArrowheads="1"/>
              </p:cNvPicPr>
              <p:nvPr/>
            </p:nvPicPr>
            <p:blipFill>
              <a:blip r:embed="rId5" cstate="print"/>
              <a:srcRect/>
              <a:stretch>
                <a:fillRect/>
              </a:stretch>
            </p:blipFill>
            <p:spPr bwMode="auto">
              <a:xfrm>
                <a:off x="1721" y="2947"/>
                <a:ext cx="23" cy="5"/>
              </a:xfrm>
              <a:prstGeom prst="rect">
                <a:avLst/>
              </a:prstGeom>
              <a:noFill/>
              <a:ln w="9525">
                <a:noFill/>
                <a:miter lim="800000"/>
                <a:headEnd/>
                <a:tailEnd/>
              </a:ln>
            </p:spPr>
          </p:pic>
          <p:pic>
            <p:nvPicPr>
              <p:cNvPr id="9415" name="Picture 199"/>
              <p:cNvPicPr>
                <a:picLocks noChangeAspect="1" noChangeArrowheads="1"/>
              </p:cNvPicPr>
              <p:nvPr/>
            </p:nvPicPr>
            <p:blipFill>
              <a:blip r:embed="rId5" cstate="print"/>
              <a:srcRect/>
              <a:stretch>
                <a:fillRect/>
              </a:stretch>
            </p:blipFill>
            <p:spPr bwMode="auto">
              <a:xfrm>
                <a:off x="1744" y="2947"/>
                <a:ext cx="23" cy="5"/>
              </a:xfrm>
              <a:prstGeom prst="rect">
                <a:avLst/>
              </a:prstGeom>
              <a:noFill/>
              <a:ln w="9525">
                <a:noFill/>
                <a:miter lim="800000"/>
                <a:headEnd/>
                <a:tailEnd/>
              </a:ln>
            </p:spPr>
          </p:pic>
          <p:pic>
            <p:nvPicPr>
              <p:cNvPr id="9416" name="Picture 200"/>
              <p:cNvPicPr>
                <a:picLocks noChangeAspect="1" noChangeArrowheads="1"/>
              </p:cNvPicPr>
              <p:nvPr/>
            </p:nvPicPr>
            <p:blipFill>
              <a:blip r:embed="rId5" cstate="print"/>
              <a:srcRect/>
              <a:stretch>
                <a:fillRect/>
              </a:stretch>
            </p:blipFill>
            <p:spPr bwMode="auto">
              <a:xfrm>
                <a:off x="1767" y="2947"/>
                <a:ext cx="23" cy="5"/>
              </a:xfrm>
              <a:prstGeom prst="rect">
                <a:avLst/>
              </a:prstGeom>
              <a:noFill/>
              <a:ln w="9525">
                <a:noFill/>
                <a:miter lim="800000"/>
                <a:headEnd/>
                <a:tailEnd/>
              </a:ln>
            </p:spPr>
          </p:pic>
          <p:pic>
            <p:nvPicPr>
              <p:cNvPr id="9417" name="Picture 201"/>
              <p:cNvPicPr>
                <a:picLocks noChangeAspect="1" noChangeArrowheads="1"/>
              </p:cNvPicPr>
              <p:nvPr/>
            </p:nvPicPr>
            <p:blipFill>
              <a:blip r:embed="rId5" cstate="print"/>
              <a:srcRect/>
              <a:stretch>
                <a:fillRect/>
              </a:stretch>
            </p:blipFill>
            <p:spPr bwMode="auto">
              <a:xfrm>
                <a:off x="1790" y="2947"/>
                <a:ext cx="24" cy="5"/>
              </a:xfrm>
              <a:prstGeom prst="rect">
                <a:avLst/>
              </a:prstGeom>
              <a:noFill/>
              <a:ln w="9525">
                <a:noFill/>
                <a:miter lim="800000"/>
                <a:headEnd/>
                <a:tailEnd/>
              </a:ln>
            </p:spPr>
          </p:pic>
          <p:pic>
            <p:nvPicPr>
              <p:cNvPr id="9418" name="Picture 202"/>
              <p:cNvPicPr>
                <a:picLocks noChangeAspect="1" noChangeArrowheads="1"/>
              </p:cNvPicPr>
              <p:nvPr/>
            </p:nvPicPr>
            <p:blipFill>
              <a:blip r:embed="rId5" cstate="print"/>
              <a:srcRect/>
              <a:stretch>
                <a:fillRect/>
              </a:stretch>
            </p:blipFill>
            <p:spPr bwMode="auto">
              <a:xfrm>
                <a:off x="1814" y="2947"/>
                <a:ext cx="23" cy="5"/>
              </a:xfrm>
              <a:prstGeom prst="rect">
                <a:avLst/>
              </a:prstGeom>
              <a:noFill/>
              <a:ln w="9525">
                <a:noFill/>
                <a:miter lim="800000"/>
                <a:headEnd/>
                <a:tailEnd/>
              </a:ln>
            </p:spPr>
          </p:pic>
          <p:pic>
            <p:nvPicPr>
              <p:cNvPr id="9419" name="Picture 203"/>
              <p:cNvPicPr>
                <a:picLocks noChangeAspect="1" noChangeArrowheads="1"/>
              </p:cNvPicPr>
              <p:nvPr/>
            </p:nvPicPr>
            <p:blipFill>
              <a:blip r:embed="rId5" cstate="print"/>
              <a:srcRect/>
              <a:stretch>
                <a:fillRect/>
              </a:stretch>
            </p:blipFill>
            <p:spPr bwMode="auto">
              <a:xfrm>
                <a:off x="1837" y="2947"/>
                <a:ext cx="23" cy="5"/>
              </a:xfrm>
              <a:prstGeom prst="rect">
                <a:avLst/>
              </a:prstGeom>
              <a:noFill/>
              <a:ln w="9525">
                <a:noFill/>
                <a:miter lim="800000"/>
                <a:headEnd/>
                <a:tailEnd/>
              </a:ln>
            </p:spPr>
          </p:pic>
          <p:pic>
            <p:nvPicPr>
              <p:cNvPr id="9420" name="Picture 204"/>
              <p:cNvPicPr>
                <a:picLocks noChangeAspect="1" noChangeArrowheads="1"/>
              </p:cNvPicPr>
              <p:nvPr/>
            </p:nvPicPr>
            <p:blipFill>
              <a:blip r:embed="rId5" cstate="print"/>
              <a:srcRect/>
              <a:stretch>
                <a:fillRect/>
              </a:stretch>
            </p:blipFill>
            <p:spPr bwMode="auto">
              <a:xfrm>
                <a:off x="1860" y="2947"/>
                <a:ext cx="23" cy="5"/>
              </a:xfrm>
              <a:prstGeom prst="rect">
                <a:avLst/>
              </a:prstGeom>
              <a:noFill/>
              <a:ln w="9525">
                <a:noFill/>
                <a:miter lim="800000"/>
                <a:headEnd/>
                <a:tailEnd/>
              </a:ln>
            </p:spPr>
          </p:pic>
          <p:pic>
            <p:nvPicPr>
              <p:cNvPr id="9421" name="Picture 205"/>
              <p:cNvPicPr>
                <a:picLocks noChangeAspect="1" noChangeArrowheads="1"/>
              </p:cNvPicPr>
              <p:nvPr/>
            </p:nvPicPr>
            <p:blipFill>
              <a:blip r:embed="rId5" cstate="print"/>
              <a:srcRect/>
              <a:stretch>
                <a:fillRect/>
              </a:stretch>
            </p:blipFill>
            <p:spPr bwMode="auto">
              <a:xfrm>
                <a:off x="1883" y="2947"/>
                <a:ext cx="24" cy="5"/>
              </a:xfrm>
              <a:prstGeom prst="rect">
                <a:avLst/>
              </a:prstGeom>
              <a:noFill/>
              <a:ln w="9525">
                <a:noFill/>
                <a:miter lim="800000"/>
                <a:headEnd/>
                <a:tailEnd/>
              </a:ln>
            </p:spPr>
          </p:pic>
          <p:pic>
            <p:nvPicPr>
              <p:cNvPr id="9422" name="Picture 206"/>
              <p:cNvPicPr>
                <a:picLocks noChangeAspect="1" noChangeArrowheads="1"/>
              </p:cNvPicPr>
              <p:nvPr/>
            </p:nvPicPr>
            <p:blipFill>
              <a:blip r:embed="rId5" cstate="print"/>
              <a:srcRect/>
              <a:stretch>
                <a:fillRect/>
              </a:stretch>
            </p:blipFill>
            <p:spPr bwMode="auto">
              <a:xfrm>
                <a:off x="1907" y="2947"/>
                <a:ext cx="23" cy="5"/>
              </a:xfrm>
              <a:prstGeom prst="rect">
                <a:avLst/>
              </a:prstGeom>
              <a:noFill/>
              <a:ln w="9525">
                <a:noFill/>
                <a:miter lim="800000"/>
                <a:headEnd/>
                <a:tailEnd/>
              </a:ln>
            </p:spPr>
          </p:pic>
          <p:pic>
            <p:nvPicPr>
              <p:cNvPr id="9423" name="Picture 207"/>
              <p:cNvPicPr>
                <a:picLocks noChangeAspect="1" noChangeArrowheads="1"/>
              </p:cNvPicPr>
              <p:nvPr/>
            </p:nvPicPr>
            <p:blipFill>
              <a:blip r:embed="rId5" cstate="print"/>
              <a:srcRect/>
              <a:stretch>
                <a:fillRect/>
              </a:stretch>
            </p:blipFill>
            <p:spPr bwMode="auto">
              <a:xfrm>
                <a:off x="1930" y="2947"/>
                <a:ext cx="23" cy="5"/>
              </a:xfrm>
              <a:prstGeom prst="rect">
                <a:avLst/>
              </a:prstGeom>
              <a:noFill/>
              <a:ln w="9525">
                <a:noFill/>
                <a:miter lim="800000"/>
                <a:headEnd/>
                <a:tailEnd/>
              </a:ln>
            </p:spPr>
          </p:pic>
        </p:grpSp>
        <p:pic>
          <p:nvPicPr>
            <p:cNvPr id="9425" name="Picture 209"/>
            <p:cNvPicPr>
              <a:picLocks noChangeAspect="1" noChangeArrowheads="1"/>
            </p:cNvPicPr>
            <p:nvPr/>
          </p:nvPicPr>
          <p:blipFill>
            <a:blip r:embed="rId5" cstate="print"/>
            <a:srcRect/>
            <a:stretch>
              <a:fillRect/>
            </a:stretch>
          </p:blipFill>
          <p:spPr bwMode="auto">
            <a:xfrm>
              <a:off x="1953" y="2947"/>
              <a:ext cx="24" cy="5"/>
            </a:xfrm>
            <a:prstGeom prst="rect">
              <a:avLst/>
            </a:prstGeom>
            <a:noFill/>
            <a:ln w="9525">
              <a:noFill/>
              <a:miter lim="800000"/>
              <a:headEnd/>
              <a:tailEnd/>
            </a:ln>
          </p:spPr>
        </p:pic>
        <p:pic>
          <p:nvPicPr>
            <p:cNvPr id="9426" name="Picture 210"/>
            <p:cNvPicPr>
              <a:picLocks noChangeAspect="1" noChangeArrowheads="1"/>
            </p:cNvPicPr>
            <p:nvPr/>
          </p:nvPicPr>
          <p:blipFill>
            <a:blip r:embed="rId5" cstate="print"/>
            <a:srcRect/>
            <a:stretch>
              <a:fillRect/>
            </a:stretch>
          </p:blipFill>
          <p:spPr bwMode="auto">
            <a:xfrm>
              <a:off x="1977" y="2947"/>
              <a:ext cx="23" cy="5"/>
            </a:xfrm>
            <a:prstGeom prst="rect">
              <a:avLst/>
            </a:prstGeom>
            <a:noFill/>
            <a:ln w="9525">
              <a:noFill/>
              <a:miter lim="800000"/>
              <a:headEnd/>
              <a:tailEnd/>
            </a:ln>
          </p:spPr>
        </p:pic>
        <p:pic>
          <p:nvPicPr>
            <p:cNvPr id="9427" name="Picture 211"/>
            <p:cNvPicPr>
              <a:picLocks noChangeAspect="1" noChangeArrowheads="1"/>
            </p:cNvPicPr>
            <p:nvPr/>
          </p:nvPicPr>
          <p:blipFill>
            <a:blip r:embed="rId5" cstate="print"/>
            <a:srcRect/>
            <a:stretch>
              <a:fillRect/>
            </a:stretch>
          </p:blipFill>
          <p:spPr bwMode="auto">
            <a:xfrm>
              <a:off x="2000" y="2947"/>
              <a:ext cx="23" cy="5"/>
            </a:xfrm>
            <a:prstGeom prst="rect">
              <a:avLst/>
            </a:prstGeom>
            <a:noFill/>
            <a:ln w="9525">
              <a:noFill/>
              <a:miter lim="800000"/>
              <a:headEnd/>
              <a:tailEnd/>
            </a:ln>
          </p:spPr>
        </p:pic>
        <p:pic>
          <p:nvPicPr>
            <p:cNvPr id="9428" name="Picture 212"/>
            <p:cNvPicPr>
              <a:picLocks noChangeAspect="1" noChangeArrowheads="1"/>
            </p:cNvPicPr>
            <p:nvPr/>
          </p:nvPicPr>
          <p:blipFill>
            <a:blip r:embed="rId5" cstate="print"/>
            <a:srcRect/>
            <a:stretch>
              <a:fillRect/>
            </a:stretch>
          </p:blipFill>
          <p:spPr bwMode="auto">
            <a:xfrm>
              <a:off x="2023" y="2947"/>
              <a:ext cx="23" cy="5"/>
            </a:xfrm>
            <a:prstGeom prst="rect">
              <a:avLst/>
            </a:prstGeom>
            <a:noFill/>
            <a:ln w="9525">
              <a:noFill/>
              <a:miter lim="800000"/>
              <a:headEnd/>
              <a:tailEnd/>
            </a:ln>
          </p:spPr>
        </p:pic>
        <p:pic>
          <p:nvPicPr>
            <p:cNvPr id="9429" name="Picture 213"/>
            <p:cNvPicPr>
              <a:picLocks noChangeAspect="1" noChangeArrowheads="1"/>
            </p:cNvPicPr>
            <p:nvPr/>
          </p:nvPicPr>
          <p:blipFill>
            <a:blip r:embed="rId5" cstate="print"/>
            <a:srcRect/>
            <a:stretch>
              <a:fillRect/>
            </a:stretch>
          </p:blipFill>
          <p:spPr bwMode="auto">
            <a:xfrm>
              <a:off x="2046" y="2947"/>
              <a:ext cx="24" cy="5"/>
            </a:xfrm>
            <a:prstGeom prst="rect">
              <a:avLst/>
            </a:prstGeom>
            <a:noFill/>
            <a:ln w="9525">
              <a:noFill/>
              <a:miter lim="800000"/>
              <a:headEnd/>
              <a:tailEnd/>
            </a:ln>
          </p:spPr>
        </p:pic>
        <p:pic>
          <p:nvPicPr>
            <p:cNvPr id="9430" name="Picture 214"/>
            <p:cNvPicPr>
              <a:picLocks noChangeAspect="1" noChangeArrowheads="1"/>
            </p:cNvPicPr>
            <p:nvPr/>
          </p:nvPicPr>
          <p:blipFill>
            <a:blip r:embed="rId5" cstate="print"/>
            <a:srcRect/>
            <a:stretch>
              <a:fillRect/>
            </a:stretch>
          </p:blipFill>
          <p:spPr bwMode="auto">
            <a:xfrm>
              <a:off x="2070" y="2947"/>
              <a:ext cx="23" cy="5"/>
            </a:xfrm>
            <a:prstGeom prst="rect">
              <a:avLst/>
            </a:prstGeom>
            <a:noFill/>
            <a:ln w="9525">
              <a:noFill/>
              <a:miter lim="800000"/>
              <a:headEnd/>
              <a:tailEnd/>
            </a:ln>
          </p:spPr>
        </p:pic>
        <p:pic>
          <p:nvPicPr>
            <p:cNvPr id="9431" name="Picture 215"/>
            <p:cNvPicPr>
              <a:picLocks noChangeAspect="1" noChangeArrowheads="1"/>
            </p:cNvPicPr>
            <p:nvPr/>
          </p:nvPicPr>
          <p:blipFill>
            <a:blip r:embed="rId5" cstate="print"/>
            <a:srcRect/>
            <a:stretch>
              <a:fillRect/>
            </a:stretch>
          </p:blipFill>
          <p:spPr bwMode="auto">
            <a:xfrm>
              <a:off x="2093" y="2947"/>
              <a:ext cx="23" cy="5"/>
            </a:xfrm>
            <a:prstGeom prst="rect">
              <a:avLst/>
            </a:prstGeom>
            <a:noFill/>
            <a:ln w="9525">
              <a:noFill/>
              <a:miter lim="800000"/>
              <a:headEnd/>
              <a:tailEnd/>
            </a:ln>
          </p:spPr>
        </p:pic>
        <p:pic>
          <p:nvPicPr>
            <p:cNvPr id="9432" name="Picture 216"/>
            <p:cNvPicPr>
              <a:picLocks noChangeAspect="1" noChangeArrowheads="1"/>
            </p:cNvPicPr>
            <p:nvPr/>
          </p:nvPicPr>
          <p:blipFill>
            <a:blip r:embed="rId5" cstate="print"/>
            <a:srcRect/>
            <a:stretch>
              <a:fillRect/>
            </a:stretch>
          </p:blipFill>
          <p:spPr bwMode="auto">
            <a:xfrm>
              <a:off x="2116" y="2947"/>
              <a:ext cx="23" cy="5"/>
            </a:xfrm>
            <a:prstGeom prst="rect">
              <a:avLst/>
            </a:prstGeom>
            <a:noFill/>
            <a:ln w="9525">
              <a:noFill/>
              <a:miter lim="800000"/>
              <a:headEnd/>
              <a:tailEnd/>
            </a:ln>
          </p:spPr>
        </p:pic>
        <p:pic>
          <p:nvPicPr>
            <p:cNvPr id="9433" name="Picture 217"/>
            <p:cNvPicPr>
              <a:picLocks noChangeAspect="1" noChangeArrowheads="1"/>
            </p:cNvPicPr>
            <p:nvPr/>
          </p:nvPicPr>
          <p:blipFill>
            <a:blip r:embed="rId5" cstate="print"/>
            <a:srcRect/>
            <a:stretch>
              <a:fillRect/>
            </a:stretch>
          </p:blipFill>
          <p:spPr bwMode="auto">
            <a:xfrm>
              <a:off x="2139" y="2947"/>
              <a:ext cx="24" cy="5"/>
            </a:xfrm>
            <a:prstGeom prst="rect">
              <a:avLst/>
            </a:prstGeom>
            <a:noFill/>
            <a:ln w="9525">
              <a:noFill/>
              <a:miter lim="800000"/>
              <a:headEnd/>
              <a:tailEnd/>
            </a:ln>
          </p:spPr>
        </p:pic>
        <p:pic>
          <p:nvPicPr>
            <p:cNvPr id="9434" name="Picture 218"/>
            <p:cNvPicPr>
              <a:picLocks noChangeAspect="1" noChangeArrowheads="1"/>
            </p:cNvPicPr>
            <p:nvPr/>
          </p:nvPicPr>
          <p:blipFill>
            <a:blip r:embed="rId5" cstate="print"/>
            <a:srcRect/>
            <a:stretch>
              <a:fillRect/>
            </a:stretch>
          </p:blipFill>
          <p:spPr bwMode="auto">
            <a:xfrm>
              <a:off x="2163" y="2947"/>
              <a:ext cx="23" cy="5"/>
            </a:xfrm>
            <a:prstGeom prst="rect">
              <a:avLst/>
            </a:prstGeom>
            <a:noFill/>
            <a:ln w="9525">
              <a:noFill/>
              <a:miter lim="800000"/>
              <a:headEnd/>
              <a:tailEnd/>
            </a:ln>
          </p:spPr>
        </p:pic>
        <p:pic>
          <p:nvPicPr>
            <p:cNvPr id="9435" name="Picture 219"/>
            <p:cNvPicPr>
              <a:picLocks noChangeAspect="1" noChangeArrowheads="1"/>
            </p:cNvPicPr>
            <p:nvPr/>
          </p:nvPicPr>
          <p:blipFill>
            <a:blip r:embed="rId5" cstate="print"/>
            <a:srcRect/>
            <a:stretch>
              <a:fillRect/>
            </a:stretch>
          </p:blipFill>
          <p:spPr bwMode="auto">
            <a:xfrm>
              <a:off x="2186" y="2947"/>
              <a:ext cx="23" cy="5"/>
            </a:xfrm>
            <a:prstGeom prst="rect">
              <a:avLst/>
            </a:prstGeom>
            <a:noFill/>
            <a:ln w="9525">
              <a:noFill/>
              <a:miter lim="800000"/>
              <a:headEnd/>
              <a:tailEnd/>
            </a:ln>
          </p:spPr>
        </p:pic>
        <p:pic>
          <p:nvPicPr>
            <p:cNvPr id="9436" name="Picture 220"/>
            <p:cNvPicPr>
              <a:picLocks noChangeAspect="1" noChangeArrowheads="1"/>
            </p:cNvPicPr>
            <p:nvPr/>
          </p:nvPicPr>
          <p:blipFill>
            <a:blip r:embed="rId5" cstate="print"/>
            <a:srcRect/>
            <a:stretch>
              <a:fillRect/>
            </a:stretch>
          </p:blipFill>
          <p:spPr bwMode="auto">
            <a:xfrm>
              <a:off x="2209" y="2947"/>
              <a:ext cx="23" cy="5"/>
            </a:xfrm>
            <a:prstGeom prst="rect">
              <a:avLst/>
            </a:prstGeom>
            <a:noFill/>
            <a:ln w="9525">
              <a:noFill/>
              <a:miter lim="800000"/>
              <a:headEnd/>
              <a:tailEnd/>
            </a:ln>
          </p:spPr>
        </p:pic>
        <p:pic>
          <p:nvPicPr>
            <p:cNvPr id="9437" name="Picture 221"/>
            <p:cNvPicPr>
              <a:picLocks noChangeAspect="1" noChangeArrowheads="1"/>
            </p:cNvPicPr>
            <p:nvPr/>
          </p:nvPicPr>
          <p:blipFill>
            <a:blip r:embed="rId5" cstate="print"/>
            <a:srcRect/>
            <a:stretch>
              <a:fillRect/>
            </a:stretch>
          </p:blipFill>
          <p:spPr bwMode="auto">
            <a:xfrm>
              <a:off x="2232" y="2947"/>
              <a:ext cx="24" cy="5"/>
            </a:xfrm>
            <a:prstGeom prst="rect">
              <a:avLst/>
            </a:prstGeom>
            <a:noFill/>
            <a:ln w="9525">
              <a:noFill/>
              <a:miter lim="800000"/>
              <a:headEnd/>
              <a:tailEnd/>
            </a:ln>
          </p:spPr>
        </p:pic>
        <p:pic>
          <p:nvPicPr>
            <p:cNvPr id="9438" name="Picture 222"/>
            <p:cNvPicPr>
              <a:picLocks noChangeAspect="1" noChangeArrowheads="1"/>
            </p:cNvPicPr>
            <p:nvPr/>
          </p:nvPicPr>
          <p:blipFill>
            <a:blip r:embed="rId5" cstate="print"/>
            <a:srcRect/>
            <a:stretch>
              <a:fillRect/>
            </a:stretch>
          </p:blipFill>
          <p:spPr bwMode="auto">
            <a:xfrm>
              <a:off x="2256" y="2947"/>
              <a:ext cx="23" cy="5"/>
            </a:xfrm>
            <a:prstGeom prst="rect">
              <a:avLst/>
            </a:prstGeom>
            <a:noFill/>
            <a:ln w="9525">
              <a:noFill/>
              <a:miter lim="800000"/>
              <a:headEnd/>
              <a:tailEnd/>
            </a:ln>
          </p:spPr>
        </p:pic>
        <p:pic>
          <p:nvPicPr>
            <p:cNvPr id="9439" name="Picture 223"/>
            <p:cNvPicPr>
              <a:picLocks noChangeAspect="1" noChangeArrowheads="1"/>
            </p:cNvPicPr>
            <p:nvPr/>
          </p:nvPicPr>
          <p:blipFill>
            <a:blip r:embed="rId6" cstate="print"/>
            <a:srcRect/>
            <a:stretch>
              <a:fillRect/>
            </a:stretch>
          </p:blipFill>
          <p:spPr bwMode="auto">
            <a:xfrm>
              <a:off x="2279" y="2947"/>
              <a:ext cx="9" cy="5"/>
            </a:xfrm>
            <a:prstGeom prst="rect">
              <a:avLst/>
            </a:prstGeom>
            <a:noFill/>
            <a:ln w="9525">
              <a:noFill/>
              <a:miter lim="800000"/>
              <a:headEnd/>
              <a:tailEnd/>
            </a:ln>
          </p:spPr>
        </p:pic>
        <p:pic>
          <p:nvPicPr>
            <p:cNvPr id="9440" name="Picture 224"/>
            <p:cNvPicPr>
              <a:picLocks noChangeAspect="1" noChangeArrowheads="1"/>
            </p:cNvPicPr>
            <p:nvPr/>
          </p:nvPicPr>
          <p:blipFill>
            <a:blip r:embed="rId7" cstate="print"/>
            <a:srcRect/>
            <a:stretch>
              <a:fillRect/>
            </a:stretch>
          </p:blipFill>
          <p:spPr bwMode="auto">
            <a:xfrm>
              <a:off x="2288" y="2947"/>
              <a:ext cx="5" cy="5"/>
            </a:xfrm>
            <a:prstGeom prst="rect">
              <a:avLst/>
            </a:prstGeom>
            <a:noFill/>
            <a:ln w="9525">
              <a:noFill/>
              <a:miter lim="800000"/>
              <a:headEnd/>
              <a:tailEnd/>
            </a:ln>
          </p:spPr>
        </p:pic>
        <p:pic>
          <p:nvPicPr>
            <p:cNvPr id="9441" name="Picture 225"/>
            <p:cNvPicPr>
              <a:picLocks noChangeAspect="1" noChangeArrowheads="1"/>
            </p:cNvPicPr>
            <p:nvPr/>
          </p:nvPicPr>
          <p:blipFill>
            <a:blip r:embed="rId8" cstate="print"/>
            <a:srcRect/>
            <a:stretch>
              <a:fillRect/>
            </a:stretch>
          </p:blipFill>
          <p:spPr bwMode="auto">
            <a:xfrm>
              <a:off x="2293" y="2947"/>
              <a:ext cx="23" cy="5"/>
            </a:xfrm>
            <a:prstGeom prst="rect">
              <a:avLst/>
            </a:prstGeom>
            <a:noFill/>
            <a:ln w="9525">
              <a:noFill/>
              <a:miter lim="800000"/>
              <a:headEnd/>
              <a:tailEnd/>
            </a:ln>
          </p:spPr>
        </p:pic>
        <p:pic>
          <p:nvPicPr>
            <p:cNvPr id="9442" name="Picture 226"/>
            <p:cNvPicPr>
              <a:picLocks noChangeAspect="1" noChangeArrowheads="1"/>
            </p:cNvPicPr>
            <p:nvPr/>
          </p:nvPicPr>
          <p:blipFill>
            <a:blip r:embed="rId8" cstate="print"/>
            <a:srcRect/>
            <a:stretch>
              <a:fillRect/>
            </a:stretch>
          </p:blipFill>
          <p:spPr bwMode="auto">
            <a:xfrm>
              <a:off x="2316" y="2947"/>
              <a:ext cx="24" cy="5"/>
            </a:xfrm>
            <a:prstGeom prst="rect">
              <a:avLst/>
            </a:prstGeom>
            <a:noFill/>
            <a:ln w="9525">
              <a:noFill/>
              <a:miter lim="800000"/>
              <a:headEnd/>
              <a:tailEnd/>
            </a:ln>
          </p:spPr>
        </p:pic>
        <p:pic>
          <p:nvPicPr>
            <p:cNvPr id="9443" name="Picture 227"/>
            <p:cNvPicPr>
              <a:picLocks noChangeAspect="1" noChangeArrowheads="1"/>
            </p:cNvPicPr>
            <p:nvPr/>
          </p:nvPicPr>
          <p:blipFill>
            <a:blip r:embed="rId8" cstate="print"/>
            <a:srcRect/>
            <a:stretch>
              <a:fillRect/>
            </a:stretch>
          </p:blipFill>
          <p:spPr bwMode="auto">
            <a:xfrm>
              <a:off x="2340" y="2947"/>
              <a:ext cx="23" cy="5"/>
            </a:xfrm>
            <a:prstGeom prst="rect">
              <a:avLst/>
            </a:prstGeom>
            <a:noFill/>
            <a:ln w="9525">
              <a:noFill/>
              <a:miter lim="800000"/>
              <a:headEnd/>
              <a:tailEnd/>
            </a:ln>
          </p:spPr>
        </p:pic>
        <p:pic>
          <p:nvPicPr>
            <p:cNvPr id="9444" name="Picture 228"/>
            <p:cNvPicPr>
              <a:picLocks noChangeAspect="1" noChangeArrowheads="1"/>
            </p:cNvPicPr>
            <p:nvPr/>
          </p:nvPicPr>
          <p:blipFill>
            <a:blip r:embed="rId8" cstate="print"/>
            <a:srcRect/>
            <a:stretch>
              <a:fillRect/>
            </a:stretch>
          </p:blipFill>
          <p:spPr bwMode="auto">
            <a:xfrm>
              <a:off x="2363" y="2947"/>
              <a:ext cx="23" cy="5"/>
            </a:xfrm>
            <a:prstGeom prst="rect">
              <a:avLst/>
            </a:prstGeom>
            <a:noFill/>
            <a:ln w="9525">
              <a:noFill/>
              <a:miter lim="800000"/>
              <a:headEnd/>
              <a:tailEnd/>
            </a:ln>
          </p:spPr>
        </p:pic>
        <p:pic>
          <p:nvPicPr>
            <p:cNvPr id="9445" name="Picture 229"/>
            <p:cNvPicPr>
              <a:picLocks noChangeAspect="1" noChangeArrowheads="1"/>
            </p:cNvPicPr>
            <p:nvPr/>
          </p:nvPicPr>
          <p:blipFill>
            <a:blip r:embed="rId8" cstate="print"/>
            <a:srcRect/>
            <a:stretch>
              <a:fillRect/>
            </a:stretch>
          </p:blipFill>
          <p:spPr bwMode="auto">
            <a:xfrm>
              <a:off x="2386" y="2947"/>
              <a:ext cx="23" cy="5"/>
            </a:xfrm>
            <a:prstGeom prst="rect">
              <a:avLst/>
            </a:prstGeom>
            <a:noFill/>
            <a:ln w="9525">
              <a:noFill/>
              <a:miter lim="800000"/>
              <a:headEnd/>
              <a:tailEnd/>
            </a:ln>
          </p:spPr>
        </p:pic>
        <p:pic>
          <p:nvPicPr>
            <p:cNvPr id="9446" name="Picture 230"/>
            <p:cNvPicPr>
              <a:picLocks noChangeAspect="1" noChangeArrowheads="1"/>
            </p:cNvPicPr>
            <p:nvPr/>
          </p:nvPicPr>
          <p:blipFill>
            <a:blip r:embed="rId8" cstate="print"/>
            <a:srcRect/>
            <a:stretch>
              <a:fillRect/>
            </a:stretch>
          </p:blipFill>
          <p:spPr bwMode="auto">
            <a:xfrm>
              <a:off x="2409" y="2947"/>
              <a:ext cx="24" cy="5"/>
            </a:xfrm>
            <a:prstGeom prst="rect">
              <a:avLst/>
            </a:prstGeom>
            <a:noFill/>
            <a:ln w="9525">
              <a:noFill/>
              <a:miter lim="800000"/>
              <a:headEnd/>
              <a:tailEnd/>
            </a:ln>
          </p:spPr>
        </p:pic>
        <p:pic>
          <p:nvPicPr>
            <p:cNvPr id="9447" name="Picture 231"/>
            <p:cNvPicPr>
              <a:picLocks noChangeAspect="1" noChangeArrowheads="1"/>
            </p:cNvPicPr>
            <p:nvPr/>
          </p:nvPicPr>
          <p:blipFill>
            <a:blip r:embed="rId8" cstate="print"/>
            <a:srcRect/>
            <a:stretch>
              <a:fillRect/>
            </a:stretch>
          </p:blipFill>
          <p:spPr bwMode="auto">
            <a:xfrm>
              <a:off x="2433" y="2947"/>
              <a:ext cx="23" cy="5"/>
            </a:xfrm>
            <a:prstGeom prst="rect">
              <a:avLst/>
            </a:prstGeom>
            <a:noFill/>
            <a:ln w="9525">
              <a:noFill/>
              <a:miter lim="800000"/>
              <a:headEnd/>
              <a:tailEnd/>
            </a:ln>
          </p:spPr>
        </p:pic>
        <p:pic>
          <p:nvPicPr>
            <p:cNvPr id="9448" name="Picture 232"/>
            <p:cNvPicPr>
              <a:picLocks noChangeAspect="1" noChangeArrowheads="1"/>
            </p:cNvPicPr>
            <p:nvPr/>
          </p:nvPicPr>
          <p:blipFill>
            <a:blip r:embed="rId8" cstate="print"/>
            <a:srcRect/>
            <a:stretch>
              <a:fillRect/>
            </a:stretch>
          </p:blipFill>
          <p:spPr bwMode="auto">
            <a:xfrm>
              <a:off x="2456" y="2947"/>
              <a:ext cx="23" cy="5"/>
            </a:xfrm>
            <a:prstGeom prst="rect">
              <a:avLst/>
            </a:prstGeom>
            <a:noFill/>
            <a:ln w="9525">
              <a:noFill/>
              <a:miter lim="800000"/>
              <a:headEnd/>
              <a:tailEnd/>
            </a:ln>
          </p:spPr>
        </p:pic>
        <p:pic>
          <p:nvPicPr>
            <p:cNvPr id="9449" name="Picture 233"/>
            <p:cNvPicPr>
              <a:picLocks noChangeAspect="1" noChangeArrowheads="1"/>
            </p:cNvPicPr>
            <p:nvPr/>
          </p:nvPicPr>
          <p:blipFill>
            <a:blip r:embed="rId8" cstate="print"/>
            <a:srcRect/>
            <a:stretch>
              <a:fillRect/>
            </a:stretch>
          </p:blipFill>
          <p:spPr bwMode="auto">
            <a:xfrm>
              <a:off x="2479" y="2947"/>
              <a:ext cx="23" cy="5"/>
            </a:xfrm>
            <a:prstGeom prst="rect">
              <a:avLst/>
            </a:prstGeom>
            <a:noFill/>
            <a:ln w="9525">
              <a:noFill/>
              <a:miter lim="800000"/>
              <a:headEnd/>
              <a:tailEnd/>
            </a:ln>
          </p:spPr>
        </p:pic>
        <p:pic>
          <p:nvPicPr>
            <p:cNvPr id="9450" name="Picture 234"/>
            <p:cNvPicPr>
              <a:picLocks noChangeAspect="1" noChangeArrowheads="1"/>
            </p:cNvPicPr>
            <p:nvPr/>
          </p:nvPicPr>
          <p:blipFill>
            <a:blip r:embed="rId8" cstate="print"/>
            <a:srcRect/>
            <a:stretch>
              <a:fillRect/>
            </a:stretch>
          </p:blipFill>
          <p:spPr bwMode="auto">
            <a:xfrm>
              <a:off x="2502" y="2947"/>
              <a:ext cx="24" cy="5"/>
            </a:xfrm>
            <a:prstGeom prst="rect">
              <a:avLst/>
            </a:prstGeom>
            <a:noFill/>
            <a:ln w="9525">
              <a:noFill/>
              <a:miter lim="800000"/>
              <a:headEnd/>
              <a:tailEnd/>
            </a:ln>
          </p:spPr>
        </p:pic>
        <p:pic>
          <p:nvPicPr>
            <p:cNvPr id="9451" name="Picture 235"/>
            <p:cNvPicPr>
              <a:picLocks noChangeAspect="1" noChangeArrowheads="1"/>
            </p:cNvPicPr>
            <p:nvPr/>
          </p:nvPicPr>
          <p:blipFill>
            <a:blip r:embed="rId8" cstate="print"/>
            <a:srcRect/>
            <a:stretch>
              <a:fillRect/>
            </a:stretch>
          </p:blipFill>
          <p:spPr bwMode="auto">
            <a:xfrm>
              <a:off x="2526" y="2947"/>
              <a:ext cx="23" cy="5"/>
            </a:xfrm>
            <a:prstGeom prst="rect">
              <a:avLst/>
            </a:prstGeom>
            <a:noFill/>
            <a:ln w="9525">
              <a:noFill/>
              <a:miter lim="800000"/>
              <a:headEnd/>
              <a:tailEnd/>
            </a:ln>
          </p:spPr>
        </p:pic>
        <p:pic>
          <p:nvPicPr>
            <p:cNvPr id="9452" name="Picture 236"/>
            <p:cNvPicPr>
              <a:picLocks noChangeAspect="1" noChangeArrowheads="1"/>
            </p:cNvPicPr>
            <p:nvPr/>
          </p:nvPicPr>
          <p:blipFill>
            <a:blip r:embed="rId8" cstate="print"/>
            <a:srcRect/>
            <a:stretch>
              <a:fillRect/>
            </a:stretch>
          </p:blipFill>
          <p:spPr bwMode="auto">
            <a:xfrm>
              <a:off x="2549" y="2947"/>
              <a:ext cx="23" cy="5"/>
            </a:xfrm>
            <a:prstGeom prst="rect">
              <a:avLst/>
            </a:prstGeom>
            <a:noFill/>
            <a:ln w="9525">
              <a:noFill/>
              <a:miter lim="800000"/>
              <a:headEnd/>
              <a:tailEnd/>
            </a:ln>
          </p:spPr>
        </p:pic>
        <p:pic>
          <p:nvPicPr>
            <p:cNvPr id="9453" name="Picture 237"/>
            <p:cNvPicPr>
              <a:picLocks noChangeAspect="1" noChangeArrowheads="1"/>
            </p:cNvPicPr>
            <p:nvPr/>
          </p:nvPicPr>
          <p:blipFill>
            <a:blip r:embed="rId8" cstate="print"/>
            <a:srcRect/>
            <a:stretch>
              <a:fillRect/>
            </a:stretch>
          </p:blipFill>
          <p:spPr bwMode="auto">
            <a:xfrm>
              <a:off x="2572" y="2947"/>
              <a:ext cx="23" cy="5"/>
            </a:xfrm>
            <a:prstGeom prst="rect">
              <a:avLst/>
            </a:prstGeom>
            <a:noFill/>
            <a:ln w="9525">
              <a:noFill/>
              <a:miter lim="800000"/>
              <a:headEnd/>
              <a:tailEnd/>
            </a:ln>
          </p:spPr>
        </p:pic>
        <p:pic>
          <p:nvPicPr>
            <p:cNvPr id="9454" name="Picture 238"/>
            <p:cNvPicPr>
              <a:picLocks noChangeAspect="1" noChangeArrowheads="1"/>
            </p:cNvPicPr>
            <p:nvPr/>
          </p:nvPicPr>
          <p:blipFill>
            <a:blip r:embed="rId8" cstate="print"/>
            <a:srcRect/>
            <a:stretch>
              <a:fillRect/>
            </a:stretch>
          </p:blipFill>
          <p:spPr bwMode="auto">
            <a:xfrm>
              <a:off x="2595" y="2947"/>
              <a:ext cx="24" cy="5"/>
            </a:xfrm>
            <a:prstGeom prst="rect">
              <a:avLst/>
            </a:prstGeom>
            <a:noFill/>
            <a:ln w="9525">
              <a:noFill/>
              <a:miter lim="800000"/>
              <a:headEnd/>
              <a:tailEnd/>
            </a:ln>
          </p:spPr>
        </p:pic>
        <p:pic>
          <p:nvPicPr>
            <p:cNvPr id="9455" name="Picture 239"/>
            <p:cNvPicPr>
              <a:picLocks noChangeAspect="1" noChangeArrowheads="1"/>
            </p:cNvPicPr>
            <p:nvPr/>
          </p:nvPicPr>
          <p:blipFill>
            <a:blip r:embed="rId8" cstate="print"/>
            <a:srcRect/>
            <a:stretch>
              <a:fillRect/>
            </a:stretch>
          </p:blipFill>
          <p:spPr bwMode="auto">
            <a:xfrm>
              <a:off x="2619" y="2947"/>
              <a:ext cx="23" cy="5"/>
            </a:xfrm>
            <a:prstGeom prst="rect">
              <a:avLst/>
            </a:prstGeom>
            <a:noFill/>
            <a:ln w="9525">
              <a:noFill/>
              <a:miter lim="800000"/>
              <a:headEnd/>
              <a:tailEnd/>
            </a:ln>
          </p:spPr>
        </p:pic>
        <p:pic>
          <p:nvPicPr>
            <p:cNvPr id="9456" name="Picture 240"/>
            <p:cNvPicPr>
              <a:picLocks noChangeAspect="1" noChangeArrowheads="1"/>
            </p:cNvPicPr>
            <p:nvPr/>
          </p:nvPicPr>
          <p:blipFill>
            <a:blip r:embed="rId8" cstate="print"/>
            <a:srcRect/>
            <a:stretch>
              <a:fillRect/>
            </a:stretch>
          </p:blipFill>
          <p:spPr bwMode="auto">
            <a:xfrm>
              <a:off x="2642" y="2947"/>
              <a:ext cx="23" cy="5"/>
            </a:xfrm>
            <a:prstGeom prst="rect">
              <a:avLst/>
            </a:prstGeom>
            <a:noFill/>
            <a:ln w="9525">
              <a:noFill/>
              <a:miter lim="800000"/>
              <a:headEnd/>
              <a:tailEnd/>
            </a:ln>
          </p:spPr>
        </p:pic>
        <p:pic>
          <p:nvPicPr>
            <p:cNvPr id="9457" name="Picture 241"/>
            <p:cNvPicPr>
              <a:picLocks noChangeAspect="1" noChangeArrowheads="1"/>
            </p:cNvPicPr>
            <p:nvPr/>
          </p:nvPicPr>
          <p:blipFill>
            <a:blip r:embed="rId8" cstate="print"/>
            <a:srcRect/>
            <a:stretch>
              <a:fillRect/>
            </a:stretch>
          </p:blipFill>
          <p:spPr bwMode="auto">
            <a:xfrm>
              <a:off x="2665" y="2947"/>
              <a:ext cx="24" cy="5"/>
            </a:xfrm>
            <a:prstGeom prst="rect">
              <a:avLst/>
            </a:prstGeom>
            <a:noFill/>
            <a:ln w="9525">
              <a:noFill/>
              <a:miter lim="800000"/>
              <a:headEnd/>
              <a:tailEnd/>
            </a:ln>
          </p:spPr>
        </p:pic>
        <p:pic>
          <p:nvPicPr>
            <p:cNvPr id="9458" name="Picture 242"/>
            <p:cNvPicPr>
              <a:picLocks noChangeAspect="1" noChangeArrowheads="1"/>
            </p:cNvPicPr>
            <p:nvPr/>
          </p:nvPicPr>
          <p:blipFill>
            <a:blip r:embed="rId8" cstate="print"/>
            <a:srcRect/>
            <a:stretch>
              <a:fillRect/>
            </a:stretch>
          </p:blipFill>
          <p:spPr bwMode="auto">
            <a:xfrm>
              <a:off x="2689" y="2947"/>
              <a:ext cx="23" cy="5"/>
            </a:xfrm>
            <a:prstGeom prst="rect">
              <a:avLst/>
            </a:prstGeom>
            <a:noFill/>
            <a:ln w="9525">
              <a:noFill/>
              <a:miter lim="800000"/>
              <a:headEnd/>
              <a:tailEnd/>
            </a:ln>
          </p:spPr>
        </p:pic>
        <p:pic>
          <p:nvPicPr>
            <p:cNvPr id="9459" name="Picture 243"/>
            <p:cNvPicPr>
              <a:picLocks noChangeAspect="1" noChangeArrowheads="1"/>
            </p:cNvPicPr>
            <p:nvPr/>
          </p:nvPicPr>
          <p:blipFill>
            <a:blip r:embed="rId8" cstate="print"/>
            <a:srcRect/>
            <a:stretch>
              <a:fillRect/>
            </a:stretch>
          </p:blipFill>
          <p:spPr bwMode="auto">
            <a:xfrm>
              <a:off x="2712" y="2947"/>
              <a:ext cx="23" cy="5"/>
            </a:xfrm>
            <a:prstGeom prst="rect">
              <a:avLst/>
            </a:prstGeom>
            <a:noFill/>
            <a:ln w="9525">
              <a:noFill/>
              <a:miter lim="800000"/>
              <a:headEnd/>
              <a:tailEnd/>
            </a:ln>
          </p:spPr>
        </p:pic>
        <p:pic>
          <p:nvPicPr>
            <p:cNvPr id="9460" name="Picture 244"/>
            <p:cNvPicPr>
              <a:picLocks noChangeAspect="1" noChangeArrowheads="1"/>
            </p:cNvPicPr>
            <p:nvPr/>
          </p:nvPicPr>
          <p:blipFill>
            <a:blip r:embed="rId8" cstate="print"/>
            <a:srcRect/>
            <a:stretch>
              <a:fillRect/>
            </a:stretch>
          </p:blipFill>
          <p:spPr bwMode="auto">
            <a:xfrm>
              <a:off x="2735" y="2947"/>
              <a:ext cx="23" cy="5"/>
            </a:xfrm>
            <a:prstGeom prst="rect">
              <a:avLst/>
            </a:prstGeom>
            <a:noFill/>
            <a:ln w="9525">
              <a:noFill/>
              <a:miter lim="800000"/>
              <a:headEnd/>
              <a:tailEnd/>
            </a:ln>
          </p:spPr>
        </p:pic>
        <p:pic>
          <p:nvPicPr>
            <p:cNvPr id="9461" name="Picture 245"/>
            <p:cNvPicPr>
              <a:picLocks noChangeAspect="1" noChangeArrowheads="1"/>
            </p:cNvPicPr>
            <p:nvPr/>
          </p:nvPicPr>
          <p:blipFill>
            <a:blip r:embed="rId8" cstate="print"/>
            <a:srcRect/>
            <a:stretch>
              <a:fillRect/>
            </a:stretch>
          </p:blipFill>
          <p:spPr bwMode="auto">
            <a:xfrm>
              <a:off x="2758" y="2947"/>
              <a:ext cx="24" cy="5"/>
            </a:xfrm>
            <a:prstGeom prst="rect">
              <a:avLst/>
            </a:prstGeom>
            <a:noFill/>
            <a:ln w="9525">
              <a:noFill/>
              <a:miter lim="800000"/>
              <a:headEnd/>
              <a:tailEnd/>
            </a:ln>
          </p:spPr>
        </p:pic>
        <p:pic>
          <p:nvPicPr>
            <p:cNvPr id="9462" name="Picture 246"/>
            <p:cNvPicPr>
              <a:picLocks noChangeAspect="1" noChangeArrowheads="1"/>
            </p:cNvPicPr>
            <p:nvPr/>
          </p:nvPicPr>
          <p:blipFill>
            <a:blip r:embed="rId8" cstate="print"/>
            <a:srcRect/>
            <a:stretch>
              <a:fillRect/>
            </a:stretch>
          </p:blipFill>
          <p:spPr bwMode="auto">
            <a:xfrm>
              <a:off x="2782" y="2947"/>
              <a:ext cx="23" cy="5"/>
            </a:xfrm>
            <a:prstGeom prst="rect">
              <a:avLst/>
            </a:prstGeom>
            <a:noFill/>
            <a:ln w="9525">
              <a:noFill/>
              <a:miter lim="800000"/>
              <a:headEnd/>
              <a:tailEnd/>
            </a:ln>
          </p:spPr>
        </p:pic>
        <p:pic>
          <p:nvPicPr>
            <p:cNvPr id="9463" name="Picture 247"/>
            <p:cNvPicPr>
              <a:picLocks noChangeAspect="1" noChangeArrowheads="1"/>
            </p:cNvPicPr>
            <p:nvPr/>
          </p:nvPicPr>
          <p:blipFill>
            <a:blip r:embed="rId8" cstate="print"/>
            <a:srcRect/>
            <a:stretch>
              <a:fillRect/>
            </a:stretch>
          </p:blipFill>
          <p:spPr bwMode="auto">
            <a:xfrm>
              <a:off x="2805" y="2947"/>
              <a:ext cx="23" cy="5"/>
            </a:xfrm>
            <a:prstGeom prst="rect">
              <a:avLst/>
            </a:prstGeom>
            <a:noFill/>
            <a:ln w="9525">
              <a:noFill/>
              <a:miter lim="800000"/>
              <a:headEnd/>
              <a:tailEnd/>
            </a:ln>
          </p:spPr>
        </p:pic>
        <p:pic>
          <p:nvPicPr>
            <p:cNvPr id="9464" name="Picture 248"/>
            <p:cNvPicPr>
              <a:picLocks noChangeAspect="1" noChangeArrowheads="1"/>
            </p:cNvPicPr>
            <p:nvPr/>
          </p:nvPicPr>
          <p:blipFill>
            <a:blip r:embed="rId8" cstate="print"/>
            <a:srcRect/>
            <a:stretch>
              <a:fillRect/>
            </a:stretch>
          </p:blipFill>
          <p:spPr bwMode="auto">
            <a:xfrm>
              <a:off x="2828" y="2947"/>
              <a:ext cx="23" cy="5"/>
            </a:xfrm>
            <a:prstGeom prst="rect">
              <a:avLst/>
            </a:prstGeom>
            <a:noFill/>
            <a:ln w="9525">
              <a:noFill/>
              <a:miter lim="800000"/>
              <a:headEnd/>
              <a:tailEnd/>
            </a:ln>
          </p:spPr>
        </p:pic>
        <p:pic>
          <p:nvPicPr>
            <p:cNvPr id="9465" name="Picture 249"/>
            <p:cNvPicPr>
              <a:picLocks noChangeAspect="1" noChangeArrowheads="1"/>
            </p:cNvPicPr>
            <p:nvPr/>
          </p:nvPicPr>
          <p:blipFill>
            <a:blip r:embed="rId8" cstate="print"/>
            <a:srcRect/>
            <a:stretch>
              <a:fillRect/>
            </a:stretch>
          </p:blipFill>
          <p:spPr bwMode="auto">
            <a:xfrm>
              <a:off x="2851" y="2947"/>
              <a:ext cx="24" cy="5"/>
            </a:xfrm>
            <a:prstGeom prst="rect">
              <a:avLst/>
            </a:prstGeom>
            <a:noFill/>
            <a:ln w="9525">
              <a:noFill/>
              <a:miter lim="800000"/>
              <a:headEnd/>
              <a:tailEnd/>
            </a:ln>
          </p:spPr>
        </p:pic>
        <p:pic>
          <p:nvPicPr>
            <p:cNvPr id="9466" name="Picture 250"/>
            <p:cNvPicPr>
              <a:picLocks noChangeAspect="1" noChangeArrowheads="1"/>
            </p:cNvPicPr>
            <p:nvPr/>
          </p:nvPicPr>
          <p:blipFill>
            <a:blip r:embed="rId8" cstate="print"/>
            <a:srcRect/>
            <a:stretch>
              <a:fillRect/>
            </a:stretch>
          </p:blipFill>
          <p:spPr bwMode="auto">
            <a:xfrm>
              <a:off x="2875" y="2947"/>
              <a:ext cx="23" cy="5"/>
            </a:xfrm>
            <a:prstGeom prst="rect">
              <a:avLst/>
            </a:prstGeom>
            <a:noFill/>
            <a:ln w="9525">
              <a:noFill/>
              <a:miter lim="800000"/>
              <a:headEnd/>
              <a:tailEnd/>
            </a:ln>
          </p:spPr>
        </p:pic>
        <p:pic>
          <p:nvPicPr>
            <p:cNvPr id="9467" name="Picture 251"/>
            <p:cNvPicPr>
              <a:picLocks noChangeAspect="1" noChangeArrowheads="1"/>
            </p:cNvPicPr>
            <p:nvPr/>
          </p:nvPicPr>
          <p:blipFill>
            <a:blip r:embed="rId8" cstate="print"/>
            <a:srcRect/>
            <a:stretch>
              <a:fillRect/>
            </a:stretch>
          </p:blipFill>
          <p:spPr bwMode="auto">
            <a:xfrm>
              <a:off x="2898" y="2947"/>
              <a:ext cx="23" cy="5"/>
            </a:xfrm>
            <a:prstGeom prst="rect">
              <a:avLst/>
            </a:prstGeom>
            <a:noFill/>
            <a:ln w="9525">
              <a:noFill/>
              <a:miter lim="800000"/>
              <a:headEnd/>
              <a:tailEnd/>
            </a:ln>
          </p:spPr>
        </p:pic>
        <p:pic>
          <p:nvPicPr>
            <p:cNvPr id="9468" name="Picture 252"/>
            <p:cNvPicPr>
              <a:picLocks noChangeAspect="1" noChangeArrowheads="1"/>
            </p:cNvPicPr>
            <p:nvPr/>
          </p:nvPicPr>
          <p:blipFill>
            <a:blip r:embed="rId8" cstate="print"/>
            <a:srcRect/>
            <a:stretch>
              <a:fillRect/>
            </a:stretch>
          </p:blipFill>
          <p:spPr bwMode="auto">
            <a:xfrm>
              <a:off x="2921" y="2947"/>
              <a:ext cx="24" cy="5"/>
            </a:xfrm>
            <a:prstGeom prst="rect">
              <a:avLst/>
            </a:prstGeom>
            <a:noFill/>
            <a:ln w="9525">
              <a:noFill/>
              <a:miter lim="800000"/>
              <a:headEnd/>
              <a:tailEnd/>
            </a:ln>
          </p:spPr>
        </p:pic>
        <p:pic>
          <p:nvPicPr>
            <p:cNvPr id="9469" name="Picture 253"/>
            <p:cNvPicPr>
              <a:picLocks noChangeAspect="1" noChangeArrowheads="1"/>
            </p:cNvPicPr>
            <p:nvPr/>
          </p:nvPicPr>
          <p:blipFill>
            <a:blip r:embed="rId8" cstate="print"/>
            <a:srcRect/>
            <a:stretch>
              <a:fillRect/>
            </a:stretch>
          </p:blipFill>
          <p:spPr bwMode="auto">
            <a:xfrm>
              <a:off x="2945" y="2947"/>
              <a:ext cx="23" cy="5"/>
            </a:xfrm>
            <a:prstGeom prst="rect">
              <a:avLst/>
            </a:prstGeom>
            <a:noFill/>
            <a:ln w="9525">
              <a:noFill/>
              <a:miter lim="800000"/>
              <a:headEnd/>
              <a:tailEnd/>
            </a:ln>
          </p:spPr>
        </p:pic>
        <p:pic>
          <p:nvPicPr>
            <p:cNvPr id="9470" name="Picture 254"/>
            <p:cNvPicPr>
              <a:picLocks noChangeAspect="1" noChangeArrowheads="1"/>
            </p:cNvPicPr>
            <p:nvPr/>
          </p:nvPicPr>
          <p:blipFill>
            <a:blip r:embed="rId8" cstate="print"/>
            <a:srcRect/>
            <a:stretch>
              <a:fillRect/>
            </a:stretch>
          </p:blipFill>
          <p:spPr bwMode="auto">
            <a:xfrm>
              <a:off x="2968" y="2947"/>
              <a:ext cx="23" cy="5"/>
            </a:xfrm>
            <a:prstGeom prst="rect">
              <a:avLst/>
            </a:prstGeom>
            <a:noFill/>
            <a:ln w="9525">
              <a:noFill/>
              <a:miter lim="800000"/>
              <a:headEnd/>
              <a:tailEnd/>
            </a:ln>
          </p:spPr>
        </p:pic>
        <p:pic>
          <p:nvPicPr>
            <p:cNvPr id="9471" name="Picture 255"/>
            <p:cNvPicPr>
              <a:picLocks noChangeAspect="1" noChangeArrowheads="1"/>
            </p:cNvPicPr>
            <p:nvPr/>
          </p:nvPicPr>
          <p:blipFill>
            <a:blip r:embed="rId8" cstate="print"/>
            <a:srcRect/>
            <a:stretch>
              <a:fillRect/>
            </a:stretch>
          </p:blipFill>
          <p:spPr bwMode="auto">
            <a:xfrm>
              <a:off x="2991" y="2947"/>
              <a:ext cx="23" cy="5"/>
            </a:xfrm>
            <a:prstGeom prst="rect">
              <a:avLst/>
            </a:prstGeom>
            <a:noFill/>
            <a:ln w="9525">
              <a:noFill/>
              <a:miter lim="800000"/>
              <a:headEnd/>
              <a:tailEnd/>
            </a:ln>
          </p:spPr>
        </p:pic>
        <p:pic>
          <p:nvPicPr>
            <p:cNvPr id="9472" name="Picture 256"/>
            <p:cNvPicPr>
              <a:picLocks noChangeAspect="1" noChangeArrowheads="1"/>
            </p:cNvPicPr>
            <p:nvPr/>
          </p:nvPicPr>
          <p:blipFill>
            <a:blip r:embed="rId8" cstate="print"/>
            <a:srcRect/>
            <a:stretch>
              <a:fillRect/>
            </a:stretch>
          </p:blipFill>
          <p:spPr bwMode="auto">
            <a:xfrm>
              <a:off x="3014" y="2947"/>
              <a:ext cx="24" cy="5"/>
            </a:xfrm>
            <a:prstGeom prst="rect">
              <a:avLst/>
            </a:prstGeom>
            <a:noFill/>
            <a:ln w="9525">
              <a:noFill/>
              <a:miter lim="800000"/>
              <a:headEnd/>
              <a:tailEnd/>
            </a:ln>
          </p:spPr>
        </p:pic>
        <p:pic>
          <p:nvPicPr>
            <p:cNvPr id="9473" name="Picture 257"/>
            <p:cNvPicPr>
              <a:picLocks noChangeAspect="1" noChangeArrowheads="1"/>
            </p:cNvPicPr>
            <p:nvPr/>
          </p:nvPicPr>
          <p:blipFill>
            <a:blip r:embed="rId8" cstate="print"/>
            <a:srcRect/>
            <a:stretch>
              <a:fillRect/>
            </a:stretch>
          </p:blipFill>
          <p:spPr bwMode="auto">
            <a:xfrm>
              <a:off x="3038" y="2947"/>
              <a:ext cx="23" cy="5"/>
            </a:xfrm>
            <a:prstGeom prst="rect">
              <a:avLst/>
            </a:prstGeom>
            <a:noFill/>
            <a:ln w="9525">
              <a:noFill/>
              <a:miter lim="800000"/>
              <a:headEnd/>
              <a:tailEnd/>
            </a:ln>
          </p:spPr>
        </p:pic>
        <p:pic>
          <p:nvPicPr>
            <p:cNvPr id="9474" name="Picture 258"/>
            <p:cNvPicPr>
              <a:picLocks noChangeAspect="1" noChangeArrowheads="1"/>
            </p:cNvPicPr>
            <p:nvPr/>
          </p:nvPicPr>
          <p:blipFill>
            <a:blip r:embed="rId8" cstate="print"/>
            <a:srcRect/>
            <a:stretch>
              <a:fillRect/>
            </a:stretch>
          </p:blipFill>
          <p:spPr bwMode="auto">
            <a:xfrm>
              <a:off x="3061" y="2947"/>
              <a:ext cx="23" cy="5"/>
            </a:xfrm>
            <a:prstGeom prst="rect">
              <a:avLst/>
            </a:prstGeom>
            <a:noFill/>
            <a:ln w="9525">
              <a:noFill/>
              <a:miter lim="800000"/>
              <a:headEnd/>
              <a:tailEnd/>
            </a:ln>
          </p:spPr>
        </p:pic>
        <p:pic>
          <p:nvPicPr>
            <p:cNvPr id="9475" name="Picture 259"/>
            <p:cNvPicPr>
              <a:picLocks noChangeAspect="1" noChangeArrowheads="1"/>
            </p:cNvPicPr>
            <p:nvPr/>
          </p:nvPicPr>
          <p:blipFill>
            <a:blip r:embed="rId8" cstate="print"/>
            <a:srcRect/>
            <a:stretch>
              <a:fillRect/>
            </a:stretch>
          </p:blipFill>
          <p:spPr bwMode="auto">
            <a:xfrm>
              <a:off x="3084" y="2947"/>
              <a:ext cx="23" cy="5"/>
            </a:xfrm>
            <a:prstGeom prst="rect">
              <a:avLst/>
            </a:prstGeom>
            <a:noFill/>
            <a:ln w="9525">
              <a:noFill/>
              <a:miter lim="800000"/>
              <a:headEnd/>
              <a:tailEnd/>
            </a:ln>
          </p:spPr>
        </p:pic>
        <p:pic>
          <p:nvPicPr>
            <p:cNvPr id="9476" name="Picture 260"/>
            <p:cNvPicPr>
              <a:picLocks noChangeAspect="1" noChangeArrowheads="1"/>
            </p:cNvPicPr>
            <p:nvPr/>
          </p:nvPicPr>
          <p:blipFill>
            <a:blip r:embed="rId8" cstate="print"/>
            <a:srcRect/>
            <a:stretch>
              <a:fillRect/>
            </a:stretch>
          </p:blipFill>
          <p:spPr bwMode="auto">
            <a:xfrm>
              <a:off x="3107" y="2947"/>
              <a:ext cx="24" cy="5"/>
            </a:xfrm>
            <a:prstGeom prst="rect">
              <a:avLst/>
            </a:prstGeom>
            <a:noFill/>
            <a:ln w="9525">
              <a:noFill/>
              <a:miter lim="800000"/>
              <a:headEnd/>
              <a:tailEnd/>
            </a:ln>
          </p:spPr>
        </p:pic>
        <p:pic>
          <p:nvPicPr>
            <p:cNvPr id="9477" name="Picture 261"/>
            <p:cNvPicPr>
              <a:picLocks noChangeAspect="1" noChangeArrowheads="1"/>
            </p:cNvPicPr>
            <p:nvPr/>
          </p:nvPicPr>
          <p:blipFill>
            <a:blip r:embed="rId8" cstate="print"/>
            <a:srcRect/>
            <a:stretch>
              <a:fillRect/>
            </a:stretch>
          </p:blipFill>
          <p:spPr bwMode="auto">
            <a:xfrm>
              <a:off x="3131" y="2947"/>
              <a:ext cx="23" cy="5"/>
            </a:xfrm>
            <a:prstGeom prst="rect">
              <a:avLst/>
            </a:prstGeom>
            <a:noFill/>
            <a:ln w="9525">
              <a:noFill/>
              <a:miter lim="800000"/>
              <a:headEnd/>
              <a:tailEnd/>
            </a:ln>
          </p:spPr>
        </p:pic>
        <p:pic>
          <p:nvPicPr>
            <p:cNvPr id="9478" name="Picture 262"/>
            <p:cNvPicPr>
              <a:picLocks noChangeAspect="1" noChangeArrowheads="1"/>
            </p:cNvPicPr>
            <p:nvPr/>
          </p:nvPicPr>
          <p:blipFill>
            <a:blip r:embed="rId8" cstate="print"/>
            <a:srcRect/>
            <a:stretch>
              <a:fillRect/>
            </a:stretch>
          </p:blipFill>
          <p:spPr bwMode="auto">
            <a:xfrm>
              <a:off x="3154" y="2947"/>
              <a:ext cx="23" cy="5"/>
            </a:xfrm>
            <a:prstGeom prst="rect">
              <a:avLst/>
            </a:prstGeom>
            <a:noFill/>
            <a:ln w="9525">
              <a:noFill/>
              <a:miter lim="800000"/>
              <a:headEnd/>
              <a:tailEnd/>
            </a:ln>
          </p:spPr>
        </p:pic>
        <p:pic>
          <p:nvPicPr>
            <p:cNvPr id="9479" name="Picture 263"/>
            <p:cNvPicPr>
              <a:picLocks noChangeAspect="1" noChangeArrowheads="1"/>
            </p:cNvPicPr>
            <p:nvPr/>
          </p:nvPicPr>
          <p:blipFill>
            <a:blip r:embed="rId8" cstate="print"/>
            <a:srcRect/>
            <a:stretch>
              <a:fillRect/>
            </a:stretch>
          </p:blipFill>
          <p:spPr bwMode="auto">
            <a:xfrm>
              <a:off x="3177" y="2947"/>
              <a:ext cx="23" cy="5"/>
            </a:xfrm>
            <a:prstGeom prst="rect">
              <a:avLst/>
            </a:prstGeom>
            <a:noFill/>
            <a:ln w="9525">
              <a:noFill/>
              <a:miter lim="800000"/>
              <a:headEnd/>
              <a:tailEnd/>
            </a:ln>
          </p:spPr>
        </p:pic>
        <p:pic>
          <p:nvPicPr>
            <p:cNvPr id="9480" name="Picture 264"/>
            <p:cNvPicPr>
              <a:picLocks noChangeAspect="1" noChangeArrowheads="1"/>
            </p:cNvPicPr>
            <p:nvPr/>
          </p:nvPicPr>
          <p:blipFill>
            <a:blip r:embed="rId8" cstate="print"/>
            <a:srcRect/>
            <a:stretch>
              <a:fillRect/>
            </a:stretch>
          </p:blipFill>
          <p:spPr bwMode="auto">
            <a:xfrm>
              <a:off x="3200" y="2947"/>
              <a:ext cx="24" cy="5"/>
            </a:xfrm>
            <a:prstGeom prst="rect">
              <a:avLst/>
            </a:prstGeom>
            <a:noFill/>
            <a:ln w="9525">
              <a:noFill/>
              <a:miter lim="800000"/>
              <a:headEnd/>
              <a:tailEnd/>
            </a:ln>
          </p:spPr>
        </p:pic>
        <p:pic>
          <p:nvPicPr>
            <p:cNvPr id="9481" name="Picture 265"/>
            <p:cNvPicPr>
              <a:picLocks noChangeAspect="1" noChangeArrowheads="1"/>
            </p:cNvPicPr>
            <p:nvPr/>
          </p:nvPicPr>
          <p:blipFill>
            <a:blip r:embed="rId9" cstate="print"/>
            <a:srcRect/>
            <a:stretch>
              <a:fillRect/>
            </a:stretch>
          </p:blipFill>
          <p:spPr bwMode="auto">
            <a:xfrm>
              <a:off x="3224" y="2947"/>
              <a:ext cx="11" cy="5"/>
            </a:xfrm>
            <a:prstGeom prst="rect">
              <a:avLst/>
            </a:prstGeom>
            <a:noFill/>
            <a:ln w="9525">
              <a:noFill/>
              <a:miter lim="800000"/>
              <a:headEnd/>
              <a:tailEnd/>
            </a:ln>
          </p:spPr>
        </p:pic>
        <p:pic>
          <p:nvPicPr>
            <p:cNvPr id="9482" name="Picture 266"/>
            <p:cNvPicPr>
              <a:picLocks noChangeAspect="1" noChangeArrowheads="1"/>
            </p:cNvPicPr>
            <p:nvPr/>
          </p:nvPicPr>
          <p:blipFill>
            <a:blip r:embed="rId10" cstate="print"/>
            <a:srcRect/>
            <a:stretch>
              <a:fillRect/>
            </a:stretch>
          </p:blipFill>
          <p:spPr bwMode="auto">
            <a:xfrm>
              <a:off x="3235" y="2947"/>
              <a:ext cx="5" cy="5"/>
            </a:xfrm>
            <a:prstGeom prst="rect">
              <a:avLst/>
            </a:prstGeom>
            <a:noFill/>
            <a:ln w="9525">
              <a:noFill/>
              <a:miter lim="800000"/>
              <a:headEnd/>
              <a:tailEnd/>
            </a:ln>
          </p:spPr>
        </p:pic>
        <p:pic>
          <p:nvPicPr>
            <p:cNvPr id="9483" name="Picture 267"/>
            <p:cNvPicPr>
              <a:picLocks noChangeAspect="1" noChangeArrowheads="1"/>
            </p:cNvPicPr>
            <p:nvPr/>
          </p:nvPicPr>
          <p:blipFill>
            <a:blip r:embed="rId11" cstate="print"/>
            <a:srcRect/>
            <a:stretch>
              <a:fillRect/>
            </a:stretch>
          </p:blipFill>
          <p:spPr bwMode="auto">
            <a:xfrm>
              <a:off x="3240" y="2947"/>
              <a:ext cx="23" cy="5"/>
            </a:xfrm>
            <a:prstGeom prst="rect">
              <a:avLst/>
            </a:prstGeom>
            <a:noFill/>
            <a:ln w="9525">
              <a:noFill/>
              <a:miter lim="800000"/>
              <a:headEnd/>
              <a:tailEnd/>
            </a:ln>
          </p:spPr>
        </p:pic>
        <p:pic>
          <p:nvPicPr>
            <p:cNvPr id="9484" name="Picture 268"/>
            <p:cNvPicPr>
              <a:picLocks noChangeAspect="1" noChangeArrowheads="1"/>
            </p:cNvPicPr>
            <p:nvPr/>
          </p:nvPicPr>
          <p:blipFill>
            <a:blip r:embed="rId11" cstate="print"/>
            <a:srcRect/>
            <a:stretch>
              <a:fillRect/>
            </a:stretch>
          </p:blipFill>
          <p:spPr bwMode="auto">
            <a:xfrm>
              <a:off x="3263" y="2947"/>
              <a:ext cx="24" cy="5"/>
            </a:xfrm>
            <a:prstGeom prst="rect">
              <a:avLst/>
            </a:prstGeom>
            <a:noFill/>
            <a:ln w="9525">
              <a:noFill/>
              <a:miter lim="800000"/>
              <a:headEnd/>
              <a:tailEnd/>
            </a:ln>
          </p:spPr>
        </p:pic>
        <p:pic>
          <p:nvPicPr>
            <p:cNvPr id="9485" name="Picture 269"/>
            <p:cNvPicPr>
              <a:picLocks noChangeAspect="1" noChangeArrowheads="1"/>
            </p:cNvPicPr>
            <p:nvPr/>
          </p:nvPicPr>
          <p:blipFill>
            <a:blip r:embed="rId11" cstate="print"/>
            <a:srcRect/>
            <a:stretch>
              <a:fillRect/>
            </a:stretch>
          </p:blipFill>
          <p:spPr bwMode="auto">
            <a:xfrm>
              <a:off x="3287" y="2947"/>
              <a:ext cx="23" cy="5"/>
            </a:xfrm>
            <a:prstGeom prst="rect">
              <a:avLst/>
            </a:prstGeom>
            <a:noFill/>
            <a:ln w="9525">
              <a:noFill/>
              <a:miter lim="800000"/>
              <a:headEnd/>
              <a:tailEnd/>
            </a:ln>
          </p:spPr>
        </p:pic>
        <p:pic>
          <p:nvPicPr>
            <p:cNvPr id="9486" name="Picture 270"/>
            <p:cNvPicPr>
              <a:picLocks noChangeAspect="1" noChangeArrowheads="1"/>
            </p:cNvPicPr>
            <p:nvPr/>
          </p:nvPicPr>
          <p:blipFill>
            <a:blip r:embed="rId11" cstate="print"/>
            <a:srcRect/>
            <a:stretch>
              <a:fillRect/>
            </a:stretch>
          </p:blipFill>
          <p:spPr bwMode="auto">
            <a:xfrm>
              <a:off x="3310" y="2947"/>
              <a:ext cx="23" cy="5"/>
            </a:xfrm>
            <a:prstGeom prst="rect">
              <a:avLst/>
            </a:prstGeom>
            <a:noFill/>
            <a:ln w="9525">
              <a:noFill/>
              <a:miter lim="800000"/>
              <a:headEnd/>
              <a:tailEnd/>
            </a:ln>
          </p:spPr>
        </p:pic>
        <p:pic>
          <p:nvPicPr>
            <p:cNvPr id="9487" name="Picture 271"/>
            <p:cNvPicPr>
              <a:picLocks noChangeAspect="1" noChangeArrowheads="1"/>
            </p:cNvPicPr>
            <p:nvPr/>
          </p:nvPicPr>
          <p:blipFill>
            <a:blip r:embed="rId11" cstate="print"/>
            <a:srcRect/>
            <a:stretch>
              <a:fillRect/>
            </a:stretch>
          </p:blipFill>
          <p:spPr bwMode="auto">
            <a:xfrm>
              <a:off x="3333" y="2947"/>
              <a:ext cx="23" cy="5"/>
            </a:xfrm>
            <a:prstGeom prst="rect">
              <a:avLst/>
            </a:prstGeom>
            <a:noFill/>
            <a:ln w="9525">
              <a:noFill/>
              <a:miter lim="800000"/>
              <a:headEnd/>
              <a:tailEnd/>
            </a:ln>
          </p:spPr>
        </p:pic>
        <p:pic>
          <p:nvPicPr>
            <p:cNvPr id="9488" name="Picture 272"/>
            <p:cNvPicPr>
              <a:picLocks noChangeAspect="1" noChangeArrowheads="1"/>
            </p:cNvPicPr>
            <p:nvPr/>
          </p:nvPicPr>
          <p:blipFill>
            <a:blip r:embed="rId11" cstate="print"/>
            <a:srcRect/>
            <a:stretch>
              <a:fillRect/>
            </a:stretch>
          </p:blipFill>
          <p:spPr bwMode="auto">
            <a:xfrm>
              <a:off x="3356" y="2947"/>
              <a:ext cx="24" cy="5"/>
            </a:xfrm>
            <a:prstGeom prst="rect">
              <a:avLst/>
            </a:prstGeom>
            <a:noFill/>
            <a:ln w="9525">
              <a:noFill/>
              <a:miter lim="800000"/>
              <a:headEnd/>
              <a:tailEnd/>
            </a:ln>
          </p:spPr>
        </p:pic>
        <p:pic>
          <p:nvPicPr>
            <p:cNvPr id="9489" name="Picture 273"/>
            <p:cNvPicPr>
              <a:picLocks noChangeAspect="1" noChangeArrowheads="1"/>
            </p:cNvPicPr>
            <p:nvPr/>
          </p:nvPicPr>
          <p:blipFill>
            <a:blip r:embed="rId11" cstate="print"/>
            <a:srcRect/>
            <a:stretch>
              <a:fillRect/>
            </a:stretch>
          </p:blipFill>
          <p:spPr bwMode="auto">
            <a:xfrm>
              <a:off x="3380" y="2947"/>
              <a:ext cx="23" cy="5"/>
            </a:xfrm>
            <a:prstGeom prst="rect">
              <a:avLst/>
            </a:prstGeom>
            <a:noFill/>
            <a:ln w="9525">
              <a:noFill/>
              <a:miter lim="800000"/>
              <a:headEnd/>
              <a:tailEnd/>
            </a:ln>
          </p:spPr>
        </p:pic>
        <p:pic>
          <p:nvPicPr>
            <p:cNvPr id="9490" name="Picture 274"/>
            <p:cNvPicPr>
              <a:picLocks noChangeAspect="1" noChangeArrowheads="1"/>
            </p:cNvPicPr>
            <p:nvPr/>
          </p:nvPicPr>
          <p:blipFill>
            <a:blip r:embed="rId11" cstate="print"/>
            <a:srcRect/>
            <a:stretch>
              <a:fillRect/>
            </a:stretch>
          </p:blipFill>
          <p:spPr bwMode="auto">
            <a:xfrm>
              <a:off x="3403" y="2947"/>
              <a:ext cx="23" cy="5"/>
            </a:xfrm>
            <a:prstGeom prst="rect">
              <a:avLst/>
            </a:prstGeom>
            <a:noFill/>
            <a:ln w="9525">
              <a:noFill/>
              <a:miter lim="800000"/>
              <a:headEnd/>
              <a:tailEnd/>
            </a:ln>
          </p:spPr>
        </p:pic>
        <p:pic>
          <p:nvPicPr>
            <p:cNvPr id="9491" name="Picture 275"/>
            <p:cNvPicPr>
              <a:picLocks noChangeAspect="1" noChangeArrowheads="1"/>
            </p:cNvPicPr>
            <p:nvPr/>
          </p:nvPicPr>
          <p:blipFill>
            <a:blip r:embed="rId11" cstate="print"/>
            <a:srcRect/>
            <a:stretch>
              <a:fillRect/>
            </a:stretch>
          </p:blipFill>
          <p:spPr bwMode="auto">
            <a:xfrm>
              <a:off x="3426" y="2947"/>
              <a:ext cx="23" cy="5"/>
            </a:xfrm>
            <a:prstGeom prst="rect">
              <a:avLst/>
            </a:prstGeom>
            <a:noFill/>
            <a:ln w="9525">
              <a:noFill/>
              <a:miter lim="800000"/>
              <a:headEnd/>
              <a:tailEnd/>
            </a:ln>
          </p:spPr>
        </p:pic>
        <p:pic>
          <p:nvPicPr>
            <p:cNvPr id="9492" name="Picture 276"/>
            <p:cNvPicPr>
              <a:picLocks noChangeAspect="1" noChangeArrowheads="1"/>
            </p:cNvPicPr>
            <p:nvPr/>
          </p:nvPicPr>
          <p:blipFill>
            <a:blip r:embed="rId11" cstate="print"/>
            <a:srcRect/>
            <a:stretch>
              <a:fillRect/>
            </a:stretch>
          </p:blipFill>
          <p:spPr bwMode="auto">
            <a:xfrm>
              <a:off x="3449" y="2947"/>
              <a:ext cx="24" cy="5"/>
            </a:xfrm>
            <a:prstGeom prst="rect">
              <a:avLst/>
            </a:prstGeom>
            <a:noFill/>
            <a:ln w="9525">
              <a:noFill/>
              <a:miter lim="800000"/>
              <a:headEnd/>
              <a:tailEnd/>
            </a:ln>
          </p:spPr>
        </p:pic>
        <p:pic>
          <p:nvPicPr>
            <p:cNvPr id="9493" name="Picture 277"/>
            <p:cNvPicPr>
              <a:picLocks noChangeAspect="1" noChangeArrowheads="1"/>
            </p:cNvPicPr>
            <p:nvPr/>
          </p:nvPicPr>
          <p:blipFill>
            <a:blip r:embed="rId11" cstate="print"/>
            <a:srcRect/>
            <a:stretch>
              <a:fillRect/>
            </a:stretch>
          </p:blipFill>
          <p:spPr bwMode="auto">
            <a:xfrm>
              <a:off x="3473" y="2947"/>
              <a:ext cx="23" cy="5"/>
            </a:xfrm>
            <a:prstGeom prst="rect">
              <a:avLst/>
            </a:prstGeom>
            <a:noFill/>
            <a:ln w="9525">
              <a:noFill/>
              <a:miter lim="800000"/>
              <a:headEnd/>
              <a:tailEnd/>
            </a:ln>
          </p:spPr>
        </p:pic>
        <p:pic>
          <p:nvPicPr>
            <p:cNvPr id="9494" name="Picture 278"/>
            <p:cNvPicPr>
              <a:picLocks noChangeAspect="1" noChangeArrowheads="1"/>
            </p:cNvPicPr>
            <p:nvPr/>
          </p:nvPicPr>
          <p:blipFill>
            <a:blip r:embed="rId11" cstate="print"/>
            <a:srcRect/>
            <a:stretch>
              <a:fillRect/>
            </a:stretch>
          </p:blipFill>
          <p:spPr bwMode="auto">
            <a:xfrm>
              <a:off x="3496" y="2947"/>
              <a:ext cx="23" cy="5"/>
            </a:xfrm>
            <a:prstGeom prst="rect">
              <a:avLst/>
            </a:prstGeom>
            <a:noFill/>
            <a:ln w="9525">
              <a:noFill/>
              <a:miter lim="800000"/>
              <a:headEnd/>
              <a:tailEnd/>
            </a:ln>
          </p:spPr>
        </p:pic>
        <p:pic>
          <p:nvPicPr>
            <p:cNvPr id="9495" name="Picture 279"/>
            <p:cNvPicPr>
              <a:picLocks noChangeAspect="1" noChangeArrowheads="1"/>
            </p:cNvPicPr>
            <p:nvPr/>
          </p:nvPicPr>
          <p:blipFill>
            <a:blip r:embed="rId11" cstate="print"/>
            <a:srcRect/>
            <a:stretch>
              <a:fillRect/>
            </a:stretch>
          </p:blipFill>
          <p:spPr bwMode="auto">
            <a:xfrm>
              <a:off x="3519" y="2947"/>
              <a:ext cx="23" cy="5"/>
            </a:xfrm>
            <a:prstGeom prst="rect">
              <a:avLst/>
            </a:prstGeom>
            <a:noFill/>
            <a:ln w="9525">
              <a:noFill/>
              <a:miter lim="800000"/>
              <a:headEnd/>
              <a:tailEnd/>
            </a:ln>
          </p:spPr>
        </p:pic>
        <p:pic>
          <p:nvPicPr>
            <p:cNvPr id="9496" name="Picture 280"/>
            <p:cNvPicPr>
              <a:picLocks noChangeAspect="1" noChangeArrowheads="1"/>
            </p:cNvPicPr>
            <p:nvPr/>
          </p:nvPicPr>
          <p:blipFill>
            <a:blip r:embed="rId11" cstate="print"/>
            <a:srcRect/>
            <a:stretch>
              <a:fillRect/>
            </a:stretch>
          </p:blipFill>
          <p:spPr bwMode="auto">
            <a:xfrm>
              <a:off x="3542" y="2947"/>
              <a:ext cx="24" cy="5"/>
            </a:xfrm>
            <a:prstGeom prst="rect">
              <a:avLst/>
            </a:prstGeom>
            <a:noFill/>
            <a:ln w="9525">
              <a:noFill/>
              <a:miter lim="800000"/>
              <a:headEnd/>
              <a:tailEnd/>
            </a:ln>
          </p:spPr>
        </p:pic>
        <p:pic>
          <p:nvPicPr>
            <p:cNvPr id="9497" name="Picture 281"/>
            <p:cNvPicPr>
              <a:picLocks noChangeAspect="1" noChangeArrowheads="1"/>
            </p:cNvPicPr>
            <p:nvPr/>
          </p:nvPicPr>
          <p:blipFill>
            <a:blip r:embed="rId11" cstate="print"/>
            <a:srcRect/>
            <a:stretch>
              <a:fillRect/>
            </a:stretch>
          </p:blipFill>
          <p:spPr bwMode="auto">
            <a:xfrm>
              <a:off x="3566" y="2947"/>
              <a:ext cx="23" cy="5"/>
            </a:xfrm>
            <a:prstGeom prst="rect">
              <a:avLst/>
            </a:prstGeom>
            <a:noFill/>
            <a:ln w="9525">
              <a:noFill/>
              <a:miter lim="800000"/>
              <a:headEnd/>
              <a:tailEnd/>
            </a:ln>
          </p:spPr>
        </p:pic>
        <p:pic>
          <p:nvPicPr>
            <p:cNvPr id="9498" name="Picture 282"/>
            <p:cNvPicPr>
              <a:picLocks noChangeAspect="1" noChangeArrowheads="1"/>
            </p:cNvPicPr>
            <p:nvPr/>
          </p:nvPicPr>
          <p:blipFill>
            <a:blip r:embed="rId11" cstate="print"/>
            <a:srcRect/>
            <a:stretch>
              <a:fillRect/>
            </a:stretch>
          </p:blipFill>
          <p:spPr bwMode="auto">
            <a:xfrm>
              <a:off x="3589" y="2947"/>
              <a:ext cx="23" cy="5"/>
            </a:xfrm>
            <a:prstGeom prst="rect">
              <a:avLst/>
            </a:prstGeom>
            <a:noFill/>
            <a:ln w="9525">
              <a:noFill/>
              <a:miter lim="800000"/>
              <a:headEnd/>
              <a:tailEnd/>
            </a:ln>
          </p:spPr>
        </p:pic>
        <p:pic>
          <p:nvPicPr>
            <p:cNvPr id="9499" name="Picture 283"/>
            <p:cNvPicPr>
              <a:picLocks noChangeAspect="1" noChangeArrowheads="1"/>
            </p:cNvPicPr>
            <p:nvPr/>
          </p:nvPicPr>
          <p:blipFill>
            <a:blip r:embed="rId11" cstate="print"/>
            <a:srcRect/>
            <a:stretch>
              <a:fillRect/>
            </a:stretch>
          </p:blipFill>
          <p:spPr bwMode="auto">
            <a:xfrm>
              <a:off x="3612" y="2947"/>
              <a:ext cx="24" cy="5"/>
            </a:xfrm>
            <a:prstGeom prst="rect">
              <a:avLst/>
            </a:prstGeom>
            <a:noFill/>
            <a:ln w="9525">
              <a:noFill/>
              <a:miter lim="800000"/>
              <a:headEnd/>
              <a:tailEnd/>
            </a:ln>
          </p:spPr>
        </p:pic>
        <p:pic>
          <p:nvPicPr>
            <p:cNvPr id="9500" name="Picture 284"/>
            <p:cNvPicPr>
              <a:picLocks noChangeAspect="1" noChangeArrowheads="1"/>
            </p:cNvPicPr>
            <p:nvPr/>
          </p:nvPicPr>
          <p:blipFill>
            <a:blip r:embed="rId11" cstate="print"/>
            <a:srcRect/>
            <a:stretch>
              <a:fillRect/>
            </a:stretch>
          </p:blipFill>
          <p:spPr bwMode="auto">
            <a:xfrm>
              <a:off x="3636" y="2947"/>
              <a:ext cx="23" cy="5"/>
            </a:xfrm>
            <a:prstGeom prst="rect">
              <a:avLst/>
            </a:prstGeom>
            <a:noFill/>
            <a:ln w="9525">
              <a:noFill/>
              <a:miter lim="800000"/>
              <a:headEnd/>
              <a:tailEnd/>
            </a:ln>
          </p:spPr>
        </p:pic>
        <p:pic>
          <p:nvPicPr>
            <p:cNvPr id="9501" name="Picture 285"/>
            <p:cNvPicPr>
              <a:picLocks noChangeAspect="1" noChangeArrowheads="1"/>
            </p:cNvPicPr>
            <p:nvPr/>
          </p:nvPicPr>
          <p:blipFill>
            <a:blip r:embed="rId11" cstate="print"/>
            <a:srcRect/>
            <a:stretch>
              <a:fillRect/>
            </a:stretch>
          </p:blipFill>
          <p:spPr bwMode="auto">
            <a:xfrm>
              <a:off x="3659" y="2947"/>
              <a:ext cx="23" cy="5"/>
            </a:xfrm>
            <a:prstGeom prst="rect">
              <a:avLst/>
            </a:prstGeom>
            <a:noFill/>
            <a:ln w="9525">
              <a:noFill/>
              <a:miter lim="800000"/>
              <a:headEnd/>
              <a:tailEnd/>
            </a:ln>
          </p:spPr>
        </p:pic>
        <p:pic>
          <p:nvPicPr>
            <p:cNvPr id="9502" name="Picture 286"/>
            <p:cNvPicPr>
              <a:picLocks noChangeAspect="1" noChangeArrowheads="1"/>
            </p:cNvPicPr>
            <p:nvPr/>
          </p:nvPicPr>
          <p:blipFill>
            <a:blip r:embed="rId11" cstate="print"/>
            <a:srcRect/>
            <a:stretch>
              <a:fillRect/>
            </a:stretch>
          </p:blipFill>
          <p:spPr bwMode="auto">
            <a:xfrm>
              <a:off x="3682" y="2947"/>
              <a:ext cx="23" cy="5"/>
            </a:xfrm>
            <a:prstGeom prst="rect">
              <a:avLst/>
            </a:prstGeom>
            <a:noFill/>
            <a:ln w="9525">
              <a:noFill/>
              <a:miter lim="800000"/>
              <a:headEnd/>
              <a:tailEnd/>
            </a:ln>
          </p:spPr>
        </p:pic>
        <p:pic>
          <p:nvPicPr>
            <p:cNvPr id="9503" name="Picture 287"/>
            <p:cNvPicPr>
              <a:picLocks noChangeAspect="1" noChangeArrowheads="1"/>
            </p:cNvPicPr>
            <p:nvPr/>
          </p:nvPicPr>
          <p:blipFill>
            <a:blip r:embed="rId11" cstate="print"/>
            <a:srcRect/>
            <a:stretch>
              <a:fillRect/>
            </a:stretch>
          </p:blipFill>
          <p:spPr bwMode="auto">
            <a:xfrm>
              <a:off x="3705" y="2947"/>
              <a:ext cx="24" cy="5"/>
            </a:xfrm>
            <a:prstGeom prst="rect">
              <a:avLst/>
            </a:prstGeom>
            <a:noFill/>
            <a:ln w="9525">
              <a:noFill/>
              <a:miter lim="800000"/>
              <a:headEnd/>
              <a:tailEnd/>
            </a:ln>
          </p:spPr>
        </p:pic>
        <p:pic>
          <p:nvPicPr>
            <p:cNvPr id="9504" name="Picture 288"/>
            <p:cNvPicPr>
              <a:picLocks noChangeAspect="1" noChangeArrowheads="1"/>
            </p:cNvPicPr>
            <p:nvPr/>
          </p:nvPicPr>
          <p:blipFill>
            <a:blip r:embed="rId11" cstate="print"/>
            <a:srcRect/>
            <a:stretch>
              <a:fillRect/>
            </a:stretch>
          </p:blipFill>
          <p:spPr bwMode="auto">
            <a:xfrm>
              <a:off x="3729" y="2947"/>
              <a:ext cx="23" cy="5"/>
            </a:xfrm>
            <a:prstGeom prst="rect">
              <a:avLst/>
            </a:prstGeom>
            <a:noFill/>
            <a:ln w="9525">
              <a:noFill/>
              <a:miter lim="800000"/>
              <a:headEnd/>
              <a:tailEnd/>
            </a:ln>
          </p:spPr>
        </p:pic>
        <p:pic>
          <p:nvPicPr>
            <p:cNvPr id="9505" name="Picture 289"/>
            <p:cNvPicPr>
              <a:picLocks noChangeAspect="1" noChangeArrowheads="1"/>
            </p:cNvPicPr>
            <p:nvPr/>
          </p:nvPicPr>
          <p:blipFill>
            <a:blip r:embed="rId11" cstate="print"/>
            <a:srcRect/>
            <a:stretch>
              <a:fillRect/>
            </a:stretch>
          </p:blipFill>
          <p:spPr bwMode="auto">
            <a:xfrm>
              <a:off x="3752" y="2947"/>
              <a:ext cx="23" cy="5"/>
            </a:xfrm>
            <a:prstGeom prst="rect">
              <a:avLst/>
            </a:prstGeom>
            <a:noFill/>
            <a:ln w="9525">
              <a:noFill/>
              <a:miter lim="800000"/>
              <a:headEnd/>
              <a:tailEnd/>
            </a:ln>
          </p:spPr>
        </p:pic>
        <p:pic>
          <p:nvPicPr>
            <p:cNvPr id="9506" name="Picture 290"/>
            <p:cNvPicPr>
              <a:picLocks noChangeAspect="1" noChangeArrowheads="1"/>
            </p:cNvPicPr>
            <p:nvPr/>
          </p:nvPicPr>
          <p:blipFill>
            <a:blip r:embed="rId11" cstate="print"/>
            <a:srcRect/>
            <a:stretch>
              <a:fillRect/>
            </a:stretch>
          </p:blipFill>
          <p:spPr bwMode="auto">
            <a:xfrm>
              <a:off x="3775" y="2947"/>
              <a:ext cx="23" cy="5"/>
            </a:xfrm>
            <a:prstGeom prst="rect">
              <a:avLst/>
            </a:prstGeom>
            <a:noFill/>
            <a:ln w="9525">
              <a:noFill/>
              <a:miter lim="800000"/>
              <a:headEnd/>
              <a:tailEnd/>
            </a:ln>
          </p:spPr>
        </p:pic>
        <p:pic>
          <p:nvPicPr>
            <p:cNvPr id="9507" name="Picture 291"/>
            <p:cNvPicPr>
              <a:picLocks noChangeAspect="1" noChangeArrowheads="1"/>
            </p:cNvPicPr>
            <p:nvPr/>
          </p:nvPicPr>
          <p:blipFill>
            <a:blip r:embed="rId11" cstate="print"/>
            <a:srcRect/>
            <a:stretch>
              <a:fillRect/>
            </a:stretch>
          </p:blipFill>
          <p:spPr bwMode="auto">
            <a:xfrm>
              <a:off x="3798" y="2947"/>
              <a:ext cx="24" cy="5"/>
            </a:xfrm>
            <a:prstGeom prst="rect">
              <a:avLst/>
            </a:prstGeom>
            <a:noFill/>
            <a:ln w="9525">
              <a:noFill/>
              <a:miter lim="800000"/>
              <a:headEnd/>
              <a:tailEnd/>
            </a:ln>
          </p:spPr>
        </p:pic>
        <p:pic>
          <p:nvPicPr>
            <p:cNvPr id="9508" name="Picture 292"/>
            <p:cNvPicPr>
              <a:picLocks noChangeAspect="1" noChangeArrowheads="1"/>
            </p:cNvPicPr>
            <p:nvPr/>
          </p:nvPicPr>
          <p:blipFill>
            <a:blip r:embed="rId11" cstate="print"/>
            <a:srcRect/>
            <a:stretch>
              <a:fillRect/>
            </a:stretch>
          </p:blipFill>
          <p:spPr bwMode="auto">
            <a:xfrm>
              <a:off x="3822" y="2947"/>
              <a:ext cx="23" cy="5"/>
            </a:xfrm>
            <a:prstGeom prst="rect">
              <a:avLst/>
            </a:prstGeom>
            <a:noFill/>
            <a:ln w="9525">
              <a:noFill/>
              <a:miter lim="800000"/>
              <a:headEnd/>
              <a:tailEnd/>
            </a:ln>
          </p:spPr>
        </p:pic>
        <p:pic>
          <p:nvPicPr>
            <p:cNvPr id="9509" name="Picture 293"/>
            <p:cNvPicPr>
              <a:picLocks noChangeAspect="1" noChangeArrowheads="1"/>
            </p:cNvPicPr>
            <p:nvPr/>
          </p:nvPicPr>
          <p:blipFill>
            <a:blip r:embed="rId11" cstate="print"/>
            <a:srcRect/>
            <a:stretch>
              <a:fillRect/>
            </a:stretch>
          </p:blipFill>
          <p:spPr bwMode="auto">
            <a:xfrm>
              <a:off x="3845" y="2947"/>
              <a:ext cx="23" cy="5"/>
            </a:xfrm>
            <a:prstGeom prst="rect">
              <a:avLst/>
            </a:prstGeom>
            <a:noFill/>
            <a:ln w="9525">
              <a:noFill/>
              <a:miter lim="800000"/>
              <a:headEnd/>
              <a:tailEnd/>
            </a:ln>
          </p:spPr>
        </p:pic>
        <p:pic>
          <p:nvPicPr>
            <p:cNvPr id="9510" name="Picture 294"/>
            <p:cNvPicPr>
              <a:picLocks noChangeAspect="1" noChangeArrowheads="1"/>
            </p:cNvPicPr>
            <p:nvPr/>
          </p:nvPicPr>
          <p:blipFill>
            <a:blip r:embed="rId11" cstate="print"/>
            <a:srcRect/>
            <a:stretch>
              <a:fillRect/>
            </a:stretch>
          </p:blipFill>
          <p:spPr bwMode="auto">
            <a:xfrm>
              <a:off x="3868" y="2947"/>
              <a:ext cx="24" cy="5"/>
            </a:xfrm>
            <a:prstGeom prst="rect">
              <a:avLst/>
            </a:prstGeom>
            <a:noFill/>
            <a:ln w="9525">
              <a:noFill/>
              <a:miter lim="800000"/>
              <a:headEnd/>
              <a:tailEnd/>
            </a:ln>
          </p:spPr>
        </p:pic>
        <p:pic>
          <p:nvPicPr>
            <p:cNvPr id="9511" name="Picture 295"/>
            <p:cNvPicPr>
              <a:picLocks noChangeAspect="1" noChangeArrowheads="1"/>
            </p:cNvPicPr>
            <p:nvPr/>
          </p:nvPicPr>
          <p:blipFill>
            <a:blip r:embed="rId11" cstate="print"/>
            <a:srcRect/>
            <a:stretch>
              <a:fillRect/>
            </a:stretch>
          </p:blipFill>
          <p:spPr bwMode="auto">
            <a:xfrm>
              <a:off x="3892" y="2947"/>
              <a:ext cx="23" cy="5"/>
            </a:xfrm>
            <a:prstGeom prst="rect">
              <a:avLst/>
            </a:prstGeom>
            <a:noFill/>
            <a:ln w="9525">
              <a:noFill/>
              <a:miter lim="800000"/>
              <a:headEnd/>
              <a:tailEnd/>
            </a:ln>
          </p:spPr>
        </p:pic>
        <p:pic>
          <p:nvPicPr>
            <p:cNvPr id="9512" name="Picture 296"/>
            <p:cNvPicPr>
              <a:picLocks noChangeAspect="1" noChangeArrowheads="1"/>
            </p:cNvPicPr>
            <p:nvPr/>
          </p:nvPicPr>
          <p:blipFill>
            <a:blip r:embed="rId11" cstate="print"/>
            <a:srcRect/>
            <a:stretch>
              <a:fillRect/>
            </a:stretch>
          </p:blipFill>
          <p:spPr bwMode="auto">
            <a:xfrm>
              <a:off x="3915" y="2947"/>
              <a:ext cx="23" cy="5"/>
            </a:xfrm>
            <a:prstGeom prst="rect">
              <a:avLst/>
            </a:prstGeom>
            <a:noFill/>
            <a:ln w="9525">
              <a:noFill/>
              <a:miter lim="800000"/>
              <a:headEnd/>
              <a:tailEnd/>
            </a:ln>
          </p:spPr>
        </p:pic>
        <p:pic>
          <p:nvPicPr>
            <p:cNvPr id="9513" name="Picture 297"/>
            <p:cNvPicPr>
              <a:picLocks noChangeAspect="1" noChangeArrowheads="1"/>
            </p:cNvPicPr>
            <p:nvPr/>
          </p:nvPicPr>
          <p:blipFill>
            <a:blip r:embed="rId11" cstate="print"/>
            <a:srcRect/>
            <a:stretch>
              <a:fillRect/>
            </a:stretch>
          </p:blipFill>
          <p:spPr bwMode="auto">
            <a:xfrm>
              <a:off x="3938" y="2947"/>
              <a:ext cx="23" cy="5"/>
            </a:xfrm>
            <a:prstGeom prst="rect">
              <a:avLst/>
            </a:prstGeom>
            <a:noFill/>
            <a:ln w="9525">
              <a:noFill/>
              <a:miter lim="800000"/>
              <a:headEnd/>
              <a:tailEnd/>
            </a:ln>
          </p:spPr>
        </p:pic>
        <p:pic>
          <p:nvPicPr>
            <p:cNvPr id="9514" name="Picture 298"/>
            <p:cNvPicPr>
              <a:picLocks noChangeAspect="1" noChangeArrowheads="1"/>
            </p:cNvPicPr>
            <p:nvPr/>
          </p:nvPicPr>
          <p:blipFill>
            <a:blip r:embed="rId11" cstate="print"/>
            <a:srcRect/>
            <a:stretch>
              <a:fillRect/>
            </a:stretch>
          </p:blipFill>
          <p:spPr bwMode="auto">
            <a:xfrm>
              <a:off x="3961" y="2947"/>
              <a:ext cx="24" cy="5"/>
            </a:xfrm>
            <a:prstGeom prst="rect">
              <a:avLst/>
            </a:prstGeom>
            <a:noFill/>
            <a:ln w="9525">
              <a:noFill/>
              <a:miter lim="800000"/>
              <a:headEnd/>
              <a:tailEnd/>
            </a:ln>
          </p:spPr>
        </p:pic>
        <p:pic>
          <p:nvPicPr>
            <p:cNvPr id="9515" name="Picture 299"/>
            <p:cNvPicPr>
              <a:picLocks noChangeAspect="1" noChangeArrowheads="1"/>
            </p:cNvPicPr>
            <p:nvPr/>
          </p:nvPicPr>
          <p:blipFill>
            <a:blip r:embed="rId11" cstate="print"/>
            <a:srcRect/>
            <a:stretch>
              <a:fillRect/>
            </a:stretch>
          </p:blipFill>
          <p:spPr bwMode="auto">
            <a:xfrm>
              <a:off x="3985" y="2947"/>
              <a:ext cx="23" cy="5"/>
            </a:xfrm>
            <a:prstGeom prst="rect">
              <a:avLst/>
            </a:prstGeom>
            <a:noFill/>
            <a:ln w="9525">
              <a:noFill/>
              <a:miter lim="800000"/>
              <a:headEnd/>
              <a:tailEnd/>
            </a:ln>
          </p:spPr>
        </p:pic>
        <p:pic>
          <p:nvPicPr>
            <p:cNvPr id="9516" name="Picture 300"/>
            <p:cNvPicPr>
              <a:picLocks noChangeAspect="1" noChangeArrowheads="1"/>
            </p:cNvPicPr>
            <p:nvPr/>
          </p:nvPicPr>
          <p:blipFill>
            <a:blip r:embed="rId11" cstate="print"/>
            <a:srcRect/>
            <a:stretch>
              <a:fillRect/>
            </a:stretch>
          </p:blipFill>
          <p:spPr bwMode="auto">
            <a:xfrm>
              <a:off x="4008" y="2947"/>
              <a:ext cx="23" cy="5"/>
            </a:xfrm>
            <a:prstGeom prst="rect">
              <a:avLst/>
            </a:prstGeom>
            <a:noFill/>
            <a:ln w="9525">
              <a:noFill/>
              <a:miter lim="800000"/>
              <a:headEnd/>
              <a:tailEnd/>
            </a:ln>
          </p:spPr>
        </p:pic>
        <p:pic>
          <p:nvPicPr>
            <p:cNvPr id="9517" name="Picture 301"/>
            <p:cNvPicPr>
              <a:picLocks noChangeAspect="1" noChangeArrowheads="1"/>
            </p:cNvPicPr>
            <p:nvPr/>
          </p:nvPicPr>
          <p:blipFill>
            <a:blip r:embed="rId11" cstate="print"/>
            <a:srcRect/>
            <a:stretch>
              <a:fillRect/>
            </a:stretch>
          </p:blipFill>
          <p:spPr bwMode="auto">
            <a:xfrm>
              <a:off x="4031" y="2947"/>
              <a:ext cx="23" cy="5"/>
            </a:xfrm>
            <a:prstGeom prst="rect">
              <a:avLst/>
            </a:prstGeom>
            <a:noFill/>
            <a:ln w="9525">
              <a:noFill/>
              <a:miter lim="800000"/>
              <a:headEnd/>
              <a:tailEnd/>
            </a:ln>
          </p:spPr>
        </p:pic>
        <p:pic>
          <p:nvPicPr>
            <p:cNvPr id="9518" name="Picture 302"/>
            <p:cNvPicPr>
              <a:picLocks noChangeAspect="1" noChangeArrowheads="1"/>
            </p:cNvPicPr>
            <p:nvPr/>
          </p:nvPicPr>
          <p:blipFill>
            <a:blip r:embed="rId11" cstate="print"/>
            <a:srcRect/>
            <a:stretch>
              <a:fillRect/>
            </a:stretch>
          </p:blipFill>
          <p:spPr bwMode="auto">
            <a:xfrm>
              <a:off x="4054" y="2947"/>
              <a:ext cx="24" cy="5"/>
            </a:xfrm>
            <a:prstGeom prst="rect">
              <a:avLst/>
            </a:prstGeom>
            <a:noFill/>
            <a:ln w="9525">
              <a:noFill/>
              <a:miter lim="800000"/>
              <a:headEnd/>
              <a:tailEnd/>
            </a:ln>
          </p:spPr>
        </p:pic>
        <p:pic>
          <p:nvPicPr>
            <p:cNvPr id="9519" name="Picture 303"/>
            <p:cNvPicPr>
              <a:picLocks noChangeAspect="1" noChangeArrowheads="1"/>
            </p:cNvPicPr>
            <p:nvPr/>
          </p:nvPicPr>
          <p:blipFill>
            <a:blip r:embed="rId11" cstate="print"/>
            <a:srcRect/>
            <a:stretch>
              <a:fillRect/>
            </a:stretch>
          </p:blipFill>
          <p:spPr bwMode="auto">
            <a:xfrm>
              <a:off x="4078" y="2947"/>
              <a:ext cx="23" cy="5"/>
            </a:xfrm>
            <a:prstGeom prst="rect">
              <a:avLst/>
            </a:prstGeom>
            <a:noFill/>
            <a:ln w="9525">
              <a:noFill/>
              <a:miter lim="800000"/>
              <a:headEnd/>
              <a:tailEnd/>
            </a:ln>
          </p:spPr>
        </p:pic>
        <p:pic>
          <p:nvPicPr>
            <p:cNvPr id="9520" name="Picture 304"/>
            <p:cNvPicPr>
              <a:picLocks noChangeAspect="1" noChangeArrowheads="1"/>
            </p:cNvPicPr>
            <p:nvPr/>
          </p:nvPicPr>
          <p:blipFill>
            <a:blip r:embed="rId11" cstate="print"/>
            <a:srcRect/>
            <a:stretch>
              <a:fillRect/>
            </a:stretch>
          </p:blipFill>
          <p:spPr bwMode="auto">
            <a:xfrm>
              <a:off x="4101" y="2947"/>
              <a:ext cx="23" cy="5"/>
            </a:xfrm>
            <a:prstGeom prst="rect">
              <a:avLst/>
            </a:prstGeom>
            <a:noFill/>
            <a:ln w="9525">
              <a:noFill/>
              <a:miter lim="800000"/>
              <a:headEnd/>
              <a:tailEnd/>
            </a:ln>
          </p:spPr>
        </p:pic>
        <p:pic>
          <p:nvPicPr>
            <p:cNvPr id="9521" name="Picture 305"/>
            <p:cNvPicPr>
              <a:picLocks noChangeAspect="1" noChangeArrowheads="1"/>
            </p:cNvPicPr>
            <p:nvPr/>
          </p:nvPicPr>
          <p:blipFill>
            <a:blip r:embed="rId11" cstate="print"/>
            <a:srcRect/>
            <a:stretch>
              <a:fillRect/>
            </a:stretch>
          </p:blipFill>
          <p:spPr bwMode="auto">
            <a:xfrm>
              <a:off x="4124" y="2947"/>
              <a:ext cx="23" cy="5"/>
            </a:xfrm>
            <a:prstGeom prst="rect">
              <a:avLst/>
            </a:prstGeom>
            <a:noFill/>
            <a:ln w="9525">
              <a:noFill/>
              <a:miter lim="800000"/>
              <a:headEnd/>
              <a:tailEnd/>
            </a:ln>
          </p:spPr>
        </p:pic>
        <p:pic>
          <p:nvPicPr>
            <p:cNvPr id="9522" name="Picture 306"/>
            <p:cNvPicPr>
              <a:picLocks noChangeAspect="1" noChangeArrowheads="1"/>
            </p:cNvPicPr>
            <p:nvPr/>
          </p:nvPicPr>
          <p:blipFill>
            <a:blip r:embed="rId11" cstate="print"/>
            <a:srcRect/>
            <a:stretch>
              <a:fillRect/>
            </a:stretch>
          </p:blipFill>
          <p:spPr bwMode="auto">
            <a:xfrm>
              <a:off x="4147" y="2947"/>
              <a:ext cx="24" cy="5"/>
            </a:xfrm>
            <a:prstGeom prst="rect">
              <a:avLst/>
            </a:prstGeom>
            <a:noFill/>
            <a:ln w="9525">
              <a:noFill/>
              <a:miter lim="800000"/>
              <a:headEnd/>
              <a:tailEnd/>
            </a:ln>
          </p:spPr>
        </p:pic>
        <p:pic>
          <p:nvPicPr>
            <p:cNvPr id="9523" name="Picture 307"/>
            <p:cNvPicPr>
              <a:picLocks noChangeAspect="1" noChangeArrowheads="1"/>
            </p:cNvPicPr>
            <p:nvPr/>
          </p:nvPicPr>
          <p:blipFill>
            <a:blip r:embed="rId12" cstate="print"/>
            <a:srcRect/>
            <a:stretch>
              <a:fillRect/>
            </a:stretch>
          </p:blipFill>
          <p:spPr bwMode="auto">
            <a:xfrm>
              <a:off x="4171" y="2947"/>
              <a:ext cx="14" cy="5"/>
            </a:xfrm>
            <a:prstGeom prst="rect">
              <a:avLst/>
            </a:prstGeom>
            <a:noFill/>
            <a:ln w="9525">
              <a:noFill/>
              <a:miter lim="800000"/>
              <a:headEnd/>
              <a:tailEnd/>
            </a:ln>
          </p:spPr>
        </p:pic>
        <p:pic>
          <p:nvPicPr>
            <p:cNvPr id="9524" name="Picture 308"/>
            <p:cNvPicPr>
              <a:picLocks noChangeAspect="1" noChangeArrowheads="1"/>
            </p:cNvPicPr>
            <p:nvPr/>
          </p:nvPicPr>
          <p:blipFill>
            <a:blip r:embed="rId4" cstate="print"/>
            <a:srcRect/>
            <a:stretch>
              <a:fillRect/>
            </a:stretch>
          </p:blipFill>
          <p:spPr bwMode="auto">
            <a:xfrm>
              <a:off x="4185" y="2947"/>
              <a:ext cx="4" cy="5"/>
            </a:xfrm>
            <a:prstGeom prst="rect">
              <a:avLst/>
            </a:prstGeom>
            <a:noFill/>
            <a:ln w="9525">
              <a:noFill/>
              <a:miter lim="800000"/>
              <a:headEnd/>
              <a:tailEnd/>
            </a:ln>
          </p:spPr>
        </p:pic>
        <p:pic>
          <p:nvPicPr>
            <p:cNvPr id="9525" name="Picture 309"/>
            <p:cNvPicPr>
              <a:picLocks noChangeAspect="1" noChangeArrowheads="1"/>
            </p:cNvPicPr>
            <p:nvPr/>
          </p:nvPicPr>
          <p:blipFill>
            <a:blip r:embed="rId2" cstate="print"/>
            <a:srcRect/>
            <a:stretch>
              <a:fillRect/>
            </a:stretch>
          </p:blipFill>
          <p:spPr bwMode="auto">
            <a:xfrm>
              <a:off x="4189" y="2947"/>
              <a:ext cx="24" cy="5"/>
            </a:xfrm>
            <a:prstGeom prst="rect">
              <a:avLst/>
            </a:prstGeom>
            <a:noFill/>
            <a:ln w="9525">
              <a:noFill/>
              <a:miter lim="800000"/>
              <a:headEnd/>
              <a:tailEnd/>
            </a:ln>
          </p:spPr>
        </p:pic>
        <p:pic>
          <p:nvPicPr>
            <p:cNvPr id="9526" name="Picture 310"/>
            <p:cNvPicPr>
              <a:picLocks noChangeAspect="1" noChangeArrowheads="1"/>
            </p:cNvPicPr>
            <p:nvPr/>
          </p:nvPicPr>
          <p:blipFill>
            <a:blip r:embed="rId2" cstate="print"/>
            <a:srcRect/>
            <a:stretch>
              <a:fillRect/>
            </a:stretch>
          </p:blipFill>
          <p:spPr bwMode="auto">
            <a:xfrm>
              <a:off x="4213" y="2947"/>
              <a:ext cx="23" cy="5"/>
            </a:xfrm>
            <a:prstGeom prst="rect">
              <a:avLst/>
            </a:prstGeom>
            <a:noFill/>
            <a:ln w="9525">
              <a:noFill/>
              <a:miter lim="800000"/>
              <a:headEnd/>
              <a:tailEnd/>
            </a:ln>
          </p:spPr>
        </p:pic>
        <p:pic>
          <p:nvPicPr>
            <p:cNvPr id="9527" name="Picture 311"/>
            <p:cNvPicPr>
              <a:picLocks noChangeAspect="1" noChangeArrowheads="1"/>
            </p:cNvPicPr>
            <p:nvPr/>
          </p:nvPicPr>
          <p:blipFill>
            <a:blip r:embed="rId2" cstate="print"/>
            <a:srcRect/>
            <a:stretch>
              <a:fillRect/>
            </a:stretch>
          </p:blipFill>
          <p:spPr bwMode="auto">
            <a:xfrm>
              <a:off x="4236" y="2947"/>
              <a:ext cx="23" cy="5"/>
            </a:xfrm>
            <a:prstGeom prst="rect">
              <a:avLst/>
            </a:prstGeom>
            <a:noFill/>
            <a:ln w="9525">
              <a:noFill/>
              <a:miter lim="800000"/>
              <a:headEnd/>
              <a:tailEnd/>
            </a:ln>
          </p:spPr>
        </p:pic>
        <p:pic>
          <p:nvPicPr>
            <p:cNvPr id="9528" name="Picture 312"/>
            <p:cNvPicPr>
              <a:picLocks noChangeAspect="1" noChangeArrowheads="1"/>
            </p:cNvPicPr>
            <p:nvPr/>
          </p:nvPicPr>
          <p:blipFill>
            <a:blip r:embed="rId2" cstate="print"/>
            <a:srcRect/>
            <a:stretch>
              <a:fillRect/>
            </a:stretch>
          </p:blipFill>
          <p:spPr bwMode="auto">
            <a:xfrm>
              <a:off x="4259" y="2947"/>
              <a:ext cx="23" cy="5"/>
            </a:xfrm>
            <a:prstGeom prst="rect">
              <a:avLst/>
            </a:prstGeom>
            <a:noFill/>
            <a:ln w="9525">
              <a:noFill/>
              <a:miter lim="800000"/>
              <a:headEnd/>
              <a:tailEnd/>
            </a:ln>
          </p:spPr>
        </p:pic>
        <p:pic>
          <p:nvPicPr>
            <p:cNvPr id="9529" name="Picture 313"/>
            <p:cNvPicPr>
              <a:picLocks noChangeAspect="1" noChangeArrowheads="1"/>
            </p:cNvPicPr>
            <p:nvPr/>
          </p:nvPicPr>
          <p:blipFill>
            <a:blip r:embed="rId2" cstate="print"/>
            <a:srcRect/>
            <a:stretch>
              <a:fillRect/>
            </a:stretch>
          </p:blipFill>
          <p:spPr bwMode="auto">
            <a:xfrm>
              <a:off x="4282" y="2947"/>
              <a:ext cx="24" cy="5"/>
            </a:xfrm>
            <a:prstGeom prst="rect">
              <a:avLst/>
            </a:prstGeom>
            <a:noFill/>
            <a:ln w="9525">
              <a:noFill/>
              <a:miter lim="800000"/>
              <a:headEnd/>
              <a:tailEnd/>
            </a:ln>
          </p:spPr>
        </p:pic>
        <p:pic>
          <p:nvPicPr>
            <p:cNvPr id="9530" name="Picture 314"/>
            <p:cNvPicPr>
              <a:picLocks noChangeAspect="1" noChangeArrowheads="1"/>
            </p:cNvPicPr>
            <p:nvPr/>
          </p:nvPicPr>
          <p:blipFill>
            <a:blip r:embed="rId2" cstate="print"/>
            <a:srcRect/>
            <a:stretch>
              <a:fillRect/>
            </a:stretch>
          </p:blipFill>
          <p:spPr bwMode="auto">
            <a:xfrm>
              <a:off x="4306" y="2947"/>
              <a:ext cx="23" cy="5"/>
            </a:xfrm>
            <a:prstGeom prst="rect">
              <a:avLst/>
            </a:prstGeom>
            <a:noFill/>
            <a:ln w="9525">
              <a:noFill/>
              <a:miter lim="800000"/>
              <a:headEnd/>
              <a:tailEnd/>
            </a:ln>
          </p:spPr>
        </p:pic>
        <p:pic>
          <p:nvPicPr>
            <p:cNvPr id="9531" name="Picture 315"/>
            <p:cNvPicPr>
              <a:picLocks noChangeAspect="1" noChangeArrowheads="1"/>
            </p:cNvPicPr>
            <p:nvPr/>
          </p:nvPicPr>
          <p:blipFill>
            <a:blip r:embed="rId2" cstate="print"/>
            <a:srcRect/>
            <a:stretch>
              <a:fillRect/>
            </a:stretch>
          </p:blipFill>
          <p:spPr bwMode="auto">
            <a:xfrm>
              <a:off x="4329" y="2947"/>
              <a:ext cx="23" cy="5"/>
            </a:xfrm>
            <a:prstGeom prst="rect">
              <a:avLst/>
            </a:prstGeom>
            <a:noFill/>
            <a:ln w="9525">
              <a:noFill/>
              <a:miter lim="800000"/>
              <a:headEnd/>
              <a:tailEnd/>
            </a:ln>
          </p:spPr>
        </p:pic>
        <p:pic>
          <p:nvPicPr>
            <p:cNvPr id="9532" name="Picture 316"/>
            <p:cNvPicPr>
              <a:picLocks noChangeAspect="1" noChangeArrowheads="1"/>
            </p:cNvPicPr>
            <p:nvPr/>
          </p:nvPicPr>
          <p:blipFill>
            <a:blip r:embed="rId2" cstate="print"/>
            <a:srcRect/>
            <a:stretch>
              <a:fillRect/>
            </a:stretch>
          </p:blipFill>
          <p:spPr bwMode="auto">
            <a:xfrm>
              <a:off x="4352" y="2947"/>
              <a:ext cx="23" cy="5"/>
            </a:xfrm>
            <a:prstGeom prst="rect">
              <a:avLst/>
            </a:prstGeom>
            <a:noFill/>
            <a:ln w="9525">
              <a:noFill/>
              <a:miter lim="800000"/>
              <a:headEnd/>
              <a:tailEnd/>
            </a:ln>
          </p:spPr>
        </p:pic>
        <p:pic>
          <p:nvPicPr>
            <p:cNvPr id="9533" name="Picture 317"/>
            <p:cNvPicPr>
              <a:picLocks noChangeAspect="1" noChangeArrowheads="1"/>
            </p:cNvPicPr>
            <p:nvPr/>
          </p:nvPicPr>
          <p:blipFill>
            <a:blip r:embed="rId2" cstate="print"/>
            <a:srcRect/>
            <a:stretch>
              <a:fillRect/>
            </a:stretch>
          </p:blipFill>
          <p:spPr bwMode="auto">
            <a:xfrm>
              <a:off x="4375" y="2947"/>
              <a:ext cx="24" cy="5"/>
            </a:xfrm>
            <a:prstGeom prst="rect">
              <a:avLst/>
            </a:prstGeom>
            <a:noFill/>
            <a:ln w="9525">
              <a:noFill/>
              <a:miter lim="800000"/>
              <a:headEnd/>
              <a:tailEnd/>
            </a:ln>
          </p:spPr>
        </p:pic>
        <p:pic>
          <p:nvPicPr>
            <p:cNvPr id="9534" name="Picture 318"/>
            <p:cNvPicPr>
              <a:picLocks noChangeAspect="1" noChangeArrowheads="1"/>
            </p:cNvPicPr>
            <p:nvPr/>
          </p:nvPicPr>
          <p:blipFill>
            <a:blip r:embed="rId2" cstate="print"/>
            <a:srcRect/>
            <a:stretch>
              <a:fillRect/>
            </a:stretch>
          </p:blipFill>
          <p:spPr bwMode="auto">
            <a:xfrm>
              <a:off x="4399" y="2947"/>
              <a:ext cx="23" cy="5"/>
            </a:xfrm>
            <a:prstGeom prst="rect">
              <a:avLst/>
            </a:prstGeom>
            <a:noFill/>
            <a:ln w="9525">
              <a:noFill/>
              <a:miter lim="800000"/>
              <a:headEnd/>
              <a:tailEnd/>
            </a:ln>
          </p:spPr>
        </p:pic>
        <p:pic>
          <p:nvPicPr>
            <p:cNvPr id="9535" name="Picture 319"/>
            <p:cNvPicPr>
              <a:picLocks noChangeAspect="1" noChangeArrowheads="1"/>
            </p:cNvPicPr>
            <p:nvPr/>
          </p:nvPicPr>
          <p:blipFill>
            <a:blip r:embed="rId2" cstate="print"/>
            <a:srcRect/>
            <a:stretch>
              <a:fillRect/>
            </a:stretch>
          </p:blipFill>
          <p:spPr bwMode="auto">
            <a:xfrm>
              <a:off x="4422" y="2947"/>
              <a:ext cx="23" cy="5"/>
            </a:xfrm>
            <a:prstGeom prst="rect">
              <a:avLst/>
            </a:prstGeom>
            <a:noFill/>
            <a:ln w="9525">
              <a:noFill/>
              <a:miter lim="800000"/>
              <a:headEnd/>
              <a:tailEnd/>
            </a:ln>
          </p:spPr>
        </p:pic>
        <p:pic>
          <p:nvPicPr>
            <p:cNvPr id="9536" name="Picture 320"/>
            <p:cNvPicPr>
              <a:picLocks noChangeAspect="1" noChangeArrowheads="1"/>
            </p:cNvPicPr>
            <p:nvPr/>
          </p:nvPicPr>
          <p:blipFill>
            <a:blip r:embed="rId2" cstate="print"/>
            <a:srcRect/>
            <a:stretch>
              <a:fillRect/>
            </a:stretch>
          </p:blipFill>
          <p:spPr bwMode="auto">
            <a:xfrm>
              <a:off x="4445" y="2947"/>
              <a:ext cx="24" cy="5"/>
            </a:xfrm>
            <a:prstGeom prst="rect">
              <a:avLst/>
            </a:prstGeom>
            <a:noFill/>
            <a:ln w="9525">
              <a:noFill/>
              <a:miter lim="800000"/>
              <a:headEnd/>
              <a:tailEnd/>
            </a:ln>
          </p:spPr>
        </p:pic>
        <p:pic>
          <p:nvPicPr>
            <p:cNvPr id="9537" name="Picture 321"/>
            <p:cNvPicPr>
              <a:picLocks noChangeAspect="1" noChangeArrowheads="1"/>
            </p:cNvPicPr>
            <p:nvPr/>
          </p:nvPicPr>
          <p:blipFill>
            <a:blip r:embed="rId2" cstate="print"/>
            <a:srcRect/>
            <a:stretch>
              <a:fillRect/>
            </a:stretch>
          </p:blipFill>
          <p:spPr bwMode="auto">
            <a:xfrm>
              <a:off x="4469" y="2947"/>
              <a:ext cx="23" cy="5"/>
            </a:xfrm>
            <a:prstGeom prst="rect">
              <a:avLst/>
            </a:prstGeom>
            <a:noFill/>
            <a:ln w="9525">
              <a:noFill/>
              <a:miter lim="800000"/>
              <a:headEnd/>
              <a:tailEnd/>
            </a:ln>
          </p:spPr>
        </p:pic>
        <p:pic>
          <p:nvPicPr>
            <p:cNvPr id="9538" name="Picture 322"/>
            <p:cNvPicPr>
              <a:picLocks noChangeAspect="1" noChangeArrowheads="1"/>
            </p:cNvPicPr>
            <p:nvPr/>
          </p:nvPicPr>
          <p:blipFill>
            <a:blip r:embed="rId2" cstate="print"/>
            <a:srcRect/>
            <a:stretch>
              <a:fillRect/>
            </a:stretch>
          </p:blipFill>
          <p:spPr bwMode="auto">
            <a:xfrm>
              <a:off x="4492" y="2947"/>
              <a:ext cx="23" cy="5"/>
            </a:xfrm>
            <a:prstGeom prst="rect">
              <a:avLst/>
            </a:prstGeom>
            <a:noFill/>
            <a:ln w="9525">
              <a:noFill/>
              <a:miter lim="800000"/>
              <a:headEnd/>
              <a:tailEnd/>
            </a:ln>
          </p:spPr>
        </p:pic>
        <p:pic>
          <p:nvPicPr>
            <p:cNvPr id="9539" name="Picture 323"/>
            <p:cNvPicPr>
              <a:picLocks noChangeAspect="1" noChangeArrowheads="1"/>
            </p:cNvPicPr>
            <p:nvPr/>
          </p:nvPicPr>
          <p:blipFill>
            <a:blip r:embed="rId2" cstate="print"/>
            <a:srcRect/>
            <a:stretch>
              <a:fillRect/>
            </a:stretch>
          </p:blipFill>
          <p:spPr bwMode="auto">
            <a:xfrm>
              <a:off x="4515" y="2947"/>
              <a:ext cx="23" cy="5"/>
            </a:xfrm>
            <a:prstGeom prst="rect">
              <a:avLst/>
            </a:prstGeom>
            <a:noFill/>
            <a:ln w="9525">
              <a:noFill/>
              <a:miter lim="800000"/>
              <a:headEnd/>
              <a:tailEnd/>
            </a:ln>
          </p:spPr>
        </p:pic>
        <p:pic>
          <p:nvPicPr>
            <p:cNvPr id="9540" name="Picture 324"/>
            <p:cNvPicPr>
              <a:picLocks noChangeAspect="1" noChangeArrowheads="1"/>
            </p:cNvPicPr>
            <p:nvPr/>
          </p:nvPicPr>
          <p:blipFill>
            <a:blip r:embed="rId2" cstate="print"/>
            <a:srcRect/>
            <a:stretch>
              <a:fillRect/>
            </a:stretch>
          </p:blipFill>
          <p:spPr bwMode="auto">
            <a:xfrm>
              <a:off x="4538" y="2947"/>
              <a:ext cx="24" cy="5"/>
            </a:xfrm>
            <a:prstGeom prst="rect">
              <a:avLst/>
            </a:prstGeom>
            <a:noFill/>
            <a:ln w="9525">
              <a:noFill/>
              <a:miter lim="800000"/>
              <a:headEnd/>
              <a:tailEnd/>
            </a:ln>
          </p:spPr>
        </p:pic>
        <p:pic>
          <p:nvPicPr>
            <p:cNvPr id="9541" name="Picture 325"/>
            <p:cNvPicPr>
              <a:picLocks noChangeAspect="1" noChangeArrowheads="1"/>
            </p:cNvPicPr>
            <p:nvPr/>
          </p:nvPicPr>
          <p:blipFill>
            <a:blip r:embed="rId2" cstate="print"/>
            <a:srcRect/>
            <a:stretch>
              <a:fillRect/>
            </a:stretch>
          </p:blipFill>
          <p:spPr bwMode="auto">
            <a:xfrm>
              <a:off x="4562" y="2947"/>
              <a:ext cx="23" cy="5"/>
            </a:xfrm>
            <a:prstGeom prst="rect">
              <a:avLst/>
            </a:prstGeom>
            <a:noFill/>
            <a:ln w="9525">
              <a:noFill/>
              <a:miter lim="800000"/>
              <a:headEnd/>
              <a:tailEnd/>
            </a:ln>
          </p:spPr>
        </p:pic>
        <p:pic>
          <p:nvPicPr>
            <p:cNvPr id="9542" name="Picture 326"/>
            <p:cNvPicPr>
              <a:picLocks noChangeAspect="1" noChangeArrowheads="1"/>
            </p:cNvPicPr>
            <p:nvPr/>
          </p:nvPicPr>
          <p:blipFill>
            <a:blip r:embed="rId2" cstate="print"/>
            <a:srcRect/>
            <a:stretch>
              <a:fillRect/>
            </a:stretch>
          </p:blipFill>
          <p:spPr bwMode="auto">
            <a:xfrm>
              <a:off x="4585" y="2947"/>
              <a:ext cx="23" cy="5"/>
            </a:xfrm>
            <a:prstGeom prst="rect">
              <a:avLst/>
            </a:prstGeom>
            <a:noFill/>
            <a:ln w="9525">
              <a:noFill/>
              <a:miter lim="800000"/>
              <a:headEnd/>
              <a:tailEnd/>
            </a:ln>
          </p:spPr>
        </p:pic>
        <p:pic>
          <p:nvPicPr>
            <p:cNvPr id="9543" name="Picture 327"/>
            <p:cNvPicPr>
              <a:picLocks noChangeAspect="1" noChangeArrowheads="1"/>
            </p:cNvPicPr>
            <p:nvPr/>
          </p:nvPicPr>
          <p:blipFill>
            <a:blip r:embed="rId2" cstate="print"/>
            <a:srcRect/>
            <a:stretch>
              <a:fillRect/>
            </a:stretch>
          </p:blipFill>
          <p:spPr bwMode="auto">
            <a:xfrm>
              <a:off x="4608" y="2947"/>
              <a:ext cx="23" cy="5"/>
            </a:xfrm>
            <a:prstGeom prst="rect">
              <a:avLst/>
            </a:prstGeom>
            <a:noFill/>
            <a:ln w="9525">
              <a:noFill/>
              <a:miter lim="800000"/>
              <a:headEnd/>
              <a:tailEnd/>
            </a:ln>
          </p:spPr>
        </p:pic>
        <p:pic>
          <p:nvPicPr>
            <p:cNvPr id="9544" name="Picture 328"/>
            <p:cNvPicPr>
              <a:picLocks noChangeAspect="1" noChangeArrowheads="1"/>
            </p:cNvPicPr>
            <p:nvPr/>
          </p:nvPicPr>
          <p:blipFill>
            <a:blip r:embed="rId2" cstate="print"/>
            <a:srcRect/>
            <a:stretch>
              <a:fillRect/>
            </a:stretch>
          </p:blipFill>
          <p:spPr bwMode="auto">
            <a:xfrm>
              <a:off x="4631" y="2947"/>
              <a:ext cx="24" cy="5"/>
            </a:xfrm>
            <a:prstGeom prst="rect">
              <a:avLst/>
            </a:prstGeom>
            <a:noFill/>
            <a:ln w="9525">
              <a:noFill/>
              <a:miter lim="800000"/>
              <a:headEnd/>
              <a:tailEnd/>
            </a:ln>
          </p:spPr>
        </p:pic>
        <p:pic>
          <p:nvPicPr>
            <p:cNvPr id="9545" name="Picture 329"/>
            <p:cNvPicPr>
              <a:picLocks noChangeAspect="1" noChangeArrowheads="1"/>
            </p:cNvPicPr>
            <p:nvPr/>
          </p:nvPicPr>
          <p:blipFill>
            <a:blip r:embed="rId2" cstate="print"/>
            <a:srcRect/>
            <a:stretch>
              <a:fillRect/>
            </a:stretch>
          </p:blipFill>
          <p:spPr bwMode="auto">
            <a:xfrm>
              <a:off x="4655" y="2947"/>
              <a:ext cx="23" cy="5"/>
            </a:xfrm>
            <a:prstGeom prst="rect">
              <a:avLst/>
            </a:prstGeom>
            <a:noFill/>
            <a:ln w="9525">
              <a:noFill/>
              <a:miter lim="800000"/>
              <a:headEnd/>
              <a:tailEnd/>
            </a:ln>
          </p:spPr>
        </p:pic>
        <p:pic>
          <p:nvPicPr>
            <p:cNvPr id="9546" name="Picture 330"/>
            <p:cNvPicPr>
              <a:picLocks noChangeAspect="1" noChangeArrowheads="1"/>
            </p:cNvPicPr>
            <p:nvPr/>
          </p:nvPicPr>
          <p:blipFill>
            <a:blip r:embed="rId2" cstate="print"/>
            <a:srcRect/>
            <a:stretch>
              <a:fillRect/>
            </a:stretch>
          </p:blipFill>
          <p:spPr bwMode="auto">
            <a:xfrm>
              <a:off x="4678" y="2947"/>
              <a:ext cx="23" cy="5"/>
            </a:xfrm>
            <a:prstGeom prst="rect">
              <a:avLst/>
            </a:prstGeom>
            <a:noFill/>
            <a:ln w="9525">
              <a:noFill/>
              <a:miter lim="800000"/>
              <a:headEnd/>
              <a:tailEnd/>
            </a:ln>
          </p:spPr>
        </p:pic>
        <p:pic>
          <p:nvPicPr>
            <p:cNvPr id="9547" name="Picture 331"/>
            <p:cNvPicPr>
              <a:picLocks noChangeAspect="1" noChangeArrowheads="1"/>
            </p:cNvPicPr>
            <p:nvPr/>
          </p:nvPicPr>
          <p:blipFill>
            <a:blip r:embed="rId2" cstate="print"/>
            <a:srcRect/>
            <a:stretch>
              <a:fillRect/>
            </a:stretch>
          </p:blipFill>
          <p:spPr bwMode="auto">
            <a:xfrm>
              <a:off x="4701" y="2947"/>
              <a:ext cx="24" cy="5"/>
            </a:xfrm>
            <a:prstGeom prst="rect">
              <a:avLst/>
            </a:prstGeom>
            <a:noFill/>
            <a:ln w="9525">
              <a:noFill/>
              <a:miter lim="800000"/>
              <a:headEnd/>
              <a:tailEnd/>
            </a:ln>
          </p:spPr>
        </p:pic>
        <p:pic>
          <p:nvPicPr>
            <p:cNvPr id="9548" name="Picture 332"/>
            <p:cNvPicPr>
              <a:picLocks noChangeAspect="1" noChangeArrowheads="1"/>
            </p:cNvPicPr>
            <p:nvPr/>
          </p:nvPicPr>
          <p:blipFill>
            <a:blip r:embed="rId2" cstate="print"/>
            <a:srcRect/>
            <a:stretch>
              <a:fillRect/>
            </a:stretch>
          </p:blipFill>
          <p:spPr bwMode="auto">
            <a:xfrm>
              <a:off x="4725" y="2947"/>
              <a:ext cx="23" cy="5"/>
            </a:xfrm>
            <a:prstGeom prst="rect">
              <a:avLst/>
            </a:prstGeom>
            <a:noFill/>
            <a:ln w="9525">
              <a:noFill/>
              <a:miter lim="800000"/>
              <a:headEnd/>
              <a:tailEnd/>
            </a:ln>
          </p:spPr>
        </p:pic>
        <p:pic>
          <p:nvPicPr>
            <p:cNvPr id="9549" name="Picture 333"/>
            <p:cNvPicPr>
              <a:picLocks noChangeAspect="1" noChangeArrowheads="1"/>
            </p:cNvPicPr>
            <p:nvPr/>
          </p:nvPicPr>
          <p:blipFill>
            <a:blip r:embed="rId2" cstate="print"/>
            <a:srcRect/>
            <a:stretch>
              <a:fillRect/>
            </a:stretch>
          </p:blipFill>
          <p:spPr bwMode="auto">
            <a:xfrm>
              <a:off x="4748" y="2947"/>
              <a:ext cx="23" cy="5"/>
            </a:xfrm>
            <a:prstGeom prst="rect">
              <a:avLst/>
            </a:prstGeom>
            <a:noFill/>
            <a:ln w="9525">
              <a:noFill/>
              <a:miter lim="800000"/>
              <a:headEnd/>
              <a:tailEnd/>
            </a:ln>
          </p:spPr>
        </p:pic>
        <p:pic>
          <p:nvPicPr>
            <p:cNvPr id="9550" name="Picture 334"/>
            <p:cNvPicPr>
              <a:picLocks noChangeAspect="1" noChangeArrowheads="1"/>
            </p:cNvPicPr>
            <p:nvPr/>
          </p:nvPicPr>
          <p:blipFill>
            <a:blip r:embed="rId2" cstate="print"/>
            <a:srcRect/>
            <a:stretch>
              <a:fillRect/>
            </a:stretch>
          </p:blipFill>
          <p:spPr bwMode="auto">
            <a:xfrm>
              <a:off x="4771" y="2947"/>
              <a:ext cx="23" cy="5"/>
            </a:xfrm>
            <a:prstGeom prst="rect">
              <a:avLst/>
            </a:prstGeom>
            <a:noFill/>
            <a:ln w="9525">
              <a:noFill/>
              <a:miter lim="800000"/>
              <a:headEnd/>
              <a:tailEnd/>
            </a:ln>
          </p:spPr>
        </p:pic>
        <p:pic>
          <p:nvPicPr>
            <p:cNvPr id="9551" name="Picture 335"/>
            <p:cNvPicPr>
              <a:picLocks noChangeAspect="1" noChangeArrowheads="1"/>
            </p:cNvPicPr>
            <p:nvPr/>
          </p:nvPicPr>
          <p:blipFill>
            <a:blip r:embed="rId2" cstate="print"/>
            <a:srcRect/>
            <a:stretch>
              <a:fillRect/>
            </a:stretch>
          </p:blipFill>
          <p:spPr bwMode="auto">
            <a:xfrm>
              <a:off x="4794" y="2947"/>
              <a:ext cx="24" cy="5"/>
            </a:xfrm>
            <a:prstGeom prst="rect">
              <a:avLst/>
            </a:prstGeom>
            <a:noFill/>
            <a:ln w="9525">
              <a:noFill/>
              <a:miter lim="800000"/>
              <a:headEnd/>
              <a:tailEnd/>
            </a:ln>
          </p:spPr>
        </p:pic>
        <p:pic>
          <p:nvPicPr>
            <p:cNvPr id="9552" name="Picture 336"/>
            <p:cNvPicPr>
              <a:picLocks noChangeAspect="1" noChangeArrowheads="1"/>
            </p:cNvPicPr>
            <p:nvPr/>
          </p:nvPicPr>
          <p:blipFill>
            <a:blip r:embed="rId2" cstate="print"/>
            <a:srcRect/>
            <a:stretch>
              <a:fillRect/>
            </a:stretch>
          </p:blipFill>
          <p:spPr bwMode="auto">
            <a:xfrm>
              <a:off x="4818" y="2947"/>
              <a:ext cx="23" cy="5"/>
            </a:xfrm>
            <a:prstGeom prst="rect">
              <a:avLst/>
            </a:prstGeom>
            <a:noFill/>
            <a:ln w="9525">
              <a:noFill/>
              <a:miter lim="800000"/>
              <a:headEnd/>
              <a:tailEnd/>
            </a:ln>
          </p:spPr>
        </p:pic>
        <p:pic>
          <p:nvPicPr>
            <p:cNvPr id="9553" name="Picture 337"/>
            <p:cNvPicPr>
              <a:picLocks noChangeAspect="1" noChangeArrowheads="1"/>
            </p:cNvPicPr>
            <p:nvPr/>
          </p:nvPicPr>
          <p:blipFill>
            <a:blip r:embed="rId2" cstate="print"/>
            <a:srcRect/>
            <a:stretch>
              <a:fillRect/>
            </a:stretch>
          </p:blipFill>
          <p:spPr bwMode="auto">
            <a:xfrm>
              <a:off x="4841" y="2947"/>
              <a:ext cx="23" cy="5"/>
            </a:xfrm>
            <a:prstGeom prst="rect">
              <a:avLst/>
            </a:prstGeom>
            <a:noFill/>
            <a:ln w="9525">
              <a:noFill/>
              <a:miter lim="800000"/>
              <a:headEnd/>
              <a:tailEnd/>
            </a:ln>
          </p:spPr>
        </p:pic>
        <p:pic>
          <p:nvPicPr>
            <p:cNvPr id="9554" name="Picture 338"/>
            <p:cNvPicPr>
              <a:picLocks noChangeAspect="1" noChangeArrowheads="1"/>
            </p:cNvPicPr>
            <p:nvPr/>
          </p:nvPicPr>
          <p:blipFill>
            <a:blip r:embed="rId2" cstate="print"/>
            <a:srcRect/>
            <a:stretch>
              <a:fillRect/>
            </a:stretch>
          </p:blipFill>
          <p:spPr bwMode="auto">
            <a:xfrm>
              <a:off x="4864" y="2947"/>
              <a:ext cx="23" cy="5"/>
            </a:xfrm>
            <a:prstGeom prst="rect">
              <a:avLst/>
            </a:prstGeom>
            <a:noFill/>
            <a:ln w="9525">
              <a:noFill/>
              <a:miter lim="800000"/>
              <a:headEnd/>
              <a:tailEnd/>
            </a:ln>
          </p:spPr>
        </p:pic>
        <p:pic>
          <p:nvPicPr>
            <p:cNvPr id="9555" name="Picture 339"/>
            <p:cNvPicPr>
              <a:picLocks noChangeAspect="1" noChangeArrowheads="1"/>
            </p:cNvPicPr>
            <p:nvPr/>
          </p:nvPicPr>
          <p:blipFill>
            <a:blip r:embed="rId2" cstate="print"/>
            <a:srcRect/>
            <a:stretch>
              <a:fillRect/>
            </a:stretch>
          </p:blipFill>
          <p:spPr bwMode="auto">
            <a:xfrm>
              <a:off x="4887" y="2947"/>
              <a:ext cx="24" cy="5"/>
            </a:xfrm>
            <a:prstGeom prst="rect">
              <a:avLst/>
            </a:prstGeom>
            <a:noFill/>
            <a:ln w="9525">
              <a:noFill/>
              <a:miter lim="800000"/>
              <a:headEnd/>
              <a:tailEnd/>
            </a:ln>
          </p:spPr>
        </p:pic>
        <p:pic>
          <p:nvPicPr>
            <p:cNvPr id="9556" name="Picture 340"/>
            <p:cNvPicPr>
              <a:picLocks noChangeAspect="1" noChangeArrowheads="1"/>
            </p:cNvPicPr>
            <p:nvPr/>
          </p:nvPicPr>
          <p:blipFill>
            <a:blip r:embed="rId2" cstate="print"/>
            <a:srcRect/>
            <a:stretch>
              <a:fillRect/>
            </a:stretch>
          </p:blipFill>
          <p:spPr bwMode="auto">
            <a:xfrm>
              <a:off x="4911" y="2947"/>
              <a:ext cx="23" cy="5"/>
            </a:xfrm>
            <a:prstGeom prst="rect">
              <a:avLst/>
            </a:prstGeom>
            <a:noFill/>
            <a:ln w="9525">
              <a:noFill/>
              <a:miter lim="800000"/>
              <a:headEnd/>
              <a:tailEnd/>
            </a:ln>
          </p:spPr>
        </p:pic>
        <p:pic>
          <p:nvPicPr>
            <p:cNvPr id="9557" name="Picture 341"/>
            <p:cNvPicPr>
              <a:picLocks noChangeAspect="1" noChangeArrowheads="1"/>
            </p:cNvPicPr>
            <p:nvPr/>
          </p:nvPicPr>
          <p:blipFill>
            <a:blip r:embed="rId2" cstate="print"/>
            <a:srcRect/>
            <a:stretch>
              <a:fillRect/>
            </a:stretch>
          </p:blipFill>
          <p:spPr bwMode="auto">
            <a:xfrm>
              <a:off x="4934" y="2947"/>
              <a:ext cx="23" cy="5"/>
            </a:xfrm>
            <a:prstGeom prst="rect">
              <a:avLst/>
            </a:prstGeom>
            <a:noFill/>
            <a:ln w="9525">
              <a:noFill/>
              <a:miter lim="800000"/>
              <a:headEnd/>
              <a:tailEnd/>
            </a:ln>
          </p:spPr>
        </p:pic>
        <p:pic>
          <p:nvPicPr>
            <p:cNvPr id="9558" name="Picture 342"/>
            <p:cNvPicPr>
              <a:picLocks noChangeAspect="1" noChangeArrowheads="1"/>
            </p:cNvPicPr>
            <p:nvPr/>
          </p:nvPicPr>
          <p:blipFill>
            <a:blip r:embed="rId2" cstate="print"/>
            <a:srcRect/>
            <a:stretch>
              <a:fillRect/>
            </a:stretch>
          </p:blipFill>
          <p:spPr bwMode="auto">
            <a:xfrm>
              <a:off x="4957" y="2947"/>
              <a:ext cx="23" cy="5"/>
            </a:xfrm>
            <a:prstGeom prst="rect">
              <a:avLst/>
            </a:prstGeom>
            <a:noFill/>
            <a:ln w="9525">
              <a:noFill/>
              <a:miter lim="800000"/>
              <a:headEnd/>
              <a:tailEnd/>
            </a:ln>
          </p:spPr>
        </p:pic>
        <p:pic>
          <p:nvPicPr>
            <p:cNvPr id="9559" name="Picture 343"/>
            <p:cNvPicPr>
              <a:picLocks noChangeAspect="1" noChangeArrowheads="1"/>
            </p:cNvPicPr>
            <p:nvPr/>
          </p:nvPicPr>
          <p:blipFill>
            <a:blip r:embed="rId2" cstate="print"/>
            <a:srcRect/>
            <a:stretch>
              <a:fillRect/>
            </a:stretch>
          </p:blipFill>
          <p:spPr bwMode="auto">
            <a:xfrm>
              <a:off x="4980" y="2947"/>
              <a:ext cx="24" cy="5"/>
            </a:xfrm>
            <a:prstGeom prst="rect">
              <a:avLst/>
            </a:prstGeom>
            <a:noFill/>
            <a:ln w="9525">
              <a:noFill/>
              <a:miter lim="800000"/>
              <a:headEnd/>
              <a:tailEnd/>
            </a:ln>
          </p:spPr>
        </p:pic>
        <p:pic>
          <p:nvPicPr>
            <p:cNvPr id="9560" name="Picture 344"/>
            <p:cNvPicPr>
              <a:picLocks noChangeAspect="1" noChangeArrowheads="1"/>
            </p:cNvPicPr>
            <p:nvPr/>
          </p:nvPicPr>
          <p:blipFill>
            <a:blip r:embed="rId2" cstate="print"/>
            <a:srcRect/>
            <a:stretch>
              <a:fillRect/>
            </a:stretch>
          </p:blipFill>
          <p:spPr bwMode="auto">
            <a:xfrm>
              <a:off x="5004" y="2947"/>
              <a:ext cx="23" cy="5"/>
            </a:xfrm>
            <a:prstGeom prst="rect">
              <a:avLst/>
            </a:prstGeom>
            <a:noFill/>
            <a:ln w="9525">
              <a:noFill/>
              <a:miter lim="800000"/>
              <a:headEnd/>
              <a:tailEnd/>
            </a:ln>
          </p:spPr>
        </p:pic>
        <p:pic>
          <p:nvPicPr>
            <p:cNvPr id="9561" name="Picture 345"/>
            <p:cNvPicPr>
              <a:picLocks noChangeAspect="1" noChangeArrowheads="1"/>
            </p:cNvPicPr>
            <p:nvPr/>
          </p:nvPicPr>
          <p:blipFill>
            <a:blip r:embed="rId2" cstate="print"/>
            <a:srcRect/>
            <a:stretch>
              <a:fillRect/>
            </a:stretch>
          </p:blipFill>
          <p:spPr bwMode="auto">
            <a:xfrm>
              <a:off x="5027" y="2947"/>
              <a:ext cx="23" cy="5"/>
            </a:xfrm>
            <a:prstGeom prst="rect">
              <a:avLst/>
            </a:prstGeom>
            <a:noFill/>
            <a:ln w="9525">
              <a:noFill/>
              <a:miter lim="800000"/>
              <a:headEnd/>
              <a:tailEnd/>
            </a:ln>
          </p:spPr>
        </p:pic>
        <p:pic>
          <p:nvPicPr>
            <p:cNvPr id="9562" name="Picture 346"/>
            <p:cNvPicPr>
              <a:picLocks noChangeAspect="1" noChangeArrowheads="1"/>
            </p:cNvPicPr>
            <p:nvPr/>
          </p:nvPicPr>
          <p:blipFill>
            <a:blip r:embed="rId2" cstate="print"/>
            <a:srcRect/>
            <a:stretch>
              <a:fillRect/>
            </a:stretch>
          </p:blipFill>
          <p:spPr bwMode="auto">
            <a:xfrm>
              <a:off x="5050" y="2947"/>
              <a:ext cx="24" cy="5"/>
            </a:xfrm>
            <a:prstGeom prst="rect">
              <a:avLst/>
            </a:prstGeom>
            <a:noFill/>
            <a:ln w="9525">
              <a:noFill/>
              <a:miter lim="800000"/>
              <a:headEnd/>
              <a:tailEnd/>
            </a:ln>
          </p:spPr>
        </p:pic>
        <p:pic>
          <p:nvPicPr>
            <p:cNvPr id="9563" name="Picture 347"/>
            <p:cNvPicPr>
              <a:picLocks noChangeAspect="1" noChangeArrowheads="1"/>
            </p:cNvPicPr>
            <p:nvPr/>
          </p:nvPicPr>
          <p:blipFill>
            <a:blip r:embed="rId2" cstate="print"/>
            <a:srcRect/>
            <a:stretch>
              <a:fillRect/>
            </a:stretch>
          </p:blipFill>
          <p:spPr bwMode="auto">
            <a:xfrm>
              <a:off x="5074" y="2947"/>
              <a:ext cx="23" cy="5"/>
            </a:xfrm>
            <a:prstGeom prst="rect">
              <a:avLst/>
            </a:prstGeom>
            <a:noFill/>
            <a:ln w="9525">
              <a:noFill/>
              <a:miter lim="800000"/>
              <a:headEnd/>
              <a:tailEnd/>
            </a:ln>
          </p:spPr>
        </p:pic>
        <p:pic>
          <p:nvPicPr>
            <p:cNvPr id="9564" name="Picture 348"/>
            <p:cNvPicPr>
              <a:picLocks noChangeAspect="1" noChangeArrowheads="1"/>
            </p:cNvPicPr>
            <p:nvPr/>
          </p:nvPicPr>
          <p:blipFill>
            <a:blip r:embed="rId2" cstate="print"/>
            <a:srcRect/>
            <a:stretch>
              <a:fillRect/>
            </a:stretch>
          </p:blipFill>
          <p:spPr bwMode="auto">
            <a:xfrm>
              <a:off x="5097" y="2947"/>
              <a:ext cx="23" cy="5"/>
            </a:xfrm>
            <a:prstGeom prst="rect">
              <a:avLst/>
            </a:prstGeom>
            <a:noFill/>
            <a:ln w="9525">
              <a:noFill/>
              <a:miter lim="800000"/>
              <a:headEnd/>
              <a:tailEnd/>
            </a:ln>
          </p:spPr>
        </p:pic>
        <p:pic>
          <p:nvPicPr>
            <p:cNvPr id="9565" name="Picture 349"/>
            <p:cNvPicPr>
              <a:picLocks noChangeAspect="1" noChangeArrowheads="1"/>
            </p:cNvPicPr>
            <p:nvPr/>
          </p:nvPicPr>
          <p:blipFill>
            <a:blip r:embed="rId13" cstate="print"/>
            <a:srcRect/>
            <a:stretch>
              <a:fillRect/>
            </a:stretch>
          </p:blipFill>
          <p:spPr bwMode="auto">
            <a:xfrm>
              <a:off x="5120" y="2947"/>
              <a:ext cx="12" cy="5"/>
            </a:xfrm>
            <a:prstGeom prst="rect">
              <a:avLst/>
            </a:prstGeom>
            <a:noFill/>
            <a:ln w="9525">
              <a:noFill/>
              <a:miter lim="800000"/>
              <a:headEnd/>
              <a:tailEnd/>
            </a:ln>
          </p:spPr>
        </p:pic>
        <p:sp>
          <p:nvSpPr>
            <p:cNvPr id="9566" name="Rectangle 350"/>
            <p:cNvSpPr>
              <a:spLocks noChangeArrowheads="1"/>
            </p:cNvSpPr>
            <p:nvPr/>
          </p:nvSpPr>
          <p:spPr bwMode="auto">
            <a:xfrm>
              <a:off x="1344" y="2952"/>
              <a:ext cx="4" cy="15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567" name="Rectangle 351"/>
            <p:cNvSpPr>
              <a:spLocks noChangeArrowheads="1"/>
            </p:cNvSpPr>
            <p:nvPr/>
          </p:nvSpPr>
          <p:spPr bwMode="auto">
            <a:xfrm>
              <a:off x="432" y="3112"/>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68" name="Rectangle 352"/>
            <p:cNvSpPr>
              <a:spLocks noChangeArrowheads="1"/>
            </p:cNvSpPr>
            <p:nvPr/>
          </p:nvSpPr>
          <p:spPr bwMode="auto">
            <a:xfrm>
              <a:off x="1790" y="3110"/>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69" name="Rectangle 353"/>
            <p:cNvSpPr>
              <a:spLocks noChangeArrowheads="1"/>
            </p:cNvSpPr>
            <p:nvPr/>
          </p:nvSpPr>
          <p:spPr bwMode="auto">
            <a:xfrm>
              <a:off x="1844" y="311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0" name="Rectangle 354"/>
            <p:cNvSpPr>
              <a:spLocks noChangeArrowheads="1"/>
            </p:cNvSpPr>
            <p:nvPr/>
          </p:nvSpPr>
          <p:spPr bwMode="auto">
            <a:xfrm>
              <a:off x="2714" y="3110"/>
              <a:ext cx="177"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1" name="Rectangle 355"/>
            <p:cNvSpPr>
              <a:spLocks noChangeArrowheads="1"/>
            </p:cNvSpPr>
            <p:nvPr/>
          </p:nvSpPr>
          <p:spPr bwMode="auto">
            <a:xfrm>
              <a:off x="2821" y="311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2" name="Rectangle 356"/>
            <p:cNvSpPr>
              <a:spLocks noChangeArrowheads="1"/>
            </p:cNvSpPr>
            <p:nvPr/>
          </p:nvSpPr>
          <p:spPr bwMode="auto">
            <a:xfrm>
              <a:off x="3715" y="311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3" name="Rectangle 357"/>
            <p:cNvSpPr>
              <a:spLocks noChangeArrowheads="1"/>
            </p:cNvSpPr>
            <p:nvPr/>
          </p:nvSpPr>
          <p:spPr bwMode="auto">
            <a:xfrm>
              <a:off x="4662" y="3110"/>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4" name="Rectangle 358"/>
            <p:cNvSpPr>
              <a:spLocks noChangeArrowheads="1"/>
            </p:cNvSpPr>
            <p:nvPr/>
          </p:nvSpPr>
          <p:spPr bwMode="auto">
            <a:xfrm>
              <a:off x="1344" y="3110"/>
              <a:ext cx="4" cy="15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575" name="Rectangle 359"/>
            <p:cNvSpPr>
              <a:spLocks noChangeArrowheads="1"/>
            </p:cNvSpPr>
            <p:nvPr/>
          </p:nvSpPr>
          <p:spPr bwMode="auto">
            <a:xfrm>
              <a:off x="432" y="3268"/>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6" name="Rectangle 360"/>
            <p:cNvSpPr>
              <a:spLocks noChangeArrowheads="1"/>
            </p:cNvSpPr>
            <p:nvPr/>
          </p:nvSpPr>
          <p:spPr bwMode="auto">
            <a:xfrm>
              <a:off x="1765" y="3266"/>
              <a:ext cx="177"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7" name="Rectangle 361"/>
            <p:cNvSpPr>
              <a:spLocks noChangeArrowheads="1"/>
            </p:cNvSpPr>
            <p:nvPr/>
          </p:nvSpPr>
          <p:spPr bwMode="auto">
            <a:xfrm>
              <a:off x="1872" y="326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8" name="Rectangle 362"/>
            <p:cNvSpPr>
              <a:spLocks noChangeArrowheads="1"/>
            </p:cNvSpPr>
            <p:nvPr/>
          </p:nvSpPr>
          <p:spPr bwMode="auto">
            <a:xfrm>
              <a:off x="2740" y="3266"/>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79" name="Rectangle 363"/>
            <p:cNvSpPr>
              <a:spLocks noChangeArrowheads="1"/>
            </p:cNvSpPr>
            <p:nvPr/>
          </p:nvSpPr>
          <p:spPr bwMode="auto">
            <a:xfrm>
              <a:off x="2793" y="326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0" name="Rectangle 364"/>
            <p:cNvSpPr>
              <a:spLocks noChangeArrowheads="1"/>
            </p:cNvSpPr>
            <p:nvPr/>
          </p:nvSpPr>
          <p:spPr bwMode="auto">
            <a:xfrm>
              <a:off x="3715" y="326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2" name="Rectangle 366"/>
            <p:cNvSpPr>
              <a:spLocks noChangeArrowheads="1"/>
            </p:cNvSpPr>
            <p:nvPr/>
          </p:nvSpPr>
          <p:spPr bwMode="auto">
            <a:xfrm>
              <a:off x="4687" y="3266"/>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3" name="Rectangle 367"/>
            <p:cNvSpPr>
              <a:spLocks noChangeArrowheads="1"/>
            </p:cNvSpPr>
            <p:nvPr/>
          </p:nvSpPr>
          <p:spPr bwMode="auto">
            <a:xfrm>
              <a:off x="1344" y="3266"/>
              <a:ext cx="4" cy="15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584" name="Rectangle 368"/>
            <p:cNvSpPr>
              <a:spLocks noChangeArrowheads="1"/>
            </p:cNvSpPr>
            <p:nvPr/>
          </p:nvSpPr>
          <p:spPr bwMode="auto">
            <a:xfrm>
              <a:off x="432" y="3423"/>
              <a:ext cx="98" cy="1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0" i="0"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5" name="Rectangle 369"/>
            <p:cNvSpPr>
              <a:spLocks noChangeArrowheads="1"/>
            </p:cNvSpPr>
            <p:nvPr/>
          </p:nvSpPr>
          <p:spPr bwMode="auto">
            <a:xfrm>
              <a:off x="1790" y="3421"/>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6" name="Rectangle 370"/>
            <p:cNvSpPr>
              <a:spLocks noChangeArrowheads="1"/>
            </p:cNvSpPr>
            <p:nvPr/>
          </p:nvSpPr>
          <p:spPr bwMode="auto">
            <a:xfrm>
              <a:off x="1844" y="342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7" name="Rectangle 371"/>
            <p:cNvSpPr>
              <a:spLocks noChangeArrowheads="1"/>
            </p:cNvSpPr>
            <p:nvPr/>
          </p:nvSpPr>
          <p:spPr bwMode="auto">
            <a:xfrm>
              <a:off x="2740" y="3421"/>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8" name="Rectangle 372"/>
            <p:cNvSpPr>
              <a:spLocks noChangeArrowheads="1"/>
            </p:cNvSpPr>
            <p:nvPr/>
          </p:nvSpPr>
          <p:spPr bwMode="auto">
            <a:xfrm>
              <a:off x="2793" y="342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89" name="Rectangle 373"/>
            <p:cNvSpPr>
              <a:spLocks noChangeArrowheads="1"/>
            </p:cNvSpPr>
            <p:nvPr/>
          </p:nvSpPr>
          <p:spPr bwMode="auto">
            <a:xfrm>
              <a:off x="3687" y="3421"/>
              <a:ext cx="121"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90" name="Rectangle 374"/>
            <p:cNvSpPr>
              <a:spLocks noChangeArrowheads="1"/>
            </p:cNvSpPr>
            <p:nvPr/>
          </p:nvSpPr>
          <p:spPr bwMode="auto">
            <a:xfrm>
              <a:off x="3740" y="342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91" name="Rectangle 375"/>
            <p:cNvSpPr>
              <a:spLocks noChangeArrowheads="1"/>
            </p:cNvSpPr>
            <p:nvPr/>
          </p:nvSpPr>
          <p:spPr bwMode="auto">
            <a:xfrm>
              <a:off x="4662" y="3421"/>
              <a:ext cx="102" cy="19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0" u="none" strike="noStrike" cap="none" normalizeH="0" baseline="0" smtClean="0">
                  <a:ln>
                    <a:noFill/>
                  </a:ln>
                  <a:solidFill>
                    <a:srgbClr val="FF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92" name="Rectangle 376"/>
            <p:cNvSpPr>
              <a:spLocks noChangeArrowheads="1"/>
            </p:cNvSpPr>
            <p:nvPr/>
          </p:nvSpPr>
          <p:spPr bwMode="auto">
            <a:xfrm>
              <a:off x="1344" y="3421"/>
              <a:ext cx="4" cy="156"/>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9593" name="Rectangle 377"/>
            <p:cNvSpPr>
              <a:spLocks noChangeArrowheads="1"/>
            </p:cNvSpPr>
            <p:nvPr/>
          </p:nvSpPr>
          <p:spPr bwMode="auto">
            <a:xfrm>
              <a:off x="871" y="3579"/>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94" name="Rectangle 378"/>
            <p:cNvSpPr>
              <a:spLocks noChangeArrowheads="1"/>
            </p:cNvSpPr>
            <p:nvPr/>
          </p:nvSpPr>
          <p:spPr bwMode="auto">
            <a:xfrm>
              <a:off x="1472" y="3579"/>
              <a:ext cx="339"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pitchFamily="34" charset="0"/>
                  <a:cs typeface="Arial" pitchFamily="34" charset="0"/>
                </a:rPr>
                <a:t>Nord</a:t>
              </a:r>
            </a:p>
          </p:txBody>
        </p:sp>
        <p:sp>
          <p:nvSpPr>
            <p:cNvPr id="9595" name="Rectangle 379"/>
            <p:cNvSpPr>
              <a:spLocks noChangeArrowheads="1"/>
            </p:cNvSpPr>
            <p:nvPr/>
          </p:nvSpPr>
          <p:spPr bwMode="auto">
            <a:xfrm>
              <a:off x="2163" y="3579"/>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96" name="Rectangle 380"/>
            <p:cNvSpPr>
              <a:spLocks noChangeArrowheads="1"/>
            </p:cNvSpPr>
            <p:nvPr/>
          </p:nvSpPr>
          <p:spPr bwMode="auto">
            <a:xfrm>
              <a:off x="2542" y="3579"/>
              <a:ext cx="442"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dirty="0" smtClean="0">
                  <a:ln>
                    <a:noFill/>
                  </a:ln>
                  <a:solidFill>
                    <a:srgbClr val="000000"/>
                  </a:solidFill>
                  <a:effectLst/>
                  <a:latin typeface="Arial" pitchFamily="34" charset="0"/>
                  <a:cs typeface="Arial" pitchFamily="34" charset="0"/>
                </a:rPr>
                <a:t>Centro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597" name="Rectangle 381"/>
            <p:cNvSpPr>
              <a:spLocks noChangeArrowheads="1"/>
            </p:cNvSpPr>
            <p:nvPr/>
          </p:nvSpPr>
          <p:spPr bwMode="auto">
            <a:xfrm>
              <a:off x="2991" y="3579"/>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598" name="Rectangle 382"/>
            <p:cNvSpPr>
              <a:spLocks noChangeArrowheads="1"/>
            </p:cNvSpPr>
            <p:nvPr/>
          </p:nvSpPr>
          <p:spPr bwMode="auto">
            <a:xfrm>
              <a:off x="3505" y="3579"/>
              <a:ext cx="275"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1" i="0" u="none" strike="noStrike" cap="none" normalizeH="0" baseline="0" dirty="0" smtClean="0">
                  <a:ln>
                    <a:noFill/>
                  </a:ln>
                  <a:solidFill>
                    <a:schemeClr val="tx1"/>
                  </a:solidFill>
                  <a:effectLst/>
                  <a:latin typeface="Arial" pitchFamily="34" charset="0"/>
                  <a:cs typeface="Arial" pitchFamily="34" charset="0"/>
                </a:rPr>
                <a:t>Sud</a:t>
              </a:r>
            </a:p>
          </p:txBody>
        </p:sp>
        <p:sp>
          <p:nvSpPr>
            <p:cNvPr id="9599" name="Rectangle 383"/>
            <p:cNvSpPr>
              <a:spLocks noChangeArrowheads="1"/>
            </p:cNvSpPr>
            <p:nvPr/>
          </p:nvSpPr>
          <p:spPr bwMode="auto">
            <a:xfrm>
              <a:off x="3924" y="3579"/>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01" name="Rectangle 385"/>
            <p:cNvSpPr>
              <a:spLocks noChangeArrowheads="1"/>
            </p:cNvSpPr>
            <p:nvPr/>
          </p:nvSpPr>
          <p:spPr bwMode="auto">
            <a:xfrm>
              <a:off x="4915" y="3579"/>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9602" name="Rectangle 386"/>
            <p:cNvSpPr>
              <a:spLocks noChangeArrowheads="1"/>
            </p:cNvSpPr>
            <p:nvPr/>
          </p:nvSpPr>
          <p:spPr bwMode="auto">
            <a:xfrm>
              <a:off x="432" y="3735"/>
              <a:ext cx="102" cy="1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700" b="1" i="1" u="none" strike="noStrike" cap="none" normalizeH="0" baseline="0" smtClean="0">
                  <a:ln>
                    <a:noFill/>
                  </a:ln>
                  <a:solidFill>
                    <a:srgbClr val="000000"/>
                  </a:solidFill>
                  <a:effectLst/>
                  <a:latin typeface="Arial" pitchFamily="34" charset="0"/>
                  <a:cs typeface="Arial" pitchFamily="34" charset="0"/>
                </a:rPr>
                <a:t> </a:t>
              </a: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cstate="print"/>
          <a:srcRect/>
          <a:stretch>
            <a:fillRect/>
          </a:stretch>
        </p:blipFill>
        <p:spPr bwMode="auto">
          <a:xfrm>
            <a:off x="468313" y="1412875"/>
            <a:ext cx="8226425"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niverso">
  <a:themeElements>
    <a:clrScheme name="Univers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niverso">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1181</TotalTime>
  <Words>7302</Words>
  <Application>Microsoft Office PowerPoint</Application>
  <PresentationFormat>Presentazione su schermo (4:3)</PresentationFormat>
  <Paragraphs>1720</Paragraphs>
  <Slides>136</Slides>
  <Notes>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136</vt:i4>
      </vt:variant>
    </vt:vector>
  </HeadingPairs>
  <TitlesOfParts>
    <vt:vector size="138" baseType="lpstr">
      <vt:lpstr>Universo</vt:lpstr>
      <vt:lpstr>Document</vt:lpstr>
      <vt:lpstr>Dall’analisi dei dati Invalsi al miglioramento</vt:lpstr>
      <vt:lpstr>Indice</vt:lpstr>
      <vt:lpstr>1. Obiettivi di queste giornate di formazione</vt:lpstr>
      <vt:lpstr>Ci rivolgiamo dunque:</vt:lpstr>
      <vt:lpstr>Il processo nel quale siamo coinvolti</vt:lpstr>
      <vt:lpstr>2. Il Sistema Nazionale di Valutazione (SNV)</vt:lpstr>
      <vt:lpstr>Gli attori del SNV</vt:lpstr>
      <vt:lpstr>L’Invalsi  </vt:lpstr>
      <vt:lpstr>L’Indire </vt:lpstr>
      <vt:lpstr>Il contingente ispettivo</vt:lpstr>
      <vt:lpstr>L’Autovalutazione </vt:lpstr>
      <vt:lpstr>La Valutazione esterna</vt:lpstr>
      <vt:lpstr>Le Azioni di miglioramento</vt:lpstr>
      <vt:lpstr>La Rendicontazione sociale</vt:lpstr>
      <vt:lpstr>Perché queste giornate di formazione?</vt:lpstr>
      <vt:lpstr>Lezione n. 1: anche il RAV “può mentire”. La “gabbia concettuale” sottostante il RAV</vt:lpstr>
      <vt:lpstr>La Struttura del RAV</vt:lpstr>
      <vt:lpstr>Lezione n. 2: il RAV contiene un apparato concettuale specifico, le cui definizioni operative comportano conseguenze pratiche non irrilevanti</vt:lpstr>
      <vt:lpstr>Lettura critica dei risultati delle prove Invalsi       Competenze metodologiche anche in termini di elaborazione di indicatori validi</vt:lpstr>
      <vt:lpstr>3. Valutazione e ricerca sociale (prove di de-costruzione del RAV) </vt:lpstr>
      <vt:lpstr>Concetti chiari e distinti?</vt:lpstr>
      <vt:lpstr>Inclusione e differenziazione Le domande guida 1/2</vt:lpstr>
      <vt:lpstr>Inclusione e differenziazione Le domande guida 2/2</vt:lpstr>
      <vt:lpstr>Quali indicatori?</vt:lpstr>
      <vt:lpstr>Le domande in merito nel RAV</vt:lpstr>
      <vt:lpstr>I nostri quesiti…</vt:lpstr>
      <vt:lpstr>L’indice ESCS</vt:lpstr>
      <vt:lpstr>Nel RAV l’indice ESCS è la prima informazione richiesta</vt:lpstr>
      <vt:lpstr>Definizione dell’indice ESCS</vt:lpstr>
      <vt:lpstr>Come si effettua la comparazione tra scuole/classi in riferimento all’indice ESCS</vt:lpstr>
      <vt:lpstr>L’ESCS è un indice sintetico</vt:lpstr>
      <vt:lpstr>Diapositiva 32</vt:lpstr>
      <vt:lpstr>Diapositiva 33</vt:lpstr>
      <vt:lpstr>4. Guida alla lettura delle Prove Invalsi. Introduzione: il senso della valutazione</vt:lpstr>
      <vt:lpstr>Diapositiva 35</vt:lpstr>
      <vt:lpstr>Diapositiva 36</vt:lpstr>
      <vt:lpstr>Per valutare i risultati dell’Invalsi è necessario</vt:lpstr>
      <vt:lpstr>La mappa dei concetti</vt:lpstr>
      <vt:lpstr>La mappa è utile, ad esempio, se vogliamo costruire gli indicatori sulle competenze chiave</vt:lpstr>
      <vt:lpstr>Una mappa dei concetti</vt:lpstr>
      <vt:lpstr>Diapositiva 41</vt:lpstr>
      <vt:lpstr>Diapositiva 42</vt:lpstr>
      <vt:lpstr>Diapositiva 43</vt:lpstr>
      <vt:lpstr>Diapositiva 44</vt:lpstr>
      <vt:lpstr>Esercizio n. 1</vt:lpstr>
      <vt:lpstr>Cosa, come e perché esaminare i risultati delle prove Invalsi</vt:lpstr>
      <vt:lpstr>Da uno sguardo di insieme…</vt:lpstr>
      <vt:lpstr>..emergono già tanti interrogativi..</vt:lpstr>
      <vt:lpstr>DEFINIZIONE OPERATIVA  =</vt:lpstr>
      <vt:lpstr>Diapositiva 50</vt:lpstr>
      <vt:lpstr>Note:</vt:lpstr>
      <vt:lpstr>codebook</vt:lpstr>
      <vt:lpstr>Definizione operativa proprietà discrete in variabili categoriali (dette anche nominali)</vt:lpstr>
      <vt:lpstr>Esempi di variabili categoriali</vt:lpstr>
      <vt:lpstr>analisi monovariata valori caratteristici </vt:lpstr>
      <vt:lpstr>b) sintetici Considerano tutte le categorie = Rilevare lo squilibrio può essere significativo</vt:lpstr>
      <vt:lpstr>Diapositiva 57</vt:lpstr>
      <vt:lpstr>Es. confrontare due aree per distribuzione dell’indirizzo relativo agli studenti con livello di apprendimento 5</vt:lpstr>
      <vt:lpstr>Diapositiva 59</vt:lpstr>
      <vt:lpstr>Diapositiva 60</vt:lpstr>
      <vt:lpstr>Proprietà e variabili ordinali</vt:lpstr>
      <vt:lpstr>Prove Invalsi. Analisi per “livelli di apprendimento”</vt:lpstr>
      <vt:lpstr>Diapositiva 63</vt:lpstr>
      <vt:lpstr>Ma un’analisi così semplice (monovariata) apre molti interrogativi..</vt:lpstr>
      <vt:lpstr>Ma io voglio un valore sintetico!!!! </vt:lpstr>
      <vt:lpstr>NB: gli elementi da mettere in ordine crescente sono i casi della matrice; e l’ordine crescente va stabilito in base ai codici</vt:lpstr>
      <vt:lpstr>Nota. La moda qui è 2 = medie inferiori; coincide in questo caso con la mediana</vt:lpstr>
      <vt:lpstr>Esercizio n. 2</vt:lpstr>
      <vt:lpstr>QUARTILI se dividiamo i casi non in 2, ma in 4 parti di eguale numerosità, i valori che segnano i confini fra i 4 quarti sono i “quartili” 1° quartile = ha sotto di sé il 25% della distribuzione e sopra di sé il 75% 2° quartile = mediana 3° quartile = ha sotto di sé il 75% della distribuzione e sopra di sé il 25%  consideriamo i punteggi nella prova INVALSI di italiano degli studenti e li ordiniamo, dopodiché passiamo alla ripartizione in 4 classi (quartili)  </vt:lpstr>
      <vt:lpstr>la posizione dei quartili varia a seconda della distribuzione</vt:lpstr>
      <vt:lpstr>Voto  finale(votazione interna) in italiano (scala 0-10). Questa variabile poi può essere considerata cardinale (5 vale la metà di 10, etc.). Ma anche per le variabili cardinali si calcolano valori come la mediana ed i quartili (oltre alla moda, valore considerato in tutti e 3 i tipi di variabili)</vt:lpstr>
      <vt:lpstr>Diapositiva 72</vt:lpstr>
      <vt:lpstr>                    Moda, Media e Mediana</vt:lpstr>
      <vt:lpstr>considerata la scarsa o nulla autonomia semantica, ogni modalità va interpretata alla luce delle altre, interessa, dunque, l’andamento dell’intera distribuzione  la dispersione intorno alla media</vt:lpstr>
      <vt:lpstr>Diapositiva 75</vt:lpstr>
      <vt:lpstr>Diapositiva 76</vt:lpstr>
      <vt:lpstr>È bene valutare insieme media, mediana, moda e coeff. variazione: esercizio n. 3</vt:lpstr>
      <vt:lpstr>Un passo in avanti: i modelli</vt:lpstr>
      <vt:lpstr>Diapositiva 79</vt:lpstr>
      <vt:lpstr>Diapositiva 80</vt:lpstr>
      <vt:lpstr>Attenzione!</vt:lpstr>
      <vt:lpstr>Le relazioni fra 2 variabili</vt:lpstr>
      <vt:lpstr>Relazione tra variabili categoriali o ordinali: es. genere e livelli di ESCS (oppure classi e livelli di apprendimento)</vt:lpstr>
      <vt:lpstr>Lo scarto dall’indipendenza</vt:lpstr>
      <vt:lpstr>relazione fra due variabili ordinali</vt:lpstr>
      <vt:lpstr>Analisi livelli di apprendimento  (es. matematica)</vt:lpstr>
      <vt:lpstr>Analisi livelli di apprendimento (confronto matematica vs italiano)</vt:lpstr>
      <vt:lpstr>Analisi livelli di apprendimento (confronto matematica vs italiano)</vt:lpstr>
      <vt:lpstr>L’analisi della varianza</vt:lpstr>
      <vt:lpstr>Relazione tra una variabile cardinale (dipendente) e una variabile categoriale/ordinale (indipendente)</vt:lpstr>
      <vt:lpstr>Cosa considerare?</vt:lpstr>
      <vt:lpstr>Diapositiva 92</vt:lpstr>
      <vt:lpstr>Diapositiva 93</vt:lpstr>
      <vt:lpstr>Diapositiva 94</vt:lpstr>
      <vt:lpstr>Diapositiva 95</vt:lpstr>
      <vt:lpstr>Diapositiva 96</vt:lpstr>
      <vt:lpstr>Diapositiva 97</vt:lpstr>
      <vt:lpstr>Diapositiva 98</vt:lpstr>
      <vt:lpstr>Diapositiva 99</vt:lpstr>
      <vt:lpstr>Diapositiva 100</vt:lpstr>
      <vt:lpstr>Osservazioni</vt:lpstr>
      <vt:lpstr>Diapositiva 102</vt:lpstr>
      <vt:lpstr>Diapositiva 103</vt:lpstr>
      <vt:lpstr>Diapositiva 104</vt:lpstr>
      <vt:lpstr>Diapositiva 105</vt:lpstr>
      <vt:lpstr>Osservazione ancora più importante</vt:lpstr>
      <vt:lpstr>Diapositiva 107</vt:lpstr>
      <vt:lpstr>Esempio </vt:lpstr>
      <vt:lpstr>Punteggi delle diverse classi (prove di matematica)</vt:lpstr>
      <vt:lpstr>Attenzione!!! Analisi per classi... “concentrazione degli studenti più bravi”?! Quale rapporto con l’ESCS?</vt:lpstr>
      <vt:lpstr>Diverse parti delle prove: analisi a livello di classe</vt:lpstr>
      <vt:lpstr>Analisi per Item: comparazione tra classi</vt:lpstr>
      <vt:lpstr>Quali considerazioni?</vt:lpstr>
      <vt:lpstr>Esercizio n. 4</vt:lpstr>
      <vt:lpstr>Diapositiva 115</vt:lpstr>
      <vt:lpstr>Mettere in relazione varianza punteggi e ESCS... </vt:lpstr>
      <vt:lpstr>Esercizio n. 5</vt:lpstr>
      <vt:lpstr>Correlazione e regressione: la relazione tra variabili cardinali</vt:lpstr>
      <vt:lpstr>Diapositiva 119</vt:lpstr>
      <vt:lpstr>Diapositiva 120</vt:lpstr>
      <vt:lpstr>Forma, intensità e strettezza della relazione</vt:lpstr>
      <vt:lpstr>Diapositiva 122</vt:lpstr>
      <vt:lpstr>Diapositiva 123</vt:lpstr>
      <vt:lpstr>Diapositiva 124</vt:lpstr>
      <vt:lpstr>Diapositiva 125</vt:lpstr>
      <vt:lpstr>Diapositiva 126</vt:lpstr>
      <vt:lpstr>Diapositiva 127</vt:lpstr>
      <vt:lpstr>Il coefficiente di correlazione presuppone dunque relazioni lineari</vt:lpstr>
      <vt:lpstr>L’analisi dei residui e il coefficiente di determinazione (0-1 = % varianza riprodotta)</vt:lpstr>
      <vt:lpstr>Residui</vt:lpstr>
      <vt:lpstr>Relazione tra valutazioni interne e valutazioni esterne: un esempio di lettura con le classi come unità di analisi</vt:lpstr>
      <vt:lpstr>Cosa NON ci dicono i dati sugli apprendimenti</vt:lpstr>
      <vt:lpstr>Il Valore Aggiunto</vt:lpstr>
      <vt:lpstr>Esercizio n. 6: unità di analisi classi</vt:lpstr>
      <vt:lpstr>Osservazioni finali, anche mediante focus group, brain storming (e mappe concettuali), etc.</vt:lpstr>
      <vt:lpstr>Diapositiva 136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Dall’analisi dei dati Invalsi al miglioramento</dc:title>
  <cp:lastModifiedBy>Eugenio</cp:lastModifiedBy>
  <cp:revision>152</cp:revision>
  <dcterms:modified xsi:type="dcterms:W3CDTF">2016-03-11T09:56:26Z</dcterms:modified>
</cp:coreProperties>
</file>